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2" r:id="rId1"/>
  </p:sldMasterIdLst>
  <p:notesMasterIdLst>
    <p:notesMasterId r:id="rId12"/>
  </p:notesMasterIdLst>
  <p:sldIdLst>
    <p:sldId id="256" r:id="rId2"/>
    <p:sldId id="258" r:id="rId3"/>
    <p:sldId id="263" r:id="rId4"/>
    <p:sldId id="277" r:id="rId5"/>
    <p:sldId id="271" r:id="rId6"/>
    <p:sldId id="272" r:id="rId7"/>
    <p:sldId id="273" r:id="rId8"/>
    <p:sldId id="276" r:id="rId9"/>
    <p:sldId id="261" r:id="rId10"/>
    <p:sldId id="269" r:id="rId11"/>
  </p:sldIdLst>
  <p:sldSz cx="10083800" cy="5676900"/>
  <p:notesSz cx="10083800" cy="56769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Açık Stil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13" autoAdjust="0"/>
    <p:restoredTop sz="94640"/>
  </p:normalViewPr>
  <p:slideViewPr>
    <p:cSldViewPr>
      <p:cViewPr varScale="1">
        <p:scale>
          <a:sx n="105" d="100"/>
          <a:sy n="105" d="100"/>
        </p:scale>
        <p:origin x="216" y="496"/>
      </p:cViewPr>
      <p:guideLst>
        <p:guide orient="horz" pos="2880"/>
        <p:guide pos="2160"/>
      </p:guideLst>
    </p:cSldViewPr>
  </p:slid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4370388" cy="284163"/>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5711825" y="0"/>
            <a:ext cx="4370388" cy="284163"/>
          </a:xfrm>
          <a:prstGeom prst="rect">
            <a:avLst/>
          </a:prstGeom>
        </p:spPr>
        <p:txBody>
          <a:bodyPr vert="horz" lIns="91440" tIns="45720" rIns="91440" bIns="45720" rtlCol="0"/>
          <a:lstStyle>
            <a:lvl1pPr algn="r">
              <a:defRPr sz="1200"/>
            </a:lvl1pPr>
          </a:lstStyle>
          <a:p>
            <a:fld id="{7CEB9C7D-9201-4375-9840-A71BF5569261}" type="datetimeFigureOut">
              <a:rPr lang="tr-TR" smtClean="0"/>
              <a:t>23.05.2023</a:t>
            </a:fld>
            <a:endParaRPr lang="tr-TR"/>
          </a:p>
        </p:txBody>
      </p:sp>
      <p:sp>
        <p:nvSpPr>
          <p:cNvPr id="4" name="Slayt Resmi Yer Tutucusu 3"/>
          <p:cNvSpPr>
            <a:spLocks noGrp="1" noRot="1" noChangeAspect="1"/>
          </p:cNvSpPr>
          <p:nvPr>
            <p:ph type="sldImg" idx="2"/>
          </p:nvPr>
        </p:nvSpPr>
        <p:spPr>
          <a:xfrm>
            <a:off x="3340100" y="709613"/>
            <a:ext cx="3403600" cy="1916112"/>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1008063" y="2732088"/>
            <a:ext cx="8067675" cy="223520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5392738"/>
            <a:ext cx="4370388" cy="284162"/>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5711825" y="5392738"/>
            <a:ext cx="4370388" cy="284162"/>
          </a:xfrm>
          <a:prstGeom prst="rect">
            <a:avLst/>
          </a:prstGeom>
        </p:spPr>
        <p:txBody>
          <a:bodyPr vert="horz" lIns="91440" tIns="45720" rIns="91440" bIns="45720" rtlCol="0" anchor="b"/>
          <a:lstStyle>
            <a:lvl1pPr algn="r">
              <a:defRPr sz="1200"/>
            </a:lvl1pPr>
          </a:lstStyle>
          <a:p>
            <a:fld id="{276AA8BE-ABDE-4C9F-ABEE-6ACC0883E104}" type="slidenum">
              <a:rPr lang="tr-TR" smtClean="0"/>
              <a:t>‹#›</a:t>
            </a:fld>
            <a:endParaRPr lang="tr-TR"/>
          </a:p>
        </p:txBody>
      </p:sp>
    </p:spTree>
    <p:extLst>
      <p:ext uri="{BB962C8B-B14F-4D97-AF65-F5344CB8AC3E}">
        <p14:creationId xmlns:p14="http://schemas.microsoft.com/office/powerpoint/2010/main" val="682864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062006" y="664125"/>
            <a:ext cx="7081278" cy="2103740"/>
          </a:xfrm>
        </p:spPr>
        <p:txBody>
          <a:bodyPr bIns="0" anchor="b">
            <a:normAutofit/>
          </a:bodyPr>
          <a:lstStyle>
            <a:lvl1pPr algn="l">
              <a:defRPr sz="5459"/>
            </a:lvl1pPr>
          </a:lstStyle>
          <a:p>
            <a:r>
              <a:rPr lang="tr-TR"/>
              <a:t>Asıl başlık stilini düzenlemek için tıklayın</a:t>
            </a:r>
            <a:endParaRPr lang="en-US" dirty="0"/>
          </a:p>
        </p:txBody>
      </p:sp>
      <p:sp>
        <p:nvSpPr>
          <p:cNvPr id="3" name="Subtitle 2"/>
          <p:cNvSpPr>
            <a:spLocks noGrp="1"/>
          </p:cNvSpPr>
          <p:nvPr>
            <p:ph type="subTitle" idx="1"/>
          </p:nvPr>
        </p:nvSpPr>
        <p:spPr>
          <a:xfrm>
            <a:off x="2062007" y="2923053"/>
            <a:ext cx="7081277" cy="809253"/>
          </a:xfrm>
        </p:spPr>
        <p:txBody>
          <a:bodyPr tIns="91440" bIns="91440">
            <a:normAutofit/>
          </a:bodyPr>
          <a:lstStyle>
            <a:lvl1pPr marL="0" indent="0" algn="l">
              <a:buNone/>
              <a:defRPr sz="1489" b="0" cap="all" baseline="0">
                <a:solidFill>
                  <a:schemeClr val="tx1"/>
                </a:solidFill>
              </a:defRPr>
            </a:lvl1pPr>
            <a:lvl2pPr marL="378150" indent="0" algn="ctr">
              <a:buNone/>
              <a:defRPr sz="1489"/>
            </a:lvl2pPr>
            <a:lvl3pPr marL="756300" indent="0" algn="ctr">
              <a:buNone/>
              <a:defRPr sz="1489"/>
            </a:lvl3pPr>
            <a:lvl4pPr marL="1134450" indent="0" algn="ctr">
              <a:buNone/>
              <a:defRPr sz="1323"/>
            </a:lvl4pPr>
            <a:lvl5pPr marL="1512600" indent="0" algn="ctr">
              <a:buNone/>
              <a:defRPr sz="1323"/>
            </a:lvl5pPr>
            <a:lvl6pPr marL="1890751" indent="0" algn="ctr">
              <a:buNone/>
              <a:defRPr sz="1323"/>
            </a:lvl6pPr>
            <a:lvl7pPr marL="2268901" indent="0" algn="ctr">
              <a:buNone/>
              <a:defRPr sz="1323"/>
            </a:lvl7pPr>
            <a:lvl8pPr marL="2647051" indent="0" algn="ctr">
              <a:buNone/>
              <a:defRPr sz="1323"/>
            </a:lvl8pPr>
            <a:lvl9pPr marL="3025201" indent="0" algn="ctr">
              <a:buNone/>
              <a:defRPr sz="1323"/>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5/23/23</a:t>
            </a:fld>
            <a:endParaRPr lang="en-US"/>
          </a:p>
        </p:txBody>
      </p:sp>
      <p:sp>
        <p:nvSpPr>
          <p:cNvPr id="5" name="Footer Placeholder 4"/>
          <p:cNvSpPr>
            <a:spLocks noGrp="1"/>
          </p:cNvSpPr>
          <p:nvPr>
            <p:ph type="ftr" sz="quarter" idx="11"/>
          </p:nvPr>
        </p:nvSpPr>
        <p:spPr>
          <a:xfrm>
            <a:off x="2062006" y="272593"/>
            <a:ext cx="4050483" cy="255950"/>
          </a:xfrm>
        </p:spPr>
        <p:txBody>
          <a:bodyPr/>
          <a:lstStyle/>
          <a:p>
            <a:endParaRPr lang="tr-TR"/>
          </a:p>
        </p:txBody>
      </p:sp>
      <p:sp>
        <p:nvSpPr>
          <p:cNvPr id="6" name="Slide Number Placeholder 5"/>
          <p:cNvSpPr>
            <a:spLocks noGrp="1"/>
          </p:cNvSpPr>
          <p:nvPr>
            <p:ph type="sldNum" sz="quarter" idx="12"/>
          </p:nvPr>
        </p:nvSpPr>
        <p:spPr>
          <a:xfrm>
            <a:off x="1189068" y="661372"/>
            <a:ext cx="670780" cy="416851"/>
          </a:xfrm>
        </p:spPr>
        <p:txBody>
          <a:bodyPr/>
          <a:lstStyle/>
          <a:p>
            <a:pPr marL="38100">
              <a:lnSpc>
                <a:spcPct val="100000"/>
              </a:lnSpc>
              <a:spcBef>
                <a:spcPts val="70"/>
              </a:spcBef>
            </a:pPr>
            <a:fld id="{81D60167-4931-47E6-BA6A-407CBD079E47}" type="slidenum">
              <a:rPr lang="tr-TR" spc="-310" smtClean="0"/>
              <a:t>‹#›</a:t>
            </a:fld>
            <a:endParaRPr lang="tr-TR" spc="-310"/>
          </a:p>
        </p:txBody>
      </p:sp>
      <p:cxnSp>
        <p:nvCxnSpPr>
          <p:cNvPr id="8" name="Straight Connector 7"/>
          <p:cNvCxnSpPr/>
          <p:nvPr/>
        </p:nvCxnSpPr>
        <p:spPr>
          <a:xfrm>
            <a:off x="1930939" y="661372"/>
            <a:ext cx="0" cy="2106492"/>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76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5/23/23</a:t>
            </a:fld>
            <a:endParaRPr lang="en-US"/>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pPr marL="38100">
              <a:lnSpc>
                <a:spcPct val="100000"/>
              </a:lnSpc>
              <a:spcBef>
                <a:spcPts val="70"/>
              </a:spcBef>
            </a:pPr>
            <a:fld id="{81D60167-4931-47E6-BA6A-407CBD079E47}" type="slidenum">
              <a:rPr lang="tr-TR" spc="-310" smtClean="0"/>
              <a:t>‹#›</a:t>
            </a:fld>
            <a:endParaRPr lang="tr-TR" spc="-310"/>
          </a:p>
        </p:txBody>
      </p:sp>
      <p:cxnSp>
        <p:nvCxnSpPr>
          <p:cNvPr id="8" name="Straight Connector 7"/>
          <p:cNvCxnSpPr/>
          <p:nvPr/>
        </p:nvCxnSpPr>
        <p:spPr>
          <a:xfrm>
            <a:off x="1134499" y="661372"/>
            <a:ext cx="0" cy="88337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3388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06932" y="731642"/>
            <a:ext cx="1336353" cy="3787083"/>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269320" y="731642"/>
            <a:ext cx="6400638" cy="3787083"/>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5/23/23</a:t>
            </a:fld>
            <a:endParaRPr lang="en-US"/>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pPr marL="38100">
              <a:lnSpc>
                <a:spcPct val="100000"/>
              </a:lnSpc>
              <a:spcBef>
                <a:spcPts val="70"/>
              </a:spcBef>
            </a:pPr>
            <a:fld id="{81D60167-4931-47E6-BA6A-407CBD079E47}" type="slidenum">
              <a:rPr lang="tr-TR" spc="-310" smtClean="0"/>
              <a:t>‹#›</a:t>
            </a:fld>
            <a:endParaRPr lang="tr-TR" spc="-310"/>
          </a:p>
        </p:txBody>
      </p:sp>
      <p:cxnSp>
        <p:nvCxnSpPr>
          <p:cNvPr id="8" name="Straight Connector 7"/>
          <p:cNvCxnSpPr/>
          <p:nvPr/>
        </p:nvCxnSpPr>
        <p:spPr>
          <a:xfrm flipH="1">
            <a:off x="7806932" y="595397"/>
            <a:ext cx="1336353"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2637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00A933"/>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5/23/23</a:t>
            </a:fld>
            <a:endParaRPr lang="en-US"/>
          </a:p>
        </p:txBody>
      </p:sp>
      <p:sp>
        <p:nvSpPr>
          <p:cNvPr id="5" name="Holder 5"/>
          <p:cNvSpPr>
            <a:spLocks noGrp="1"/>
          </p:cNvSpPr>
          <p:nvPr>
            <p:ph type="sldNum" sz="quarter" idx="7"/>
          </p:nvPr>
        </p:nvSpPr>
        <p:spPr/>
        <p:txBody>
          <a:bodyPr lIns="0" tIns="0" rIns="0" bIns="0"/>
          <a:lstStyle>
            <a:lvl1pPr>
              <a:defRPr sz="1800" b="1" i="0">
                <a:solidFill>
                  <a:schemeClr val="bg1"/>
                </a:solidFill>
                <a:latin typeface="Verdana"/>
                <a:cs typeface="Verdana"/>
              </a:defRPr>
            </a:lvl1pPr>
          </a:lstStyle>
          <a:p>
            <a:pPr marL="38100">
              <a:lnSpc>
                <a:spcPct val="100000"/>
              </a:lnSpc>
              <a:spcBef>
                <a:spcPts val="70"/>
              </a:spcBef>
            </a:pPr>
            <a:fld id="{81D60167-4931-47E6-BA6A-407CBD079E47}" type="slidenum">
              <a:rPr spc="-310"/>
              <a:t>‹#›</a:t>
            </a:fld>
            <a:endParaRPr spc="-310"/>
          </a:p>
        </p:txBody>
      </p:sp>
    </p:spTree>
    <p:extLst>
      <p:ext uri="{BB962C8B-B14F-4D97-AF65-F5344CB8AC3E}">
        <p14:creationId xmlns:p14="http://schemas.microsoft.com/office/powerpoint/2010/main" val="1515532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5/23/23</a:t>
            </a:fld>
            <a:endParaRPr lang="en-US"/>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pPr marL="38100">
              <a:lnSpc>
                <a:spcPct val="100000"/>
              </a:lnSpc>
              <a:spcBef>
                <a:spcPts val="70"/>
              </a:spcBef>
            </a:pPr>
            <a:fld id="{81D60167-4931-47E6-BA6A-407CBD079E47}" type="slidenum">
              <a:rPr lang="tr-TR" spc="-310" smtClean="0"/>
              <a:t>‹#›</a:t>
            </a:fld>
            <a:endParaRPr lang="tr-TR" spc="-310"/>
          </a:p>
        </p:txBody>
      </p:sp>
      <p:cxnSp>
        <p:nvCxnSpPr>
          <p:cNvPr id="8" name="Straight Connector 7"/>
          <p:cNvCxnSpPr/>
          <p:nvPr/>
        </p:nvCxnSpPr>
        <p:spPr>
          <a:xfrm>
            <a:off x="1134499" y="661372"/>
            <a:ext cx="0" cy="88337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0235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69418" y="1453685"/>
            <a:ext cx="7081967" cy="1562803"/>
          </a:xfrm>
        </p:spPr>
        <p:txBody>
          <a:bodyPr anchor="b">
            <a:normAutofit/>
          </a:bodyPr>
          <a:lstStyle>
            <a:lvl1pPr algn="l">
              <a:defRPr sz="2978"/>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69321" y="3150684"/>
            <a:ext cx="7071554" cy="838480"/>
          </a:xfrm>
        </p:spPr>
        <p:txBody>
          <a:bodyPr tIns="91440">
            <a:normAutofit/>
          </a:bodyPr>
          <a:lstStyle>
            <a:lvl1pPr marL="0" indent="0" algn="l">
              <a:buNone/>
              <a:defRPr sz="1489">
                <a:solidFill>
                  <a:schemeClr val="tx1"/>
                </a:solidFill>
              </a:defRPr>
            </a:lvl1pPr>
            <a:lvl2pPr marL="378150" indent="0">
              <a:buNone/>
              <a:defRPr sz="1489">
                <a:solidFill>
                  <a:schemeClr val="tx1">
                    <a:tint val="75000"/>
                  </a:schemeClr>
                </a:solidFill>
              </a:defRPr>
            </a:lvl2pPr>
            <a:lvl3pPr marL="756300" indent="0">
              <a:buNone/>
              <a:defRPr sz="1489">
                <a:solidFill>
                  <a:schemeClr val="tx1">
                    <a:tint val="75000"/>
                  </a:schemeClr>
                </a:solidFill>
              </a:defRPr>
            </a:lvl3pPr>
            <a:lvl4pPr marL="1134450" indent="0">
              <a:buNone/>
              <a:defRPr sz="1323">
                <a:solidFill>
                  <a:schemeClr val="tx1">
                    <a:tint val="75000"/>
                  </a:schemeClr>
                </a:solidFill>
              </a:defRPr>
            </a:lvl4pPr>
            <a:lvl5pPr marL="1512600" indent="0">
              <a:buNone/>
              <a:defRPr sz="1323">
                <a:solidFill>
                  <a:schemeClr val="tx1">
                    <a:tint val="75000"/>
                  </a:schemeClr>
                </a:solidFill>
              </a:defRPr>
            </a:lvl5pPr>
            <a:lvl6pPr marL="1890751" indent="0">
              <a:buNone/>
              <a:defRPr sz="1323">
                <a:solidFill>
                  <a:schemeClr val="tx1">
                    <a:tint val="75000"/>
                  </a:schemeClr>
                </a:solidFill>
              </a:defRPr>
            </a:lvl6pPr>
            <a:lvl7pPr marL="2268901" indent="0">
              <a:buNone/>
              <a:defRPr sz="1323">
                <a:solidFill>
                  <a:schemeClr val="tx1">
                    <a:tint val="75000"/>
                  </a:schemeClr>
                </a:solidFill>
              </a:defRPr>
            </a:lvl7pPr>
            <a:lvl8pPr marL="2647051" indent="0">
              <a:buNone/>
              <a:defRPr sz="1323">
                <a:solidFill>
                  <a:schemeClr val="tx1">
                    <a:tint val="75000"/>
                  </a:schemeClr>
                </a:solidFill>
              </a:defRPr>
            </a:lvl8pPr>
            <a:lvl9pPr marL="3025201" indent="0">
              <a:buNone/>
              <a:defRPr sz="1323">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D8BD707-D9CF-40AE-B4C6-C98DA3205C09}" type="datetimeFigureOut">
              <a:rPr lang="en-US" smtClean="0"/>
              <a:t>5/23/23</a:t>
            </a:fld>
            <a:endParaRPr lang="en-US"/>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pPr marL="38100">
              <a:lnSpc>
                <a:spcPct val="100000"/>
              </a:lnSpc>
              <a:spcBef>
                <a:spcPts val="70"/>
              </a:spcBef>
            </a:pPr>
            <a:fld id="{81D60167-4931-47E6-BA6A-407CBD079E47}" type="slidenum">
              <a:rPr lang="tr-TR" spc="-310" smtClean="0"/>
              <a:t>‹#›</a:t>
            </a:fld>
            <a:endParaRPr lang="tr-TR" spc="-310"/>
          </a:p>
        </p:txBody>
      </p:sp>
      <p:cxnSp>
        <p:nvCxnSpPr>
          <p:cNvPr id="8" name="Straight Connector 7"/>
          <p:cNvCxnSpPr/>
          <p:nvPr/>
        </p:nvCxnSpPr>
        <p:spPr>
          <a:xfrm>
            <a:off x="1134499" y="661373"/>
            <a:ext cx="0" cy="235511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7209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269321" y="666270"/>
            <a:ext cx="7873963" cy="876869"/>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69321" y="1664560"/>
            <a:ext cx="3811676" cy="284601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338652" y="1669912"/>
            <a:ext cx="3807999" cy="28488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5/23/23</a:t>
            </a:fld>
            <a:endParaRPr lang="en-US"/>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pPr marL="38100">
              <a:lnSpc>
                <a:spcPct val="100000"/>
              </a:lnSpc>
              <a:spcBef>
                <a:spcPts val="70"/>
              </a:spcBef>
            </a:pPr>
            <a:fld id="{81D60167-4931-47E6-BA6A-407CBD079E47}" type="slidenum">
              <a:rPr lang="tr-TR" spc="-310" smtClean="0"/>
              <a:t>‹#›</a:t>
            </a:fld>
            <a:endParaRPr lang="tr-TR" spc="-310"/>
          </a:p>
        </p:txBody>
      </p:sp>
      <p:cxnSp>
        <p:nvCxnSpPr>
          <p:cNvPr id="9" name="Straight Connector 8"/>
          <p:cNvCxnSpPr/>
          <p:nvPr/>
        </p:nvCxnSpPr>
        <p:spPr>
          <a:xfrm>
            <a:off x="1134499" y="661372"/>
            <a:ext cx="0" cy="88337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516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269321" y="665669"/>
            <a:ext cx="7873963" cy="87439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9321" y="1671738"/>
            <a:ext cx="3811676" cy="663831"/>
          </a:xfrm>
        </p:spPr>
        <p:txBody>
          <a:bodyPr anchor="b">
            <a:normAutofit/>
          </a:bodyPr>
          <a:lstStyle>
            <a:lvl1pPr marL="0" indent="0">
              <a:lnSpc>
                <a:spcPct val="100000"/>
              </a:lnSpc>
              <a:buNone/>
              <a:defRPr sz="1820" b="0" cap="all" baseline="0">
                <a:solidFill>
                  <a:schemeClr val="accent1"/>
                </a:solidFill>
              </a:defRPr>
            </a:lvl1pPr>
            <a:lvl2pPr marL="378150" indent="0">
              <a:buNone/>
              <a:defRPr sz="1654" b="1"/>
            </a:lvl2pPr>
            <a:lvl3pPr marL="756300" indent="0">
              <a:buNone/>
              <a:defRPr sz="1489" b="1"/>
            </a:lvl3pPr>
            <a:lvl4pPr marL="1134450" indent="0">
              <a:buNone/>
              <a:defRPr sz="1323" b="1"/>
            </a:lvl4pPr>
            <a:lvl5pPr marL="1512600" indent="0">
              <a:buNone/>
              <a:defRPr sz="1323" b="1"/>
            </a:lvl5pPr>
            <a:lvl6pPr marL="1890751" indent="0">
              <a:buNone/>
              <a:defRPr sz="1323" b="1"/>
            </a:lvl6pPr>
            <a:lvl7pPr marL="2268901" indent="0">
              <a:buNone/>
              <a:defRPr sz="1323" b="1"/>
            </a:lvl7pPr>
            <a:lvl8pPr marL="2647051" indent="0">
              <a:buNone/>
              <a:defRPr sz="1323" b="1"/>
            </a:lvl8pPr>
            <a:lvl9pPr marL="3025201" indent="0">
              <a:buNone/>
              <a:defRPr sz="1323" b="1"/>
            </a:lvl9pPr>
          </a:lstStyle>
          <a:p>
            <a:pPr lvl="0"/>
            <a:r>
              <a:rPr lang="tr-TR"/>
              <a:t>Asıl metin stillerini düzenlemek için tıklayın</a:t>
            </a:r>
          </a:p>
        </p:txBody>
      </p:sp>
      <p:sp>
        <p:nvSpPr>
          <p:cNvPr id="4" name="Content Placeholder 3"/>
          <p:cNvSpPr>
            <a:spLocks noGrp="1"/>
          </p:cNvSpPr>
          <p:nvPr>
            <p:ph sz="half" idx="2"/>
          </p:nvPr>
        </p:nvSpPr>
        <p:spPr>
          <a:xfrm>
            <a:off x="1269321" y="2337867"/>
            <a:ext cx="3811676" cy="218902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338650" y="1674597"/>
            <a:ext cx="3811676" cy="664074"/>
          </a:xfrm>
        </p:spPr>
        <p:txBody>
          <a:bodyPr anchor="b">
            <a:normAutofit/>
          </a:bodyPr>
          <a:lstStyle>
            <a:lvl1pPr marL="0" indent="0">
              <a:lnSpc>
                <a:spcPct val="100000"/>
              </a:lnSpc>
              <a:buNone/>
              <a:defRPr sz="1820" b="0" cap="all" baseline="0">
                <a:solidFill>
                  <a:schemeClr val="accent1"/>
                </a:solidFill>
              </a:defRPr>
            </a:lvl1pPr>
            <a:lvl2pPr marL="378150" indent="0">
              <a:buNone/>
              <a:defRPr sz="1654" b="1"/>
            </a:lvl2pPr>
            <a:lvl3pPr marL="756300" indent="0">
              <a:buNone/>
              <a:defRPr sz="1489" b="1"/>
            </a:lvl3pPr>
            <a:lvl4pPr marL="1134450" indent="0">
              <a:buNone/>
              <a:defRPr sz="1323" b="1"/>
            </a:lvl4pPr>
            <a:lvl5pPr marL="1512600" indent="0">
              <a:buNone/>
              <a:defRPr sz="1323" b="1"/>
            </a:lvl5pPr>
            <a:lvl6pPr marL="1890751" indent="0">
              <a:buNone/>
              <a:defRPr sz="1323" b="1"/>
            </a:lvl6pPr>
            <a:lvl7pPr marL="2268901" indent="0">
              <a:buNone/>
              <a:defRPr sz="1323" b="1"/>
            </a:lvl7pPr>
            <a:lvl8pPr marL="2647051" indent="0">
              <a:buNone/>
              <a:defRPr sz="1323" b="1"/>
            </a:lvl8pPr>
            <a:lvl9pPr marL="3025201" indent="0">
              <a:buNone/>
              <a:defRPr sz="1323" b="1"/>
            </a:lvl9pPr>
          </a:lstStyle>
          <a:p>
            <a:pPr lvl="0"/>
            <a:r>
              <a:rPr lang="tr-TR"/>
              <a:t>Asıl metin stillerini düzenlemek için tıklayın</a:t>
            </a:r>
          </a:p>
        </p:txBody>
      </p:sp>
      <p:sp>
        <p:nvSpPr>
          <p:cNvPr id="6" name="Content Placeholder 5"/>
          <p:cNvSpPr>
            <a:spLocks noGrp="1"/>
          </p:cNvSpPr>
          <p:nvPr>
            <p:ph sz="quarter" idx="4"/>
          </p:nvPr>
        </p:nvSpPr>
        <p:spPr>
          <a:xfrm>
            <a:off x="5338651" y="2335568"/>
            <a:ext cx="3811676" cy="218315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5/23/23</a:t>
            </a:fld>
            <a:endParaRPr lang="en-US"/>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pPr marL="38100">
              <a:lnSpc>
                <a:spcPct val="100000"/>
              </a:lnSpc>
              <a:spcBef>
                <a:spcPts val="70"/>
              </a:spcBef>
            </a:pPr>
            <a:fld id="{81D60167-4931-47E6-BA6A-407CBD079E47}" type="slidenum">
              <a:rPr lang="tr-TR" spc="-310" smtClean="0"/>
              <a:t>‹#›</a:t>
            </a:fld>
            <a:endParaRPr lang="tr-TR" spc="-310"/>
          </a:p>
        </p:txBody>
      </p:sp>
      <p:cxnSp>
        <p:nvCxnSpPr>
          <p:cNvPr id="11" name="Straight Connector 10"/>
          <p:cNvCxnSpPr/>
          <p:nvPr/>
        </p:nvCxnSpPr>
        <p:spPr>
          <a:xfrm>
            <a:off x="1134499" y="661372"/>
            <a:ext cx="0" cy="88337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0774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5/23/23</a:t>
            </a:fld>
            <a:endParaRPr lang="en-US"/>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pPr marL="38100">
              <a:lnSpc>
                <a:spcPct val="100000"/>
              </a:lnSpc>
              <a:spcBef>
                <a:spcPts val="70"/>
              </a:spcBef>
            </a:pPr>
            <a:fld id="{81D60167-4931-47E6-BA6A-407CBD079E47}" type="slidenum">
              <a:rPr lang="tr-TR" spc="-310" smtClean="0"/>
              <a:t>‹#›</a:t>
            </a:fld>
            <a:endParaRPr lang="tr-TR" spc="-310"/>
          </a:p>
        </p:txBody>
      </p:sp>
      <p:cxnSp>
        <p:nvCxnSpPr>
          <p:cNvPr id="7" name="Straight Connector 6"/>
          <p:cNvCxnSpPr/>
          <p:nvPr/>
        </p:nvCxnSpPr>
        <p:spPr>
          <a:xfrm>
            <a:off x="1134499" y="661372"/>
            <a:ext cx="0" cy="88337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6710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5/23/23</a:t>
            </a:fld>
            <a:endParaRPr lang="en-US"/>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pPr marL="38100">
              <a:lnSpc>
                <a:spcPct val="100000"/>
              </a:lnSpc>
              <a:spcBef>
                <a:spcPts val="70"/>
              </a:spcBef>
            </a:pPr>
            <a:fld id="{81D60167-4931-47E6-BA6A-407CBD079E47}" type="slidenum">
              <a:rPr lang="tr-TR" spc="-310" smtClean="0"/>
              <a:t>‹#›</a:t>
            </a:fld>
            <a:endParaRPr lang="tr-TR" spc="-310"/>
          </a:p>
        </p:txBody>
      </p:sp>
    </p:spTree>
    <p:extLst>
      <p:ext uri="{BB962C8B-B14F-4D97-AF65-F5344CB8AC3E}">
        <p14:creationId xmlns:p14="http://schemas.microsoft.com/office/powerpoint/2010/main" val="1898815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269277" y="661372"/>
            <a:ext cx="2632712" cy="1860114"/>
          </a:xfrm>
        </p:spPr>
        <p:txBody>
          <a:bodyPr anchor="b">
            <a:normAutofit/>
          </a:bodyPr>
          <a:lstStyle>
            <a:lvl1pPr algn="l">
              <a:defRPr sz="1985"/>
            </a:lvl1pPr>
          </a:lstStyle>
          <a:p>
            <a:r>
              <a:rPr lang="tr-TR"/>
              <a:t>Asıl başlık stilini düzenlemek için tıklayın</a:t>
            </a:r>
            <a:endParaRPr lang="en-US" dirty="0"/>
          </a:p>
        </p:txBody>
      </p:sp>
      <p:sp>
        <p:nvSpPr>
          <p:cNvPr id="3" name="Content Placeholder 2"/>
          <p:cNvSpPr>
            <a:spLocks noGrp="1"/>
          </p:cNvSpPr>
          <p:nvPr>
            <p:ph idx="1"/>
          </p:nvPr>
        </p:nvSpPr>
        <p:spPr>
          <a:xfrm>
            <a:off x="4171572" y="661373"/>
            <a:ext cx="4972814" cy="3856473"/>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269321" y="2653435"/>
            <a:ext cx="2634251" cy="1860994"/>
          </a:xfrm>
        </p:spPr>
        <p:txBody>
          <a:bodyPr/>
          <a:lstStyle>
            <a:lvl1pPr marL="0" indent="0" algn="l">
              <a:buNone/>
              <a:defRPr sz="1323"/>
            </a:lvl1pPr>
            <a:lvl2pPr marL="378150" indent="0">
              <a:buNone/>
              <a:defRPr sz="1158"/>
            </a:lvl2pPr>
            <a:lvl3pPr marL="756300" indent="0">
              <a:buNone/>
              <a:defRPr sz="993"/>
            </a:lvl3pPr>
            <a:lvl4pPr marL="1134450" indent="0">
              <a:buNone/>
              <a:defRPr sz="827"/>
            </a:lvl4pPr>
            <a:lvl5pPr marL="1512600" indent="0">
              <a:buNone/>
              <a:defRPr sz="827"/>
            </a:lvl5pPr>
            <a:lvl6pPr marL="1890751" indent="0">
              <a:buNone/>
              <a:defRPr sz="827"/>
            </a:lvl6pPr>
            <a:lvl7pPr marL="2268901" indent="0">
              <a:buNone/>
              <a:defRPr sz="827"/>
            </a:lvl7pPr>
            <a:lvl8pPr marL="2647051" indent="0">
              <a:buNone/>
              <a:defRPr sz="827"/>
            </a:lvl8pPr>
            <a:lvl9pPr marL="3025201" indent="0">
              <a:buNone/>
              <a:defRPr sz="827"/>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D8BD707-D9CF-40AE-B4C6-C98DA3205C09}" type="datetimeFigureOut">
              <a:rPr lang="en-US" smtClean="0"/>
              <a:t>5/23/23</a:t>
            </a:fld>
            <a:endParaRPr lang="en-US"/>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pPr marL="38100">
              <a:lnSpc>
                <a:spcPct val="100000"/>
              </a:lnSpc>
              <a:spcBef>
                <a:spcPts val="70"/>
              </a:spcBef>
            </a:pPr>
            <a:fld id="{81D60167-4931-47E6-BA6A-407CBD079E47}" type="slidenum">
              <a:rPr lang="tr-TR" spc="-310" smtClean="0"/>
              <a:t>‹#›</a:t>
            </a:fld>
            <a:endParaRPr lang="tr-TR" spc="-310"/>
          </a:p>
        </p:txBody>
      </p:sp>
      <p:cxnSp>
        <p:nvCxnSpPr>
          <p:cNvPr id="9" name="Straight Connector 8"/>
          <p:cNvCxnSpPr/>
          <p:nvPr/>
        </p:nvCxnSpPr>
        <p:spPr>
          <a:xfrm>
            <a:off x="1134499" y="661372"/>
            <a:ext cx="0" cy="186011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3812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6184423" y="399130"/>
            <a:ext cx="3369978" cy="426231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270147" y="934986"/>
            <a:ext cx="4505818" cy="1515317"/>
          </a:xfrm>
        </p:spPr>
        <p:txBody>
          <a:bodyPr anchor="b">
            <a:normAutofit/>
          </a:bodyPr>
          <a:lstStyle>
            <a:lvl1pPr>
              <a:defRPr sz="2647"/>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19547" y="929216"/>
            <a:ext cx="2308531" cy="3200460"/>
          </a:xfrm>
          <a:solidFill>
            <a:schemeClr val="bg1">
              <a:lumMod val="85000"/>
            </a:schemeClr>
          </a:solidFill>
          <a:ln w="9525" cap="sq">
            <a:noFill/>
            <a:miter lim="800000"/>
          </a:ln>
          <a:effectLst/>
        </p:spPr>
        <p:txBody>
          <a:bodyPr anchor="t"/>
          <a:lstStyle>
            <a:lvl1pPr marL="0" indent="0" algn="ctr">
              <a:buNone/>
              <a:defRPr sz="2647"/>
            </a:lvl1pPr>
            <a:lvl2pPr marL="378150" indent="0">
              <a:buNone/>
              <a:defRPr sz="2316"/>
            </a:lvl2pPr>
            <a:lvl3pPr marL="756300" indent="0">
              <a:buNone/>
              <a:defRPr sz="1985"/>
            </a:lvl3pPr>
            <a:lvl4pPr marL="1134450" indent="0">
              <a:buNone/>
              <a:defRPr sz="1654"/>
            </a:lvl4pPr>
            <a:lvl5pPr marL="1512600" indent="0">
              <a:buNone/>
              <a:defRPr sz="1654"/>
            </a:lvl5pPr>
            <a:lvl6pPr marL="1890751" indent="0">
              <a:buNone/>
              <a:defRPr sz="1654"/>
            </a:lvl6pPr>
            <a:lvl7pPr marL="2268901" indent="0">
              <a:buNone/>
              <a:defRPr sz="1654"/>
            </a:lvl7pPr>
            <a:lvl8pPr marL="2647051" indent="0">
              <a:buNone/>
              <a:defRPr sz="1654"/>
            </a:lvl8pPr>
            <a:lvl9pPr marL="3025201" indent="0">
              <a:buNone/>
              <a:defRPr sz="1654"/>
            </a:lvl9pPr>
          </a:lstStyle>
          <a:p>
            <a:r>
              <a:rPr lang="tr-TR"/>
              <a:t>Resim eklemek için simgeye tıklayın</a:t>
            </a:r>
            <a:endParaRPr lang="en-US" dirty="0"/>
          </a:p>
        </p:txBody>
      </p:sp>
      <p:sp>
        <p:nvSpPr>
          <p:cNvPr id="4" name="Text Placeholder 3"/>
          <p:cNvSpPr>
            <a:spLocks noGrp="1"/>
          </p:cNvSpPr>
          <p:nvPr>
            <p:ph type="body" sz="half" idx="2"/>
          </p:nvPr>
        </p:nvSpPr>
        <p:spPr>
          <a:xfrm>
            <a:off x="1269321" y="2604182"/>
            <a:ext cx="4499364" cy="1658653"/>
          </a:xfrm>
        </p:spPr>
        <p:txBody>
          <a:bodyPr>
            <a:normAutofit/>
          </a:bodyPr>
          <a:lstStyle>
            <a:lvl1pPr marL="0" indent="0" algn="l">
              <a:buNone/>
              <a:defRPr sz="1489"/>
            </a:lvl1pPr>
            <a:lvl2pPr marL="378150" indent="0">
              <a:buNone/>
              <a:defRPr sz="1158"/>
            </a:lvl2pPr>
            <a:lvl3pPr marL="756300" indent="0">
              <a:buNone/>
              <a:defRPr sz="993"/>
            </a:lvl3pPr>
            <a:lvl4pPr marL="1134450" indent="0">
              <a:buNone/>
              <a:defRPr sz="827"/>
            </a:lvl4pPr>
            <a:lvl5pPr marL="1512600" indent="0">
              <a:buNone/>
              <a:defRPr sz="827"/>
            </a:lvl5pPr>
            <a:lvl6pPr marL="1890751" indent="0">
              <a:buNone/>
              <a:defRPr sz="827"/>
            </a:lvl6pPr>
            <a:lvl7pPr marL="2268901" indent="0">
              <a:buNone/>
              <a:defRPr sz="827"/>
            </a:lvl7pPr>
            <a:lvl8pPr marL="2647051" indent="0">
              <a:buNone/>
              <a:defRPr sz="827"/>
            </a:lvl8pPr>
            <a:lvl9pPr marL="3025201" indent="0">
              <a:buNone/>
              <a:defRPr sz="827"/>
            </a:lvl9pPr>
          </a:lstStyle>
          <a:p>
            <a:pPr lvl="0"/>
            <a:r>
              <a:rPr lang="tr-TR"/>
              <a:t>Asıl metin stillerini düzenlemek için tıklayın</a:t>
            </a:r>
          </a:p>
        </p:txBody>
      </p:sp>
      <p:sp>
        <p:nvSpPr>
          <p:cNvPr id="5" name="Date Placeholder 4"/>
          <p:cNvSpPr>
            <a:spLocks noGrp="1"/>
          </p:cNvSpPr>
          <p:nvPr>
            <p:ph type="dt" sz="half" idx="10"/>
          </p:nvPr>
        </p:nvSpPr>
        <p:spPr>
          <a:xfrm>
            <a:off x="1269321" y="4527826"/>
            <a:ext cx="4499365" cy="264991"/>
          </a:xfrm>
        </p:spPr>
        <p:txBody>
          <a:bodyPr/>
          <a:lstStyle>
            <a:lvl1pPr algn="l">
              <a:defRPr/>
            </a:lvl1pPr>
          </a:lstStyle>
          <a:p>
            <a:fld id="{1D8BD707-D9CF-40AE-B4C6-C98DA3205C09}" type="datetimeFigureOut">
              <a:rPr lang="en-US" smtClean="0"/>
              <a:t>5/23/23</a:t>
            </a:fld>
            <a:endParaRPr lang="en-US"/>
          </a:p>
        </p:txBody>
      </p:sp>
      <p:sp>
        <p:nvSpPr>
          <p:cNvPr id="6" name="Footer Placeholder 5"/>
          <p:cNvSpPr>
            <a:spLocks noGrp="1"/>
          </p:cNvSpPr>
          <p:nvPr>
            <p:ph type="ftr" sz="quarter" idx="11"/>
          </p:nvPr>
        </p:nvSpPr>
        <p:spPr>
          <a:xfrm>
            <a:off x="1269499" y="263763"/>
            <a:ext cx="4510478" cy="265660"/>
          </a:xfrm>
        </p:spPr>
        <p:txBody>
          <a:bodyPr/>
          <a:lstStyle/>
          <a:p>
            <a:endParaRPr lang="tr-TR"/>
          </a:p>
        </p:txBody>
      </p:sp>
      <p:sp>
        <p:nvSpPr>
          <p:cNvPr id="7" name="Slide Number Placeholder 6"/>
          <p:cNvSpPr>
            <a:spLocks noGrp="1"/>
          </p:cNvSpPr>
          <p:nvPr>
            <p:ph type="sldNum" sz="quarter" idx="12"/>
          </p:nvPr>
        </p:nvSpPr>
        <p:spPr/>
        <p:txBody>
          <a:bodyPr/>
          <a:lstStyle/>
          <a:p>
            <a:pPr marL="38100">
              <a:lnSpc>
                <a:spcPct val="100000"/>
              </a:lnSpc>
              <a:spcBef>
                <a:spcPts val="70"/>
              </a:spcBef>
            </a:pPr>
            <a:fld id="{81D60167-4931-47E6-BA6A-407CBD079E47}" type="slidenum">
              <a:rPr lang="tr-TR" spc="-310" smtClean="0"/>
              <a:t>‹#›</a:t>
            </a:fld>
            <a:endParaRPr lang="tr-TR" spc="-310"/>
          </a:p>
        </p:txBody>
      </p:sp>
      <p:cxnSp>
        <p:nvCxnSpPr>
          <p:cNvPr id="14" name="Straight Connector 13"/>
          <p:cNvCxnSpPr/>
          <p:nvPr/>
        </p:nvCxnSpPr>
        <p:spPr>
          <a:xfrm>
            <a:off x="1134499" y="661372"/>
            <a:ext cx="0" cy="178893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2124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1668579"/>
            <a:ext cx="10083800" cy="340947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srcRect t="2769" b="-2769"/>
          <a:stretch/>
        </p:blipFill>
        <p:spPr>
          <a:xfrm>
            <a:off x="0" y="5078933"/>
            <a:ext cx="10083800" cy="614998"/>
          </a:xfrm>
          <a:prstGeom prst="rect">
            <a:avLst/>
          </a:prstGeom>
        </p:spPr>
      </p:pic>
      <p:sp>
        <p:nvSpPr>
          <p:cNvPr id="2" name="Title Placeholder 1"/>
          <p:cNvSpPr>
            <a:spLocks noGrp="1"/>
          </p:cNvSpPr>
          <p:nvPr>
            <p:ph type="title"/>
          </p:nvPr>
        </p:nvSpPr>
        <p:spPr>
          <a:xfrm>
            <a:off x="1269321" y="665964"/>
            <a:ext cx="7873964" cy="868533"/>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9321" y="1668578"/>
            <a:ext cx="7873964" cy="2856341"/>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6247902" y="273473"/>
            <a:ext cx="2895383" cy="255950"/>
          </a:xfrm>
          <a:prstGeom prst="rect">
            <a:avLst/>
          </a:prstGeom>
        </p:spPr>
        <p:txBody>
          <a:bodyPr vert="horz" lIns="91440" tIns="45720" rIns="91440" bIns="45720" rtlCol="0" anchor="ctr"/>
          <a:lstStyle>
            <a:lvl1pPr algn="r">
              <a:defRPr sz="827">
                <a:solidFill>
                  <a:schemeClr val="tx1">
                    <a:tint val="75000"/>
                  </a:schemeClr>
                </a:solidFill>
              </a:defRPr>
            </a:lvl1pPr>
          </a:lstStyle>
          <a:p>
            <a:fld id="{1D8BD707-D9CF-40AE-B4C6-C98DA3205C09}" type="datetimeFigureOut">
              <a:rPr lang="en-US" smtClean="0"/>
              <a:t>5/23/23</a:t>
            </a:fld>
            <a:endParaRPr lang="en-US"/>
          </a:p>
        </p:txBody>
      </p:sp>
      <p:sp>
        <p:nvSpPr>
          <p:cNvPr id="5" name="Footer Placeholder 4"/>
          <p:cNvSpPr>
            <a:spLocks noGrp="1"/>
          </p:cNvSpPr>
          <p:nvPr>
            <p:ph type="ftr" sz="quarter" idx="3"/>
          </p:nvPr>
        </p:nvSpPr>
        <p:spPr>
          <a:xfrm>
            <a:off x="1269321" y="272593"/>
            <a:ext cx="4843168" cy="255950"/>
          </a:xfrm>
          <a:prstGeom prst="rect">
            <a:avLst/>
          </a:prstGeom>
        </p:spPr>
        <p:txBody>
          <a:bodyPr vert="horz" lIns="91440" tIns="45720" rIns="91440" bIns="45720" rtlCol="0" anchor="ctr"/>
          <a:lstStyle>
            <a:lvl1pPr algn="l">
              <a:defRPr sz="827">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397050" y="661372"/>
            <a:ext cx="670780" cy="416851"/>
          </a:xfrm>
          <a:prstGeom prst="rect">
            <a:avLst/>
          </a:prstGeom>
        </p:spPr>
        <p:txBody>
          <a:bodyPr vert="horz" lIns="91440" tIns="45720" rIns="91440" bIns="45720" rtlCol="0" anchor="t"/>
          <a:lstStyle>
            <a:lvl1pPr algn="r">
              <a:defRPr sz="2316">
                <a:solidFill>
                  <a:schemeClr val="accent1"/>
                </a:solidFill>
              </a:defRPr>
            </a:lvl1pPr>
          </a:lstStyle>
          <a:p>
            <a:pPr marL="38100">
              <a:lnSpc>
                <a:spcPct val="100000"/>
              </a:lnSpc>
              <a:spcBef>
                <a:spcPts val="70"/>
              </a:spcBef>
            </a:pPr>
            <a:fld id="{81D60167-4931-47E6-BA6A-407CBD079E47}" type="slidenum">
              <a:rPr lang="tr-TR" spc="-310" smtClean="0"/>
              <a:t>‹#›</a:t>
            </a:fld>
            <a:endParaRPr lang="tr-TR" spc="-310"/>
          </a:p>
        </p:txBody>
      </p:sp>
      <p:cxnSp>
        <p:nvCxnSpPr>
          <p:cNvPr id="12" name="Straight Connector 11"/>
          <p:cNvCxnSpPr/>
          <p:nvPr/>
        </p:nvCxnSpPr>
        <p:spPr>
          <a:xfrm>
            <a:off x="0" y="5083967"/>
            <a:ext cx="100838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745481"/>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p:txStyles>
    <p:titleStyle>
      <a:lvl1pPr algn="l" defTabSz="756300" rtl="0" eaLnBrk="1" latinLnBrk="0" hangingPunct="1">
        <a:lnSpc>
          <a:spcPct val="90000"/>
        </a:lnSpc>
        <a:spcBef>
          <a:spcPct val="0"/>
        </a:spcBef>
        <a:buNone/>
        <a:defRPr sz="2647" b="0" i="0" kern="1200" cap="none">
          <a:solidFill>
            <a:schemeClr val="tx1"/>
          </a:solidFill>
          <a:effectLst/>
          <a:latin typeface="+mj-lt"/>
          <a:ea typeface="+mj-ea"/>
          <a:cs typeface="+mj-cs"/>
        </a:defRPr>
      </a:lvl1pPr>
    </p:titleStyle>
    <p:bodyStyle>
      <a:lvl1pPr marL="189075" indent="-189075" algn="l" defTabSz="756300" rtl="0" eaLnBrk="1" latinLnBrk="0" hangingPunct="1">
        <a:lnSpc>
          <a:spcPct val="120000"/>
        </a:lnSpc>
        <a:spcBef>
          <a:spcPts val="827"/>
        </a:spcBef>
        <a:buClr>
          <a:schemeClr val="accent1"/>
        </a:buClr>
        <a:buSzPct val="100000"/>
        <a:buFont typeface="Arial" panose="020B0604020202020204" pitchFamily="34" charset="0"/>
        <a:buChar char="•"/>
        <a:defRPr sz="1654" kern="1200">
          <a:solidFill>
            <a:schemeClr val="tx1"/>
          </a:solidFill>
          <a:effectLst/>
          <a:latin typeface="+mn-lt"/>
          <a:ea typeface="+mn-ea"/>
          <a:cs typeface="+mn-cs"/>
        </a:defRPr>
      </a:lvl1pPr>
      <a:lvl2pPr marL="567225" indent="-189075" algn="l" defTabSz="756300" rtl="0" eaLnBrk="1" latinLnBrk="0" hangingPunct="1">
        <a:lnSpc>
          <a:spcPct val="120000"/>
        </a:lnSpc>
        <a:spcBef>
          <a:spcPts val="414"/>
        </a:spcBef>
        <a:buClr>
          <a:schemeClr val="accent1"/>
        </a:buClr>
        <a:buSzPct val="100000"/>
        <a:buFont typeface="Arial" panose="020B0604020202020204" pitchFamily="34" charset="0"/>
        <a:buChar char="•"/>
        <a:defRPr sz="1489" kern="1200" cap="none" baseline="0">
          <a:solidFill>
            <a:schemeClr val="tx1"/>
          </a:solidFill>
          <a:effectLst/>
          <a:latin typeface="+mn-lt"/>
          <a:ea typeface="+mn-ea"/>
          <a:cs typeface="+mn-cs"/>
        </a:defRPr>
      </a:lvl2pPr>
      <a:lvl3pPr marL="945375" indent="-189075" algn="l" defTabSz="756300" rtl="0" eaLnBrk="1" latinLnBrk="0" hangingPunct="1">
        <a:lnSpc>
          <a:spcPct val="120000"/>
        </a:lnSpc>
        <a:spcBef>
          <a:spcPts val="414"/>
        </a:spcBef>
        <a:buClr>
          <a:schemeClr val="accent1"/>
        </a:buClr>
        <a:buSzPct val="100000"/>
        <a:buFont typeface="Arial" panose="020B0604020202020204" pitchFamily="34" charset="0"/>
        <a:buChar char="•"/>
        <a:defRPr sz="1323" kern="1200">
          <a:solidFill>
            <a:schemeClr val="tx1"/>
          </a:solidFill>
          <a:effectLst/>
          <a:latin typeface="+mn-lt"/>
          <a:ea typeface="+mn-ea"/>
          <a:cs typeface="+mn-cs"/>
        </a:defRPr>
      </a:lvl3pPr>
      <a:lvl4pPr marL="1323525" indent="-189075" algn="l" defTabSz="756300" rtl="0" eaLnBrk="1" latinLnBrk="0" hangingPunct="1">
        <a:lnSpc>
          <a:spcPct val="120000"/>
        </a:lnSpc>
        <a:spcBef>
          <a:spcPts val="414"/>
        </a:spcBef>
        <a:buClr>
          <a:schemeClr val="accent1"/>
        </a:buClr>
        <a:buSzPct val="100000"/>
        <a:buFont typeface="Arial" panose="020B0604020202020204" pitchFamily="34" charset="0"/>
        <a:buChar char="•"/>
        <a:defRPr sz="1158" kern="1200" cap="none" baseline="0">
          <a:solidFill>
            <a:schemeClr val="tx1"/>
          </a:solidFill>
          <a:effectLst/>
          <a:latin typeface="+mn-lt"/>
          <a:ea typeface="+mn-ea"/>
          <a:cs typeface="+mn-cs"/>
        </a:defRPr>
      </a:lvl4pPr>
      <a:lvl5pPr marL="1701676" indent="-189075" algn="l" defTabSz="756300" rtl="0" eaLnBrk="1" latinLnBrk="0" hangingPunct="1">
        <a:lnSpc>
          <a:spcPct val="120000"/>
        </a:lnSpc>
        <a:spcBef>
          <a:spcPts val="414"/>
        </a:spcBef>
        <a:buClr>
          <a:schemeClr val="accent1"/>
        </a:buClr>
        <a:buSzPct val="100000"/>
        <a:buFont typeface="Arial" panose="020B0604020202020204" pitchFamily="34" charset="0"/>
        <a:buChar char="•"/>
        <a:defRPr sz="993" kern="1200">
          <a:solidFill>
            <a:schemeClr val="tx1"/>
          </a:solidFill>
          <a:effectLst/>
          <a:latin typeface="+mn-lt"/>
          <a:ea typeface="+mn-ea"/>
          <a:cs typeface="+mn-cs"/>
        </a:defRPr>
      </a:lvl5pPr>
      <a:lvl6pPr marL="2079826" indent="-189075" algn="l" defTabSz="756300" rtl="0" eaLnBrk="1" latinLnBrk="0" hangingPunct="1">
        <a:lnSpc>
          <a:spcPct val="120000"/>
        </a:lnSpc>
        <a:spcBef>
          <a:spcPts val="414"/>
        </a:spcBef>
        <a:buClr>
          <a:schemeClr val="accent1"/>
        </a:buClr>
        <a:buSzPct val="100000"/>
        <a:buFont typeface="Arial" panose="020B0604020202020204" pitchFamily="34" charset="0"/>
        <a:buChar char="•"/>
        <a:defRPr sz="993" kern="1200">
          <a:solidFill>
            <a:schemeClr val="tx1"/>
          </a:solidFill>
          <a:effectLst/>
          <a:latin typeface="+mn-lt"/>
          <a:ea typeface="+mn-ea"/>
          <a:cs typeface="+mn-cs"/>
        </a:defRPr>
      </a:lvl6pPr>
      <a:lvl7pPr marL="2457976" indent="-189075" algn="l" defTabSz="756300" rtl="0" eaLnBrk="1" latinLnBrk="0" hangingPunct="1">
        <a:lnSpc>
          <a:spcPct val="120000"/>
        </a:lnSpc>
        <a:spcBef>
          <a:spcPts val="414"/>
        </a:spcBef>
        <a:buClr>
          <a:schemeClr val="accent1"/>
        </a:buClr>
        <a:buSzPct val="100000"/>
        <a:buFont typeface="Arial" panose="020B0604020202020204" pitchFamily="34" charset="0"/>
        <a:buChar char="•"/>
        <a:defRPr sz="993" kern="1200">
          <a:solidFill>
            <a:schemeClr val="tx1"/>
          </a:solidFill>
          <a:effectLst/>
          <a:latin typeface="+mn-lt"/>
          <a:ea typeface="+mn-ea"/>
          <a:cs typeface="+mn-cs"/>
        </a:defRPr>
      </a:lvl7pPr>
      <a:lvl8pPr marL="2836126" indent="-189075" algn="l" defTabSz="756300" rtl="0" eaLnBrk="1" latinLnBrk="0" hangingPunct="1">
        <a:lnSpc>
          <a:spcPct val="120000"/>
        </a:lnSpc>
        <a:spcBef>
          <a:spcPts val="414"/>
        </a:spcBef>
        <a:buClr>
          <a:schemeClr val="accent1"/>
        </a:buClr>
        <a:buSzPct val="100000"/>
        <a:buFont typeface="Arial" panose="020B0604020202020204" pitchFamily="34" charset="0"/>
        <a:buChar char="•"/>
        <a:defRPr sz="993" kern="1200" baseline="0">
          <a:solidFill>
            <a:schemeClr val="tx1"/>
          </a:solidFill>
          <a:effectLst/>
          <a:latin typeface="+mn-lt"/>
          <a:ea typeface="+mn-ea"/>
          <a:cs typeface="+mn-cs"/>
        </a:defRPr>
      </a:lvl8pPr>
      <a:lvl9pPr marL="3214276" indent="-189075" algn="l" defTabSz="756300" rtl="0" eaLnBrk="1" latinLnBrk="0" hangingPunct="1">
        <a:lnSpc>
          <a:spcPct val="120000"/>
        </a:lnSpc>
        <a:spcBef>
          <a:spcPts val="414"/>
        </a:spcBef>
        <a:buClr>
          <a:schemeClr val="accent1"/>
        </a:buClr>
        <a:buSzPct val="100000"/>
        <a:buFont typeface="Arial" panose="020B0604020202020204" pitchFamily="34" charset="0"/>
        <a:buChar char="•"/>
        <a:defRPr sz="993" kern="1200" baseline="0">
          <a:solidFill>
            <a:schemeClr val="tx1"/>
          </a:solidFill>
          <a:effectLst/>
          <a:latin typeface="+mn-lt"/>
          <a:ea typeface="+mn-ea"/>
          <a:cs typeface="+mn-cs"/>
        </a:defRPr>
      </a:lvl9pPr>
    </p:bodyStyle>
    <p:otherStyle>
      <a:defPPr>
        <a:defRPr lang="en-US"/>
      </a:defPPr>
      <a:lvl1pPr marL="0" algn="l" defTabSz="756300" rtl="0" eaLnBrk="1" latinLnBrk="0" hangingPunct="1">
        <a:defRPr sz="1489" kern="1200">
          <a:solidFill>
            <a:schemeClr val="tx1"/>
          </a:solidFill>
          <a:latin typeface="+mn-lt"/>
          <a:ea typeface="+mn-ea"/>
          <a:cs typeface="+mn-cs"/>
        </a:defRPr>
      </a:lvl1pPr>
      <a:lvl2pPr marL="378150" algn="l" defTabSz="756300" rtl="0" eaLnBrk="1" latinLnBrk="0" hangingPunct="1">
        <a:defRPr sz="1489" kern="1200">
          <a:solidFill>
            <a:schemeClr val="tx1"/>
          </a:solidFill>
          <a:latin typeface="+mn-lt"/>
          <a:ea typeface="+mn-ea"/>
          <a:cs typeface="+mn-cs"/>
        </a:defRPr>
      </a:lvl2pPr>
      <a:lvl3pPr marL="756300" algn="l" defTabSz="756300" rtl="0" eaLnBrk="1" latinLnBrk="0" hangingPunct="1">
        <a:defRPr sz="1489" kern="1200">
          <a:solidFill>
            <a:schemeClr val="tx1"/>
          </a:solidFill>
          <a:latin typeface="+mn-lt"/>
          <a:ea typeface="+mn-ea"/>
          <a:cs typeface="+mn-cs"/>
        </a:defRPr>
      </a:lvl3pPr>
      <a:lvl4pPr marL="1134450" algn="l" defTabSz="756300" rtl="0" eaLnBrk="1" latinLnBrk="0" hangingPunct="1">
        <a:defRPr sz="1489" kern="1200">
          <a:solidFill>
            <a:schemeClr val="tx1"/>
          </a:solidFill>
          <a:latin typeface="+mn-lt"/>
          <a:ea typeface="+mn-ea"/>
          <a:cs typeface="+mn-cs"/>
        </a:defRPr>
      </a:lvl4pPr>
      <a:lvl5pPr marL="1512600" algn="l" defTabSz="756300" rtl="0" eaLnBrk="1" latinLnBrk="0" hangingPunct="1">
        <a:defRPr sz="1489" kern="1200">
          <a:solidFill>
            <a:schemeClr val="tx1"/>
          </a:solidFill>
          <a:latin typeface="+mn-lt"/>
          <a:ea typeface="+mn-ea"/>
          <a:cs typeface="+mn-cs"/>
        </a:defRPr>
      </a:lvl5pPr>
      <a:lvl6pPr marL="1890751" algn="l" defTabSz="756300" rtl="0" eaLnBrk="1" latinLnBrk="0" hangingPunct="1">
        <a:defRPr sz="1489" kern="1200">
          <a:solidFill>
            <a:schemeClr val="tx1"/>
          </a:solidFill>
          <a:latin typeface="+mn-lt"/>
          <a:ea typeface="+mn-ea"/>
          <a:cs typeface="+mn-cs"/>
        </a:defRPr>
      </a:lvl6pPr>
      <a:lvl7pPr marL="2268901" algn="l" defTabSz="756300" rtl="0" eaLnBrk="1" latinLnBrk="0" hangingPunct="1">
        <a:defRPr sz="1489" kern="1200">
          <a:solidFill>
            <a:schemeClr val="tx1"/>
          </a:solidFill>
          <a:latin typeface="+mn-lt"/>
          <a:ea typeface="+mn-ea"/>
          <a:cs typeface="+mn-cs"/>
        </a:defRPr>
      </a:lvl7pPr>
      <a:lvl8pPr marL="2647051" algn="l" defTabSz="756300" rtl="0" eaLnBrk="1" latinLnBrk="0" hangingPunct="1">
        <a:defRPr sz="1489" kern="1200">
          <a:solidFill>
            <a:schemeClr val="tx1"/>
          </a:solidFill>
          <a:latin typeface="+mn-lt"/>
          <a:ea typeface="+mn-ea"/>
          <a:cs typeface="+mn-cs"/>
        </a:defRPr>
      </a:lvl8pPr>
      <a:lvl9pPr marL="3025201" algn="l" defTabSz="756300" rtl="0" eaLnBrk="1" latinLnBrk="0" hangingPunct="1">
        <a:defRPr sz="148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0079736" cy="1261872"/>
          </a:xfrm>
          <a:prstGeom prst="rect">
            <a:avLst/>
          </a:prstGeom>
        </p:spPr>
      </p:pic>
      <p:pic>
        <p:nvPicPr>
          <p:cNvPr id="4" name="object 4"/>
          <p:cNvPicPr/>
          <p:nvPr/>
        </p:nvPicPr>
        <p:blipFill>
          <a:blip r:embed="rId3" cstate="print"/>
          <a:stretch>
            <a:fillRect/>
          </a:stretch>
        </p:blipFill>
        <p:spPr>
          <a:xfrm>
            <a:off x="3144928" y="286512"/>
            <a:ext cx="4117848" cy="688848"/>
          </a:xfrm>
          <a:prstGeom prst="rect">
            <a:avLst/>
          </a:prstGeom>
        </p:spPr>
      </p:pic>
      <p:sp>
        <p:nvSpPr>
          <p:cNvPr id="8" name="Başlık 7">
            <a:extLst>
              <a:ext uri="{FF2B5EF4-FFF2-40B4-BE49-F238E27FC236}">
                <a16:creationId xmlns:a16="http://schemas.microsoft.com/office/drawing/2014/main" id="{2D9E0D60-7720-E68E-3C8E-6B444145064D}"/>
              </a:ext>
            </a:extLst>
          </p:cNvPr>
          <p:cNvSpPr>
            <a:spLocks noGrp="1"/>
          </p:cNvSpPr>
          <p:nvPr>
            <p:ph type="title"/>
          </p:nvPr>
        </p:nvSpPr>
        <p:spPr>
          <a:xfrm>
            <a:off x="2277110" y="2084832"/>
            <a:ext cx="5525516" cy="868533"/>
          </a:xfrm>
        </p:spPr>
        <p:txBody>
          <a:bodyPr>
            <a:noAutofit/>
          </a:bodyPr>
          <a:lstStyle/>
          <a:p>
            <a:r>
              <a:rPr lang="tr-TR" sz="3600" dirty="0"/>
              <a:t>Makine </a:t>
            </a:r>
            <a:r>
              <a:rPr lang="tr-TR" sz="3600" dirty="0" err="1"/>
              <a:t>Öğremesi</a:t>
            </a:r>
            <a:r>
              <a:rPr lang="tr-TR" sz="3600" dirty="0"/>
              <a:t> Dersi </a:t>
            </a:r>
            <a:br>
              <a:rPr lang="tr-TR" sz="3600" dirty="0"/>
            </a:br>
            <a:r>
              <a:rPr lang="tr-TR" sz="3600" dirty="0"/>
              <a:t>   Dönem Sonu Projesi</a:t>
            </a:r>
          </a:p>
        </p:txBody>
      </p:sp>
      <p:sp>
        <p:nvSpPr>
          <p:cNvPr id="9" name="Başlık 7">
            <a:extLst>
              <a:ext uri="{FF2B5EF4-FFF2-40B4-BE49-F238E27FC236}">
                <a16:creationId xmlns:a16="http://schemas.microsoft.com/office/drawing/2014/main" id="{DA5C674A-B006-E90D-9101-29A74C936AD3}"/>
              </a:ext>
            </a:extLst>
          </p:cNvPr>
          <p:cNvSpPr txBox="1">
            <a:spLocks/>
          </p:cNvSpPr>
          <p:nvPr/>
        </p:nvSpPr>
        <p:spPr>
          <a:xfrm>
            <a:off x="4584700" y="3470296"/>
            <a:ext cx="5943600" cy="762000"/>
          </a:xfrm>
          <a:prstGeom prst="rect">
            <a:avLst/>
          </a:prstGeom>
        </p:spPr>
        <p:txBody>
          <a:bodyPr vert="horz" lIns="91440" tIns="45720" rIns="91440" bIns="45720" rtlCol="0" anchor="b">
            <a:normAutofit/>
          </a:bodyPr>
          <a:lstStyle>
            <a:lvl1pPr algn="l" defTabSz="756300" rtl="0" eaLnBrk="1" latinLnBrk="0" hangingPunct="1">
              <a:lnSpc>
                <a:spcPct val="90000"/>
              </a:lnSpc>
              <a:spcBef>
                <a:spcPct val="0"/>
              </a:spcBef>
              <a:buNone/>
              <a:defRPr sz="2647" b="0" i="0" kern="1200" cap="none">
                <a:solidFill>
                  <a:schemeClr val="tx1"/>
                </a:solidFill>
                <a:effectLst/>
                <a:latin typeface="+mj-lt"/>
                <a:ea typeface="+mj-ea"/>
                <a:cs typeface="+mj-cs"/>
              </a:defRPr>
            </a:lvl1pPr>
          </a:lstStyle>
          <a:p>
            <a:r>
              <a:rPr lang="tr-TR" dirty="0"/>
              <a:t>Ferhat TOSON- 030120040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E1C0B72-EF2D-414A-AE00-FE85FE80B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68578"/>
            <a:ext cx="10083800" cy="340947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9" name="Picture 18">
            <a:extLst>
              <a:ext uri="{FF2B5EF4-FFF2-40B4-BE49-F238E27FC236}">
                <a16:creationId xmlns:a16="http://schemas.microsoft.com/office/drawing/2014/main" id="{F066BF3E-757A-4A33-B471-440FA15F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5078933"/>
            <a:ext cx="10083800" cy="614997"/>
          </a:xfrm>
          <a:prstGeom prst="rect">
            <a:avLst/>
          </a:prstGeom>
        </p:spPr>
      </p:pic>
      <p:cxnSp>
        <p:nvCxnSpPr>
          <p:cNvPr id="21" name="Straight Connector 20">
            <a:extLst>
              <a:ext uri="{FF2B5EF4-FFF2-40B4-BE49-F238E27FC236}">
                <a16:creationId xmlns:a16="http://schemas.microsoft.com/office/drawing/2014/main" id="{64393E50-1A9C-47FF-B4C7-C2F6F7BB4A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083966"/>
            <a:ext cx="100838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F208D80-604B-4D70-BBF9-DED218AC7B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30939" y="661372"/>
            <a:ext cx="0" cy="2106492"/>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25" name="Rectangle 24">
            <a:extLst>
              <a:ext uri="{FF2B5EF4-FFF2-40B4-BE49-F238E27FC236}">
                <a16:creationId xmlns:a16="http://schemas.microsoft.com/office/drawing/2014/main" id="{6072525A-C775-44CC-875A-B81B5617FC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083548" cy="5676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C3849A2-7F63-4BA6-A840-29A223145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68578"/>
            <a:ext cx="10083800" cy="340947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Başlık 1">
            <a:extLst>
              <a:ext uri="{FF2B5EF4-FFF2-40B4-BE49-F238E27FC236}">
                <a16:creationId xmlns:a16="http://schemas.microsoft.com/office/drawing/2014/main" id="{F85F415B-D8E1-475D-A163-C94E48CC4230}"/>
              </a:ext>
            </a:extLst>
          </p:cNvPr>
          <p:cNvSpPr>
            <a:spLocks noGrp="1"/>
          </p:cNvSpPr>
          <p:nvPr>
            <p:ph type="title"/>
          </p:nvPr>
        </p:nvSpPr>
        <p:spPr>
          <a:xfrm>
            <a:off x="545296" y="1220946"/>
            <a:ext cx="2335617" cy="1546918"/>
          </a:xfrm>
        </p:spPr>
        <p:txBody>
          <a:bodyPr vert="horz" lIns="91440" tIns="45720" rIns="91440" bIns="0" rtlCol="0" anchor="b">
            <a:normAutofit/>
          </a:bodyPr>
          <a:lstStyle/>
          <a:p>
            <a:pPr defTabSz="914400"/>
            <a:r>
              <a:rPr lang="en-US" sz="2800" b="0">
                <a:solidFill>
                  <a:schemeClr val="tx1"/>
                </a:solidFill>
                <a:latin typeface="+mj-lt"/>
                <a:cs typeface="+mj-cs"/>
              </a:rPr>
              <a:t>DENEYSEL SONUÇLAR</a:t>
            </a:r>
          </a:p>
        </p:txBody>
      </p:sp>
      <p:cxnSp>
        <p:nvCxnSpPr>
          <p:cNvPr id="29" name="Straight Connector 28">
            <a:extLst>
              <a:ext uri="{FF2B5EF4-FFF2-40B4-BE49-F238E27FC236}">
                <a16:creationId xmlns:a16="http://schemas.microsoft.com/office/drawing/2014/main" id="{6F37CF87-15AE-42F9-A407-386FA7A01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087" y="668231"/>
            <a:ext cx="0" cy="2106492"/>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7" name="object 7">
            <a:extLst>
              <a:ext uri="{FF2B5EF4-FFF2-40B4-BE49-F238E27FC236}">
                <a16:creationId xmlns:a16="http://schemas.microsoft.com/office/drawing/2014/main" id="{E4B0124C-20F4-8D3B-0EA9-78E9285FD8CA}"/>
              </a:ext>
            </a:extLst>
          </p:cNvPr>
          <p:cNvSpPr txBox="1">
            <a:spLocks noGrp="1"/>
          </p:cNvSpPr>
          <p:nvPr>
            <p:ph type="sldNum" sz="quarter" idx="7"/>
          </p:nvPr>
        </p:nvSpPr>
        <p:spPr>
          <a:xfrm>
            <a:off x="541919" y="661372"/>
            <a:ext cx="670781" cy="416851"/>
          </a:xfrm>
          <a:prstGeom prst="rect">
            <a:avLst/>
          </a:prstGeom>
        </p:spPr>
        <p:txBody>
          <a:bodyPr vert="horz" lIns="91440" tIns="45720" rIns="91440" bIns="45720" rtlCol="0" anchor="t">
            <a:normAutofit/>
          </a:bodyPr>
          <a:lstStyle/>
          <a:p>
            <a:pPr algn="l">
              <a:lnSpc>
                <a:spcPct val="90000"/>
              </a:lnSpc>
              <a:spcBef>
                <a:spcPts val="70"/>
              </a:spcBef>
            </a:pPr>
            <a:fld id="{81D60167-4931-47E6-BA6A-407CBD079E47}" type="slidenum">
              <a:rPr lang="en-US" sz="2200" spc="-310">
                <a:solidFill>
                  <a:schemeClr val="accent1"/>
                </a:solidFill>
                <a:latin typeface="+mn-lt"/>
                <a:cs typeface="+mn-cs"/>
              </a:rPr>
              <a:pPr algn="l">
                <a:lnSpc>
                  <a:spcPct val="90000"/>
                </a:lnSpc>
                <a:spcBef>
                  <a:spcPts val="70"/>
                </a:spcBef>
              </a:pPr>
              <a:t>10</a:t>
            </a:fld>
            <a:endParaRPr lang="en-US" sz="2200" spc="-310">
              <a:solidFill>
                <a:schemeClr val="accent1"/>
              </a:solidFill>
              <a:latin typeface="+mn-lt"/>
              <a:cs typeface="+mn-cs"/>
            </a:endParaRPr>
          </a:p>
        </p:txBody>
      </p:sp>
      <p:pic>
        <p:nvPicPr>
          <p:cNvPr id="6" name="Resim 5" descr="çizgi, ekran görüntüsü, yazı tipi, öykü gelişim çizgisi; kumpas; grafiğini çıkarma içeren bir resim&#10;&#10;Açıklama otomatik olarak oluşturuldu">
            <a:extLst>
              <a:ext uri="{FF2B5EF4-FFF2-40B4-BE49-F238E27FC236}">
                <a16:creationId xmlns:a16="http://schemas.microsoft.com/office/drawing/2014/main" id="{C0DAFFFF-6380-6D2A-6F27-6F478A0313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6725" y="1859114"/>
            <a:ext cx="4870585" cy="1254176"/>
          </a:xfrm>
          <a:prstGeom prst="rect">
            <a:avLst/>
          </a:prstGeom>
        </p:spPr>
      </p:pic>
      <p:pic>
        <p:nvPicPr>
          <p:cNvPr id="10" name="Resim 9" descr="çizgi, öykü gelişim çizgisi; kumpas; grafiğini çıkarma, yazı tipi, ekran görüntüsü içeren bir resim&#10;&#10;Açıklama otomatik olarak oluşturuldu">
            <a:extLst>
              <a:ext uri="{FF2B5EF4-FFF2-40B4-BE49-F238E27FC236}">
                <a16:creationId xmlns:a16="http://schemas.microsoft.com/office/drawing/2014/main" id="{98224EF9-731E-0097-55A7-7F11352658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9989" y="384541"/>
            <a:ext cx="4746907" cy="1222329"/>
          </a:xfrm>
          <a:prstGeom prst="rect">
            <a:avLst/>
          </a:prstGeom>
        </p:spPr>
      </p:pic>
      <p:pic>
        <p:nvPicPr>
          <p:cNvPr id="12" name="Resim 11" descr="çizgi, yazı tipi, metin, ekran görüntüsü içeren bir resim&#10;&#10;Açıklama otomatik olarak oluşturuldu">
            <a:extLst>
              <a:ext uri="{FF2B5EF4-FFF2-40B4-BE49-F238E27FC236}">
                <a16:creationId xmlns:a16="http://schemas.microsoft.com/office/drawing/2014/main" id="{56D30FAA-F3BA-D395-1A58-8FD73E9F9A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9500" y="3345335"/>
            <a:ext cx="4649433" cy="1197229"/>
          </a:xfrm>
          <a:prstGeom prst="rect">
            <a:avLst/>
          </a:prstGeom>
        </p:spPr>
      </p:pic>
      <p:pic>
        <p:nvPicPr>
          <p:cNvPr id="31" name="Picture 30">
            <a:extLst>
              <a:ext uri="{FF2B5EF4-FFF2-40B4-BE49-F238E27FC236}">
                <a16:creationId xmlns:a16="http://schemas.microsoft.com/office/drawing/2014/main" id="{C95065C5-467E-41EF-A988-7A2A9613C7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5078933"/>
            <a:ext cx="10083800" cy="614997"/>
          </a:xfrm>
          <a:prstGeom prst="rect">
            <a:avLst/>
          </a:prstGeom>
        </p:spPr>
      </p:pic>
      <p:cxnSp>
        <p:nvCxnSpPr>
          <p:cNvPr id="33" name="Straight Connector 32">
            <a:extLst>
              <a:ext uri="{FF2B5EF4-FFF2-40B4-BE49-F238E27FC236}">
                <a16:creationId xmlns:a16="http://schemas.microsoft.com/office/drawing/2014/main" id="{3673B76B-3694-482E-A945-2210EC6A9B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083966"/>
            <a:ext cx="100838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5827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900" y="476250"/>
            <a:ext cx="4419600" cy="428322"/>
          </a:xfrm>
          <a:prstGeom prst="rect">
            <a:avLst/>
          </a:prstGeom>
        </p:spPr>
        <p:txBody>
          <a:bodyPr vert="horz" wrap="square" lIns="0" tIns="12700" rIns="0" bIns="0" rtlCol="0">
            <a:spAutoFit/>
          </a:bodyPr>
          <a:lstStyle/>
          <a:p>
            <a:pPr marL="12700" algn="ctr">
              <a:lnSpc>
                <a:spcPct val="100000"/>
              </a:lnSpc>
              <a:spcBef>
                <a:spcPts val="100"/>
              </a:spcBef>
            </a:pPr>
            <a:r>
              <a:rPr lang="tr-TR" sz="2700">
                <a:solidFill>
                  <a:srgbClr val="00B050"/>
                </a:solidFill>
                <a:latin typeface="Verdana"/>
                <a:cs typeface="Verdana"/>
              </a:rPr>
              <a:t>PROBLEM</a:t>
            </a:r>
            <a:endParaRPr sz="2700">
              <a:solidFill>
                <a:srgbClr val="00B050"/>
              </a:solidFill>
              <a:latin typeface="Verdana"/>
              <a:cs typeface="Verdana"/>
            </a:endParaRPr>
          </a:p>
        </p:txBody>
      </p:sp>
      <p:sp>
        <p:nvSpPr>
          <p:cNvPr id="7" name="object 7"/>
          <p:cNvSpPr txBox="1">
            <a:spLocks noGrp="1"/>
          </p:cNvSpPr>
          <p:nvPr>
            <p:ph type="sldNum" sz="quarter" idx="7"/>
          </p:nvPr>
        </p:nvSpPr>
        <p:spPr>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pc="-310"/>
              <a:t>2</a:t>
            </a:fld>
            <a:endParaRPr spc="-310"/>
          </a:p>
        </p:txBody>
      </p:sp>
      <p:sp>
        <p:nvSpPr>
          <p:cNvPr id="3" name="Metin kutusu 2">
            <a:extLst>
              <a:ext uri="{FF2B5EF4-FFF2-40B4-BE49-F238E27FC236}">
                <a16:creationId xmlns:a16="http://schemas.microsoft.com/office/drawing/2014/main" id="{A205D822-7ADF-62DE-4DD8-8084D3525D73}"/>
              </a:ext>
            </a:extLst>
          </p:cNvPr>
          <p:cNvSpPr txBox="1"/>
          <p:nvPr/>
        </p:nvSpPr>
        <p:spPr>
          <a:xfrm>
            <a:off x="622300" y="1543050"/>
            <a:ext cx="9296400" cy="1200329"/>
          </a:xfrm>
          <a:prstGeom prst="rect">
            <a:avLst/>
          </a:prstGeom>
          <a:noFill/>
        </p:spPr>
        <p:txBody>
          <a:bodyPr wrap="square" rtlCol="0">
            <a:spAutoFit/>
          </a:bodyPr>
          <a:lstStyle/>
          <a:p>
            <a:pPr marL="285750" indent="-285750">
              <a:buFont typeface="Wingdings" panose="05000000000000000000" pitchFamily="2" charset="2"/>
              <a:buChar char="Ø"/>
            </a:pPr>
            <a:r>
              <a:rPr lang="tr-TR" dirty="0">
                <a:latin typeface="Arial" panose="020B0604020202020204" pitchFamily="34" charset="0"/>
                <a:cs typeface="Arial" panose="020B0604020202020204" pitchFamily="34" charset="0"/>
              </a:rPr>
              <a:t>Bir ürün satış firmasının televizyon, radyo ve gazeteye farklı zaman aralıklarında </a:t>
            </a:r>
          </a:p>
          <a:p>
            <a:r>
              <a:rPr lang="tr-TR" dirty="0">
                <a:latin typeface="Arial" panose="020B0604020202020204" pitchFamily="34" charset="0"/>
                <a:cs typeface="Arial" panose="020B0604020202020204" pitchFamily="34" charset="0"/>
              </a:rPr>
              <a:t> verdiği reklam sayısına göre satış miktarını belirlemek, en az reklam ile en fazla satış miktarına ulaşmak</a:t>
            </a:r>
          </a:p>
          <a:p>
            <a:endParaRPr lang="tr-T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900" y="476250"/>
            <a:ext cx="4419600" cy="382156"/>
          </a:xfrm>
          <a:prstGeom prst="rect">
            <a:avLst/>
          </a:prstGeom>
        </p:spPr>
        <p:txBody>
          <a:bodyPr vert="horz" wrap="square" lIns="0" tIns="12700" rIns="0" bIns="0" rtlCol="0">
            <a:spAutoFit/>
          </a:bodyPr>
          <a:lstStyle/>
          <a:p>
            <a:pPr marL="12700" algn="ctr">
              <a:lnSpc>
                <a:spcPct val="100000"/>
              </a:lnSpc>
              <a:spcBef>
                <a:spcPts val="100"/>
              </a:spcBef>
            </a:pPr>
            <a:r>
              <a:rPr lang="tr-TR" sz="2400">
                <a:solidFill>
                  <a:srgbClr val="00B050"/>
                </a:solidFill>
                <a:latin typeface="Verdana"/>
                <a:cs typeface="Verdana"/>
              </a:rPr>
              <a:t>PROJENİN AMACI</a:t>
            </a:r>
            <a:endParaRPr sz="2400">
              <a:solidFill>
                <a:srgbClr val="00B050"/>
              </a:solidFill>
              <a:latin typeface="Verdana"/>
              <a:cs typeface="Verdana"/>
            </a:endParaRPr>
          </a:p>
        </p:txBody>
      </p:sp>
      <p:sp>
        <p:nvSpPr>
          <p:cNvPr id="7" name="object 7"/>
          <p:cNvSpPr txBox="1">
            <a:spLocks noGrp="1"/>
          </p:cNvSpPr>
          <p:nvPr>
            <p:ph type="sldNum" sz="quarter" idx="7"/>
          </p:nvPr>
        </p:nvSpPr>
        <p:spPr>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pc="-310"/>
              <a:t>3</a:t>
            </a:fld>
            <a:endParaRPr spc="-310"/>
          </a:p>
        </p:txBody>
      </p:sp>
      <p:sp>
        <p:nvSpPr>
          <p:cNvPr id="3" name="Metin kutusu 2">
            <a:extLst>
              <a:ext uri="{FF2B5EF4-FFF2-40B4-BE49-F238E27FC236}">
                <a16:creationId xmlns:a16="http://schemas.microsoft.com/office/drawing/2014/main" id="{A205D822-7ADF-62DE-4DD8-8084D3525D73}"/>
              </a:ext>
            </a:extLst>
          </p:cNvPr>
          <p:cNvSpPr txBox="1"/>
          <p:nvPr/>
        </p:nvSpPr>
        <p:spPr>
          <a:xfrm>
            <a:off x="774700" y="2055378"/>
            <a:ext cx="8590813" cy="1754326"/>
          </a:xfrm>
          <a:prstGeom prst="rect">
            <a:avLst/>
          </a:prstGeom>
          <a:noFill/>
        </p:spPr>
        <p:txBody>
          <a:bodyPr wrap="none" rtlCol="0">
            <a:spAutoFit/>
          </a:bodyPr>
          <a:lstStyle/>
          <a:p>
            <a:endParaRPr lang="tr-TR" b="1" u="sng"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ü"/>
            </a:pPr>
            <a:r>
              <a:rPr lang="tr-TR" dirty="0">
                <a:latin typeface="Arial" panose="020B0604020202020204" pitchFamily="34" charset="0"/>
                <a:cs typeface="Arial" panose="020B0604020202020204" pitchFamily="34" charset="0"/>
              </a:rPr>
              <a:t> Proje tarih öncesi yapılan reklamlar ile satış miktarı verilerinden faydalanıp</a:t>
            </a:r>
          </a:p>
          <a:p>
            <a:pPr lvl="1"/>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linearregrasyon</a:t>
            </a:r>
            <a:r>
              <a:rPr lang="tr-TR" dirty="0">
                <a:latin typeface="Arial" panose="020B0604020202020204" pitchFamily="34" charset="0"/>
                <a:cs typeface="Arial" panose="020B0604020202020204" pitchFamily="34" charset="0"/>
              </a:rPr>
              <a:t> ,  </a:t>
            </a:r>
            <a:r>
              <a:rPr lang="tr-TR" dirty="0" err="1">
                <a:latin typeface="Arial" panose="020B0604020202020204" pitchFamily="34" charset="0"/>
                <a:cs typeface="Arial" panose="020B0604020202020204" pitchFamily="34" charset="0"/>
              </a:rPr>
              <a:t>randomforest</a:t>
            </a:r>
            <a:r>
              <a:rPr lang="tr-TR" dirty="0">
                <a:latin typeface="Arial" panose="020B0604020202020204" pitchFamily="34" charset="0"/>
                <a:cs typeface="Arial" panose="020B0604020202020204" pitchFamily="34" charset="0"/>
              </a:rPr>
              <a:t> modelleri aracılığıyla en doğru araçlar ile </a:t>
            </a:r>
          </a:p>
          <a:p>
            <a:pPr lvl="1"/>
            <a:r>
              <a:rPr lang="tr-TR" dirty="0">
                <a:latin typeface="Arial" panose="020B0604020202020204" pitchFamily="34" charset="0"/>
                <a:cs typeface="Arial" panose="020B0604020202020204" pitchFamily="34" charset="0"/>
              </a:rPr>
              <a:t>reklamların yapılmasını sağlamak , satış miktarını arttırmak</a:t>
            </a:r>
          </a:p>
          <a:p>
            <a:pPr lvl="1"/>
            <a:endParaRPr lang="tr-TR" dirty="0">
              <a:latin typeface="Arial" panose="020B0604020202020204" pitchFamily="34" charset="0"/>
              <a:cs typeface="Arial" panose="020B0604020202020204" pitchFamily="34" charset="0"/>
            </a:endParaRPr>
          </a:p>
          <a:p>
            <a:pPr lvl="1"/>
            <a:endParaRPr lang="tr-TR" b="1" dirty="0"/>
          </a:p>
        </p:txBody>
      </p:sp>
    </p:spTree>
    <p:extLst>
      <p:ext uri="{BB962C8B-B14F-4D97-AF65-F5344CB8AC3E}">
        <p14:creationId xmlns:p14="http://schemas.microsoft.com/office/powerpoint/2010/main" val="4240746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568A54B-9065-40B2-8753-8E0288E82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083548" cy="5676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1269391" y="665963"/>
            <a:ext cx="3385509" cy="868534"/>
          </a:xfrm>
          <a:prstGeom prst="rect">
            <a:avLst/>
          </a:prstGeom>
        </p:spPr>
        <p:txBody>
          <a:bodyPr vert="horz" lIns="91440" tIns="45720" rIns="91440" bIns="45720" rtlCol="0" anchor="b">
            <a:normAutofit/>
          </a:bodyPr>
          <a:lstStyle/>
          <a:p>
            <a:pPr marL="12700" defTabSz="914400"/>
            <a:r>
              <a:rPr lang="en-US" sz="3200" b="0">
                <a:solidFill>
                  <a:schemeClr val="tx1"/>
                </a:solidFill>
                <a:latin typeface="+mj-lt"/>
                <a:cs typeface="+mj-cs"/>
              </a:rPr>
              <a:t>Veri Seti</a:t>
            </a:r>
          </a:p>
        </p:txBody>
      </p:sp>
      <p:sp>
        <p:nvSpPr>
          <p:cNvPr id="7" name="object 7"/>
          <p:cNvSpPr txBox="1">
            <a:spLocks noGrp="1"/>
          </p:cNvSpPr>
          <p:nvPr>
            <p:ph type="sldNum" sz="quarter" idx="7"/>
          </p:nvPr>
        </p:nvSpPr>
        <p:spPr>
          <a:xfrm>
            <a:off x="397049" y="661372"/>
            <a:ext cx="670780" cy="416850"/>
          </a:xfrm>
          <a:prstGeom prst="rect">
            <a:avLst/>
          </a:prstGeom>
        </p:spPr>
        <p:txBody>
          <a:bodyPr vert="horz" lIns="91440" tIns="45720" rIns="91440" bIns="45720" rtlCol="0" anchor="t">
            <a:normAutofit/>
          </a:bodyPr>
          <a:lstStyle/>
          <a:p>
            <a:pPr>
              <a:lnSpc>
                <a:spcPct val="90000"/>
              </a:lnSpc>
              <a:spcBef>
                <a:spcPts val="70"/>
              </a:spcBef>
            </a:pPr>
            <a:fld id="{81D60167-4931-47E6-BA6A-407CBD079E47}" type="slidenum">
              <a:rPr lang="en-US" sz="2200" spc="-310">
                <a:solidFill>
                  <a:schemeClr val="accent1"/>
                </a:solidFill>
                <a:latin typeface="+mn-lt"/>
                <a:cs typeface="+mn-cs"/>
              </a:rPr>
              <a:pPr>
                <a:lnSpc>
                  <a:spcPct val="90000"/>
                </a:lnSpc>
                <a:spcBef>
                  <a:spcPts val="70"/>
                </a:spcBef>
              </a:pPr>
              <a:t>4</a:t>
            </a:fld>
            <a:endParaRPr lang="en-US" sz="2200" spc="-310">
              <a:solidFill>
                <a:schemeClr val="accent1"/>
              </a:solidFill>
              <a:latin typeface="+mn-lt"/>
              <a:cs typeface="+mn-cs"/>
            </a:endParaRPr>
          </a:p>
        </p:txBody>
      </p:sp>
      <p:cxnSp>
        <p:nvCxnSpPr>
          <p:cNvPr id="27" name="Straight Connector 26">
            <a:extLst>
              <a:ext uri="{FF2B5EF4-FFF2-40B4-BE49-F238E27FC236}">
                <a16:creationId xmlns:a16="http://schemas.microsoft.com/office/drawing/2014/main" id="{515F3B72-790F-4B1A-90DE-5EC31C829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4499" y="661372"/>
            <a:ext cx="0" cy="88337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29" name="Rectangle 28">
            <a:extLst>
              <a:ext uri="{FF2B5EF4-FFF2-40B4-BE49-F238E27FC236}">
                <a16:creationId xmlns:a16="http://schemas.microsoft.com/office/drawing/2014/main" id="{A2BED43D-FF5E-4233-9D4F-A509B5603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68578"/>
            <a:ext cx="10083800" cy="340947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Metin kutusu 2">
            <a:extLst>
              <a:ext uri="{FF2B5EF4-FFF2-40B4-BE49-F238E27FC236}">
                <a16:creationId xmlns:a16="http://schemas.microsoft.com/office/drawing/2014/main" id="{A205D822-7ADF-62DE-4DD8-8084D3525D73}"/>
              </a:ext>
            </a:extLst>
          </p:cNvPr>
          <p:cNvSpPr txBox="1"/>
          <p:nvPr/>
        </p:nvSpPr>
        <p:spPr>
          <a:xfrm>
            <a:off x="1269320" y="1668578"/>
            <a:ext cx="3382024" cy="2856340"/>
          </a:xfrm>
          <a:prstGeom prst="rect">
            <a:avLst/>
          </a:prstGeom>
        </p:spPr>
        <p:txBody>
          <a:bodyPr vert="horz" lIns="91440" tIns="45720" rIns="91440" bIns="45720" rtlCol="0" anchor="t">
            <a:normAutofit/>
          </a:bodyPr>
          <a:lstStyle/>
          <a:p>
            <a:pPr indent="-228600" defTabSz="914400">
              <a:lnSpc>
                <a:spcPct val="110000"/>
              </a:lnSpc>
              <a:spcAft>
                <a:spcPts val="600"/>
              </a:spcAft>
              <a:buClr>
                <a:schemeClr val="accent1"/>
              </a:buClr>
              <a:buSzPct val="100000"/>
              <a:buFont typeface="Arial" panose="020B0604020202020204" pitchFamily="34" charset="0"/>
              <a:buChar char="•"/>
            </a:pPr>
            <a:endParaRPr lang="en-US" sz="1500" b="1" u="sng"/>
          </a:p>
          <a:p>
            <a:pPr marL="742950" lvl="1" indent="-228600" defTabSz="914400">
              <a:lnSpc>
                <a:spcPct val="110000"/>
              </a:lnSpc>
              <a:spcAft>
                <a:spcPts val="600"/>
              </a:spcAft>
              <a:buClr>
                <a:schemeClr val="accent1"/>
              </a:buClr>
              <a:buSzPct val="100000"/>
              <a:buFont typeface="Arial" panose="020B0604020202020204" pitchFamily="34" charset="0"/>
              <a:buChar char="•"/>
            </a:pPr>
            <a:r>
              <a:rPr lang="en-US" sz="1500"/>
              <a:t> Projede kullanılan veri seti bir firmanın Televizyon, Radyo ve gazetelere verdiği ürün reklam sayıları ile ürün satış miktarını içermektedir. Yandaki görselde veri setinin ilk 20 satırını görmektesiniz.</a:t>
            </a:r>
          </a:p>
          <a:p>
            <a:pPr lvl="1" indent="-228600" defTabSz="914400">
              <a:lnSpc>
                <a:spcPct val="110000"/>
              </a:lnSpc>
              <a:spcAft>
                <a:spcPts val="600"/>
              </a:spcAft>
              <a:buClr>
                <a:schemeClr val="accent1"/>
              </a:buClr>
              <a:buSzPct val="100000"/>
              <a:buFont typeface="Arial" panose="020B0604020202020204" pitchFamily="34" charset="0"/>
              <a:buChar char="•"/>
            </a:pPr>
            <a:endParaRPr lang="en-US" sz="1500" b="1"/>
          </a:p>
        </p:txBody>
      </p:sp>
      <p:pic>
        <p:nvPicPr>
          <p:cNvPr id="5" name="Resim 4" descr="metin, menü, ekran görüntüsü, sayı, numara içeren bir resim&#10;&#10;Açıklama otomatik olarak oluşturuldu">
            <a:extLst>
              <a:ext uri="{FF2B5EF4-FFF2-40B4-BE49-F238E27FC236}">
                <a16:creationId xmlns:a16="http://schemas.microsoft.com/office/drawing/2014/main" id="{E3FC9643-564C-A816-2A79-3FB36449D0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2948" y="666843"/>
            <a:ext cx="1957972" cy="3858075"/>
          </a:xfrm>
          <a:prstGeom prst="rect">
            <a:avLst/>
          </a:prstGeom>
        </p:spPr>
      </p:pic>
      <p:pic>
        <p:nvPicPr>
          <p:cNvPr id="31" name="Picture 30">
            <a:extLst>
              <a:ext uri="{FF2B5EF4-FFF2-40B4-BE49-F238E27FC236}">
                <a16:creationId xmlns:a16="http://schemas.microsoft.com/office/drawing/2014/main" id="{051D0F8B-A6FE-4009-88A1-49ABE7CEF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5078933"/>
            <a:ext cx="10083800" cy="614997"/>
          </a:xfrm>
          <a:prstGeom prst="rect">
            <a:avLst/>
          </a:prstGeom>
        </p:spPr>
      </p:pic>
      <p:cxnSp>
        <p:nvCxnSpPr>
          <p:cNvPr id="33" name="Straight Connector 32">
            <a:extLst>
              <a:ext uri="{FF2B5EF4-FFF2-40B4-BE49-F238E27FC236}">
                <a16:creationId xmlns:a16="http://schemas.microsoft.com/office/drawing/2014/main" id="{4C5057B3-E936-43A2-9EEE-514EF0434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083966"/>
            <a:ext cx="100838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501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900" y="476250"/>
            <a:ext cx="4419600" cy="382156"/>
          </a:xfrm>
          <a:prstGeom prst="rect">
            <a:avLst/>
          </a:prstGeom>
        </p:spPr>
        <p:txBody>
          <a:bodyPr vert="horz" wrap="square" lIns="0" tIns="12700" rIns="0" bIns="0" rtlCol="0">
            <a:spAutoFit/>
          </a:bodyPr>
          <a:lstStyle/>
          <a:p>
            <a:pPr marL="12700" algn="ctr">
              <a:lnSpc>
                <a:spcPct val="100000"/>
              </a:lnSpc>
              <a:spcBef>
                <a:spcPts val="100"/>
              </a:spcBef>
            </a:pPr>
            <a:r>
              <a:rPr lang="tr-TR" sz="2400" dirty="0">
                <a:solidFill>
                  <a:srgbClr val="00B050"/>
                </a:solidFill>
                <a:latin typeface="Verdana"/>
                <a:cs typeface="Verdana"/>
              </a:rPr>
              <a:t>PROJE ADIMLARI</a:t>
            </a:r>
            <a:endParaRPr sz="2400" dirty="0">
              <a:solidFill>
                <a:srgbClr val="00B050"/>
              </a:solidFill>
              <a:latin typeface="Verdana"/>
              <a:cs typeface="Verdana"/>
            </a:endParaRPr>
          </a:p>
        </p:txBody>
      </p:sp>
      <p:sp>
        <p:nvSpPr>
          <p:cNvPr id="7" name="object 7"/>
          <p:cNvSpPr txBox="1">
            <a:spLocks noGrp="1"/>
          </p:cNvSpPr>
          <p:nvPr>
            <p:ph type="sldNum" sz="quarter" idx="7"/>
          </p:nvPr>
        </p:nvSpPr>
        <p:spPr>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pc="-310"/>
              <a:t>5</a:t>
            </a:fld>
            <a:endParaRPr spc="-310"/>
          </a:p>
        </p:txBody>
      </p:sp>
      <p:sp>
        <p:nvSpPr>
          <p:cNvPr id="3" name="Metin kutusu 2">
            <a:extLst>
              <a:ext uri="{FF2B5EF4-FFF2-40B4-BE49-F238E27FC236}">
                <a16:creationId xmlns:a16="http://schemas.microsoft.com/office/drawing/2014/main" id="{A205D822-7ADF-62DE-4DD8-8084D3525D73}"/>
              </a:ext>
            </a:extLst>
          </p:cNvPr>
          <p:cNvSpPr txBox="1"/>
          <p:nvPr/>
        </p:nvSpPr>
        <p:spPr>
          <a:xfrm>
            <a:off x="774700" y="2055378"/>
            <a:ext cx="646331" cy="646331"/>
          </a:xfrm>
          <a:prstGeom prst="rect">
            <a:avLst/>
          </a:prstGeom>
          <a:noFill/>
        </p:spPr>
        <p:txBody>
          <a:bodyPr wrap="none" rtlCol="0">
            <a:spAutoFit/>
          </a:bodyPr>
          <a:lstStyle/>
          <a:p>
            <a:pPr lvl="1"/>
            <a:endParaRPr lang="tr-TR" dirty="0">
              <a:latin typeface="Arial" panose="020B0604020202020204" pitchFamily="34" charset="0"/>
              <a:cs typeface="Arial" panose="020B0604020202020204" pitchFamily="34" charset="0"/>
            </a:endParaRPr>
          </a:p>
          <a:p>
            <a:pPr lvl="1"/>
            <a:endParaRPr lang="tr-TR" b="1" dirty="0"/>
          </a:p>
        </p:txBody>
      </p:sp>
      <p:sp>
        <p:nvSpPr>
          <p:cNvPr id="6" name="Metin kutusu 5">
            <a:extLst>
              <a:ext uri="{FF2B5EF4-FFF2-40B4-BE49-F238E27FC236}">
                <a16:creationId xmlns:a16="http://schemas.microsoft.com/office/drawing/2014/main" id="{08722EDF-0D41-D1FA-2FCF-1605E098C9AE}"/>
              </a:ext>
            </a:extLst>
          </p:cNvPr>
          <p:cNvSpPr txBox="1"/>
          <p:nvPr/>
        </p:nvSpPr>
        <p:spPr>
          <a:xfrm>
            <a:off x="3517900" y="1778378"/>
            <a:ext cx="4053332" cy="1569660"/>
          </a:xfrm>
          <a:prstGeom prst="rect">
            <a:avLst/>
          </a:prstGeom>
          <a:noFill/>
        </p:spPr>
        <p:txBody>
          <a:bodyPr wrap="square">
            <a:spAutoFit/>
          </a:bodyPr>
          <a:lstStyle/>
          <a:p>
            <a:pPr marL="285750" indent="-285750">
              <a:buFont typeface="Arial" panose="020B0604020202020204" pitchFamily="34" charset="0"/>
              <a:buChar char="•"/>
            </a:pPr>
            <a:r>
              <a:rPr lang="tr-TR" sz="2400" b="1" dirty="0"/>
              <a:t>Veri Ön işleme</a:t>
            </a:r>
          </a:p>
          <a:p>
            <a:pPr marL="285750" indent="-285750">
              <a:buFont typeface="Arial" panose="020B0604020202020204" pitchFamily="34" charset="0"/>
              <a:buChar char="•"/>
            </a:pPr>
            <a:r>
              <a:rPr lang="tr-TR" sz="2400" b="1" dirty="0"/>
              <a:t> Özellik Seçimi</a:t>
            </a:r>
          </a:p>
          <a:p>
            <a:pPr marL="285750" indent="-285750">
              <a:buFont typeface="Arial" panose="020B0604020202020204" pitchFamily="34" charset="0"/>
              <a:buChar char="•"/>
            </a:pPr>
            <a:r>
              <a:rPr lang="tr-TR" sz="2400" b="1" dirty="0"/>
              <a:t> Modelleme     </a:t>
            </a:r>
            <a:r>
              <a:rPr lang="tr-TR" sz="2400" dirty="0"/>
              <a:t>.   </a:t>
            </a:r>
          </a:p>
          <a:p>
            <a:pPr marL="285750" indent="-285750">
              <a:buFont typeface="Arial" panose="020B0604020202020204" pitchFamily="34" charset="0"/>
              <a:buChar char="•"/>
            </a:pPr>
            <a:r>
              <a:rPr lang="tr-TR" sz="2400" b="1" dirty="0"/>
              <a:t>Model Değerlendirme </a:t>
            </a:r>
          </a:p>
        </p:txBody>
      </p:sp>
    </p:spTree>
    <p:extLst>
      <p:ext uri="{BB962C8B-B14F-4D97-AF65-F5344CB8AC3E}">
        <p14:creationId xmlns:p14="http://schemas.microsoft.com/office/powerpoint/2010/main" val="1944691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900" y="353139"/>
            <a:ext cx="4419600" cy="505267"/>
          </a:xfrm>
          <a:prstGeom prst="rect">
            <a:avLst/>
          </a:prstGeom>
        </p:spPr>
        <p:txBody>
          <a:bodyPr vert="horz" wrap="square" lIns="0" tIns="12700" rIns="0" bIns="0" rtlCol="0">
            <a:spAutoFit/>
          </a:bodyPr>
          <a:lstStyle/>
          <a:p>
            <a:pPr marL="12700" algn="ctr">
              <a:lnSpc>
                <a:spcPct val="100000"/>
              </a:lnSpc>
              <a:spcBef>
                <a:spcPts val="100"/>
              </a:spcBef>
            </a:pPr>
            <a:r>
              <a:rPr lang="tr-TR" sz="3200" b="1" dirty="0"/>
              <a:t>Veri Ön işleme</a:t>
            </a:r>
            <a:endParaRPr lang="tr-TR" sz="3200" dirty="0">
              <a:solidFill>
                <a:srgbClr val="00B050"/>
              </a:solidFill>
              <a:latin typeface="Verdana"/>
              <a:cs typeface="Verdana"/>
            </a:endParaRPr>
          </a:p>
        </p:txBody>
      </p:sp>
      <p:sp>
        <p:nvSpPr>
          <p:cNvPr id="7" name="object 7"/>
          <p:cNvSpPr txBox="1">
            <a:spLocks noGrp="1"/>
          </p:cNvSpPr>
          <p:nvPr>
            <p:ph type="sldNum" sz="quarter" idx="7"/>
          </p:nvPr>
        </p:nvSpPr>
        <p:spPr>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lang="tr-TR" spc="-310" smtClean="0"/>
              <a:t>6</a:t>
            </a:fld>
            <a:endParaRPr lang="tr-TR" spc="-310"/>
          </a:p>
        </p:txBody>
      </p:sp>
      <p:sp>
        <p:nvSpPr>
          <p:cNvPr id="3" name="Metin kutusu 2">
            <a:extLst>
              <a:ext uri="{FF2B5EF4-FFF2-40B4-BE49-F238E27FC236}">
                <a16:creationId xmlns:a16="http://schemas.microsoft.com/office/drawing/2014/main" id="{A205D822-7ADF-62DE-4DD8-8084D3525D73}"/>
              </a:ext>
            </a:extLst>
          </p:cNvPr>
          <p:cNvSpPr txBox="1"/>
          <p:nvPr/>
        </p:nvSpPr>
        <p:spPr>
          <a:xfrm>
            <a:off x="774700" y="2055378"/>
            <a:ext cx="646331" cy="646331"/>
          </a:xfrm>
          <a:prstGeom prst="rect">
            <a:avLst/>
          </a:prstGeom>
          <a:noFill/>
        </p:spPr>
        <p:txBody>
          <a:bodyPr wrap="none" rtlCol="0">
            <a:spAutoFit/>
          </a:bodyPr>
          <a:lstStyle/>
          <a:p>
            <a:pPr lvl="1"/>
            <a:endParaRPr lang="tr-TR">
              <a:latin typeface="Arial" panose="020B0604020202020204" pitchFamily="34" charset="0"/>
              <a:cs typeface="Arial" panose="020B0604020202020204" pitchFamily="34" charset="0"/>
            </a:endParaRPr>
          </a:p>
          <a:p>
            <a:pPr lvl="1"/>
            <a:endParaRPr lang="tr-TR" b="1" dirty="0"/>
          </a:p>
        </p:txBody>
      </p:sp>
      <p:pic>
        <p:nvPicPr>
          <p:cNvPr id="11" name="Resim 10" descr="metin, ekran görüntüsü, yazılım, yazı tipi içeren bir resim&#10;&#10;Açıklama otomatik olarak oluşturuldu">
            <a:extLst>
              <a:ext uri="{FF2B5EF4-FFF2-40B4-BE49-F238E27FC236}">
                <a16:creationId xmlns:a16="http://schemas.microsoft.com/office/drawing/2014/main" id="{1A5017DB-E717-340A-A61C-1F2119138B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6876" y="858407"/>
            <a:ext cx="7867034" cy="4160294"/>
          </a:xfrm>
          <a:prstGeom prst="rect">
            <a:avLst/>
          </a:prstGeom>
        </p:spPr>
      </p:pic>
    </p:spTree>
    <p:extLst>
      <p:ext uri="{BB962C8B-B14F-4D97-AF65-F5344CB8AC3E}">
        <p14:creationId xmlns:p14="http://schemas.microsoft.com/office/powerpoint/2010/main" val="1333243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8AA4018-2914-4D90-8886-0DA99FFE37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083548" cy="5676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1269321" y="665963"/>
            <a:ext cx="4521862" cy="868534"/>
          </a:xfrm>
          <a:prstGeom prst="rect">
            <a:avLst/>
          </a:prstGeom>
        </p:spPr>
        <p:txBody>
          <a:bodyPr vert="horz" lIns="91440" tIns="45720" rIns="91440" bIns="45720" rtlCol="0" anchor="b">
            <a:normAutofit/>
          </a:bodyPr>
          <a:lstStyle/>
          <a:p>
            <a:pPr marL="12700" defTabSz="914400"/>
            <a:r>
              <a:rPr lang="en-US" sz="3200" b="0">
                <a:solidFill>
                  <a:schemeClr val="tx1"/>
                </a:solidFill>
                <a:latin typeface="+mj-lt"/>
                <a:cs typeface="+mj-cs"/>
              </a:rPr>
              <a:t>1.Model Seçimi</a:t>
            </a:r>
          </a:p>
        </p:txBody>
      </p:sp>
      <p:sp>
        <p:nvSpPr>
          <p:cNvPr id="7" name="object 7"/>
          <p:cNvSpPr txBox="1">
            <a:spLocks noGrp="1"/>
          </p:cNvSpPr>
          <p:nvPr>
            <p:ph type="sldNum" sz="quarter" idx="7"/>
          </p:nvPr>
        </p:nvSpPr>
        <p:spPr>
          <a:xfrm>
            <a:off x="397049" y="661372"/>
            <a:ext cx="670780" cy="416850"/>
          </a:xfrm>
          <a:prstGeom prst="rect">
            <a:avLst/>
          </a:prstGeom>
        </p:spPr>
        <p:txBody>
          <a:bodyPr vert="horz" lIns="91440" tIns="45720" rIns="91440" bIns="45720" rtlCol="0" anchor="t">
            <a:normAutofit/>
          </a:bodyPr>
          <a:lstStyle/>
          <a:p>
            <a:pPr>
              <a:lnSpc>
                <a:spcPct val="90000"/>
              </a:lnSpc>
              <a:spcBef>
                <a:spcPts val="70"/>
              </a:spcBef>
            </a:pPr>
            <a:fld id="{81D60167-4931-47E6-BA6A-407CBD079E47}" type="slidenum">
              <a:rPr lang="en-US" sz="2200" spc="-310" smtClean="0">
                <a:solidFill>
                  <a:schemeClr val="accent1"/>
                </a:solidFill>
                <a:latin typeface="+mn-lt"/>
                <a:cs typeface="+mn-cs"/>
              </a:rPr>
              <a:pPr>
                <a:lnSpc>
                  <a:spcPct val="90000"/>
                </a:lnSpc>
                <a:spcBef>
                  <a:spcPts val="70"/>
                </a:spcBef>
              </a:pPr>
              <a:t>7</a:t>
            </a:fld>
            <a:endParaRPr lang="en-US" sz="2200" spc="-310">
              <a:solidFill>
                <a:schemeClr val="accent1"/>
              </a:solidFill>
              <a:latin typeface="+mn-lt"/>
              <a:cs typeface="+mn-cs"/>
            </a:endParaRPr>
          </a:p>
        </p:txBody>
      </p:sp>
      <p:cxnSp>
        <p:nvCxnSpPr>
          <p:cNvPr id="19" name="Straight Connector 18">
            <a:extLst>
              <a:ext uri="{FF2B5EF4-FFF2-40B4-BE49-F238E27FC236}">
                <a16:creationId xmlns:a16="http://schemas.microsoft.com/office/drawing/2014/main" id="{A2917FF5-8752-47FC-84B5-2A0C9D74D1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4499" y="661372"/>
            <a:ext cx="0" cy="88337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21" name="Rectangle 20">
            <a:extLst>
              <a:ext uri="{FF2B5EF4-FFF2-40B4-BE49-F238E27FC236}">
                <a16:creationId xmlns:a16="http://schemas.microsoft.com/office/drawing/2014/main" id="{02DA6EE2-4812-4B35-9FB0-E136A2CAF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68578"/>
            <a:ext cx="10083800" cy="340947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Metin kutusu 8">
            <a:extLst>
              <a:ext uri="{FF2B5EF4-FFF2-40B4-BE49-F238E27FC236}">
                <a16:creationId xmlns:a16="http://schemas.microsoft.com/office/drawing/2014/main" id="{E4234054-D568-B1B9-7248-0456B8458794}"/>
              </a:ext>
            </a:extLst>
          </p:cNvPr>
          <p:cNvSpPr txBox="1"/>
          <p:nvPr/>
        </p:nvSpPr>
        <p:spPr>
          <a:xfrm>
            <a:off x="1269321" y="1668578"/>
            <a:ext cx="4521862" cy="2856340"/>
          </a:xfrm>
          <a:prstGeom prst="rect">
            <a:avLst/>
          </a:prstGeom>
        </p:spPr>
        <p:txBody>
          <a:bodyPr vert="horz" lIns="91440" tIns="45720" rIns="91440" bIns="45720" rtlCol="0" anchor="t">
            <a:normAutofit/>
          </a:bodyPr>
          <a:lstStyle/>
          <a:p>
            <a:pPr indent="-228600" defTabSz="914400">
              <a:lnSpc>
                <a:spcPct val="110000"/>
              </a:lnSpc>
              <a:spcAft>
                <a:spcPts val="600"/>
              </a:spcAft>
              <a:buClr>
                <a:schemeClr val="accent1"/>
              </a:buClr>
              <a:buSzPct val="100000"/>
              <a:buFont typeface="Arial" panose="020B0604020202020204" pitchFamily="34" charset="0"/>
              <a:buChar char="•"/>
            </a:pPr>
            <a:r>
              <a:rPr lang="en-US" sz="1400" b="1" i="0"/>
              <a:t>LinearRegression</a:t>
            </a:r>
            <a:r>
              <a:rPr lang="en-US" sz="1400"/>
              <a:t>:</a:t>
            </a:r>
            <a:r>
              <a:rPr lang="en-US" sz="1400" b="0" i="0"/>
              <a:t> Bağımlı ve bağımsız değişkenler arasındaki doğrusal ilişkiyi temsil eder. En küçük kareler yöntemini kullanarak veri noktalarına en uygun doğruyu bulur. Basitlik, hızlı eğitim süresi ve yorumlanabilirlik gibi avantajları vardır. Doğrusal olmayan ilişkilerde etkili olmayabilir. Temelde bağımsız değişkenlerin hedef değişken üzerindeki etkisini anlamak ve tahmin yapmak için kullanılır. </a:t>
            </a:r>
            <a:r>
              <a:rPr lang="en-US" sz="1400"/>
              <a:t>Yapmak istediğim p</a:t>
            </a:r>
            <a:r>
              <a:rPr lang="en-US" sz="1400" b="0" i="0"/>
              <a:t>roje de x değerleri değişkenlerine bağlı olarak y değişkeninin değerinde değişime neden olduğu için ilk olarak bu modeli kullandım.</a:t>
            </a:r>
          </a:p>
        </p:txBody>
      </p:sp>
      <p:pic>
        <p:nvPicPr>
          <p:cNvPr id="12" name="Resim 11" descr="metin, yazı tipi, web sayfası, ekran görüntüsü içeren bir resim&#10;&#10;Açıklama otomatik olarak oluşturuldu">
            <a:extLst>
              <a:ext uri="{FF2B5EF4-FFF2-40B4-BE49-F238E27FC236}">
                <a16:creationId xmlns:a16="http://schemas.microsoft.com/office/drawing/2014/main" id="{3D70B0ED-F75A-084C-FF2C-E258B84ECC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183" y="2530410"/>
            <a:ext cx="3927861" cy="1551505"/>
          </a:xfrm>
          <a:prstGeom prst="rect">
            <a:avLst/>
          </a:prstGeom>
        </p:spPr>
      </p:pic>
      <p:pic>
        <p:nvPicPr>
          <p:cNvPr id="6" name="Resim 5">
            <a:extLst>
              <a:ext uri="{FF2B5EF4-FFF2-40B4-BE49-F238E27FC236}">
                <a16:creationId xmlns:a16="http://schemas.microsoft.com/office/drawing/2014/main" id="{214F7BB3-C7ED-0EC4-D4EC-01F88FEB0B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183" y="1667698"/>
            <a:ext cx="4037883" cy="419709"/>
          </a:xfrm>
          <a:prstGeom prst="rect">
            <a:avLst/>
          </a:prstGeom>
        </p:spPr>
      </p:pic>
      <p:pic>
        <p:nvPicPr>
          <p:cNvPr id="23" name="Picture 22">
            <a:extLst>
              <a:ext uri="{FF2B5EF4-FFF2-40B4-BE49-F238E27FC236}">
                <a16:creationId xmlns:a16="http://schemas.microsoft.com/office/drawing/2014/main" id="{F9F768EB-5D72-40A3-8506-CD3323B159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srcRect t="2769" b="-2769"/>
          <a:stretch/>
        </p:blipFill>
        <p:spPr>
          <a:xfrm>
            <a:off x="0" y="5078933"/>
            <a:ext cx="10083800" cy="614997"/>
          </a:xfrm>
          <a:prstGeom prst="rect">
            <a:avLst/>
          </a:prstGeom>
        </p:spPr>
      </p:pic>
      <p:cxnSp>
        <p:nvCxnSpPr>
          <p:cNvPr id="25" name="Straight Connector 24">
            <a:extLst>
              <a:ext uri="{FF2B5EF4-FFF2-40B4-BE49-F238E27FC236}">
                <a16:creationId xmlns:a16="http://schemas.microsoft.com/office/drawing/2014/main" id="{930C812C-EB02-4B75-90CA-3DA4F0F468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083966"/>
            <a:ext cx="100838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3" name="Metin kutusu 2">
            <a:extLst>
              <a:ext uri="{FF2B5EF4-FFF2-40B4-BE49-F238E27FC236}">
                <a16:creationId xmlns:a16="http://schemas.microsoft.com/office/drawing/2014/main" id="{A205D822-7ADF-62DE-4DD8-8084D3525D73}"/>
              </a:ext>
            </a:extLst>
          </p:cNvPr>
          <p:cNvSpPr txBox="1"/>
          <p:nvPr/>
        </p:nvSpPr>
        <p:spPr>
          <a:xfrm>
            <a:off x="774700" y="2055378"/>
            <a:ext cx="646331" cy="723275"/>
          </a:xfrm>
          <a:prstGeom prst="rect">
            <a:avLst/>
          </a:prstGeom>
          <a:noFill/>
        </p:spPr>
        <p:txBody>
          <a:bodyPr wrap="none" rtlCol="0">
            <a:spAutoFit/>
          </a:bodyPr>
          <a:lstStyle/>
          <a:p>
            <a:pPr lvl="1">
              <a:spcAft>
                <a:spcPts val="600"/>
              </a:spcAft>
            </a:pPr>
            <a:endParaRPr lang="tr-TR">
              <a:latin typeface="Arial" panose="020B0604020202020204" pitchFamily="34" charset="0"/>
              <a:cs typeface="Arial" panose="020B0604020202020204" pitchFamily="34" charset="0"/>
            </a:endParaRPr>
          </a:p>
          <a:p>
            <a:pPr lvl="1">
              <a:spcAft>
                <a:spcPts val="600"/>
              </a:spcAft>
            </a:pPr>
            <a:endParaRPr lang="tr-TR" b="1"/>
          </a:p>
        </p:txBody>
      </p:sp>
    </p:spTree>
    <p:extLst>
      <p:ext uri="{BB962C8B-B14F-4D97-AF65-F5344CB8AC3E}">
        <p14:creationId xmlns:p14="http://schemas.microsoft.com/office/powerpoint/2010/main" val="1459795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900" y="353139"/>
            <a:ext cx="4419600" cy="505267"/>
          </a:xfrm>
          <a:prstGeom prst="rect">
            <a:avLst/>
          </a:prstGeom>
        </p:spPr>
        <p:txBody>
          <a:bodyPr vert="horz" wrap="square" lIns="0" tIns="12700" rIns="0" bIns="0" rtlCol="0">
            <a:spAutoFit/>
          </a:bodyPr>
          <a:lstStyle/>
          <a:p>
            <a:pPr marL="12700" algn="ctr">
              <a:lnSpc>
                <a:spcPct val="100000"/>
              </a:lnSpc>
              <a:spcBef>
                <a:spcPts val="100"/>
              </a:spcBef>
            </a:pPr>
            <a:r>
              <a:rPr lang="tr-TR" sz="3200" dirty="0">
                <a:solidFill>
                  <a:srgbClr val="00B050"/>
                </a:solidFill>
                <a:latin typeface="Verdana"/>
                <a:cs typeface="Verdana"/>
              </a:rPr>
              <a:t>2. Model Seçimi</a:t>
            </a:r>
          </a:p>
        </p:txBody>
      </p:sp>
      <p:sp>
        <p:nvSpPr>
          <p:cNvPr id="7" name="object 7"/>
          <p:cNvSpPr txBox="1">
            <a:spLocks noGrp="1"/>
          </p:cNvSpPr>
          <p:nvPr>
            <p:ph type="sldNum" sz="quarter" idx="7"/>
          </p:nvPr>
        </p:nvSpPr>
        <p:spPr>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lang="tr-TR" spc="-310" smtClean="0"/>
              <a:t>8</a:t>
            </a:fld>
            <a:endParaRPr lang="tr-TR" spc="-310"/>
          </a:p>
        </p:txBody>
      </p:sp>
      <p:sp>
        <p:nvSpPr>
          <p:cNvPr id="3" name="Metin kutusu 2">
            <a:extLst>
              <a:ext uri="{FF2B5EF4-FFF2-40B4-BE49-F238E27FC236}">
                <a16:creationId xmlns:a16="http://schemas.microsoft.com/office/drawing/2014/main" id="{A205D822-7ADF-62DE-4DD8-8084D3525D73}"/>
              </a:ext>
            </a:extLst>
          </p:cNvPr>
          <p:cNvSpPr txBox="1"/>
          <p:nvPr/>
        </p:nvSpPr>
        <p:spPr>
          <a:xfrm>
            <a:off x="774700" y="2055378"/>
            <a:ext cx="646331" cy="646331"/>
          </a:xfrm>
          <a:prstGeom prst="rect">
            <a:avLst/>
          </a:prstGeom>
          <a:noFill/>
        </p:spPr>
        <p:txBody>
          <a:bodyPr wrap="none" rtlCol="0">
            <a:spAutoFit/>
          </a:bodyPr>
          <a:lstStyle/>
          <a:p>
            <a:pPr lvl="1"/>
            <a:endParaRPr lang="tr-TR">
              <a:latin typeface="Arial" panose="020B0604020202020204" pitchFamily="34" charset="0"/>
              <a:cs typeface="Arial" panose="020B0604020202020204" pitchFamily="34" charset="0"/>
            </a:endParaRPr>
          </a:p>
          <a:p>
            <a:pPr lvl="1"/>
            <a:endParaRPr lang="tr-TR" b="1" dirty="0"/>
          </a:p>
        </p:txBody>
      </p:sp>
      <p:sp>
        <p:nvSpPr>
          <p:cNvPr id="9" name="Metin kutusu 8">
            <a:extLst>
              <a:ext uri="{FF2B5EF4-FFF2-40B4-BE49-F238E27FC236}">
                <a16:creationId xmlns:a16="http://schemas.microsoft.com/office/drawing/2014/main" id="{E4234054-D568-B1B9-7248-0456B8458794}"/>
              </a:ext>
            </a:extLst>
          </p:cNvPr>
          <p:cNvSpPr txBox="1"/>
          <p:nvPr/>
        </p:nvSpPr>
        <p:spPr>
          <a:xfrm>
            <a:off x="546100" y="1078223"/>
            <a:ext cx="9372600" cy="1231106"/>
          </a:xfrm>
          <a:prstGeom prst="rect">
            <a:avLst/>
          </a:prstGeom>
          <a:noFill/>
        </p:spPr>
        <p:txBody>
          <a:bodyPr wrap="square">
            <a:spAutoFit/>
          </a:bodyPr>
          <a:lstStyle/>
          <a:p>
            <a:br>
              <a:rPr lang="tr-TR" dirty="0"/>
            </a:br>
            <a:r>
              <a:rPr lang="tr-TR" sz="2000" b="1" i="0" dirty="0" err="1">
                <a:solidFill>
                  <a:srgbClr val="374151"/>
                </a:solidFill>
                <a:effectLst/>
                <a:latin typeface="Söhne"/>
              </a:rPr>
              <a:t>Random</a:t>
            </a:r>
            <a:r>
              <a:rPr lang="tr-TR" sz="2000" b="1" i="0" dirty="0">
                <a:solidFill>
                  <a:srgbClr val="374151"/>
                </a:solidFill>
                <a:effectLst/>
                <a:latin typeface="Söhne"/>
              </a:rPr>
              <a:t> </a:t>
            </a:r>
            <a:r>
              <a:rPr lang="tr-TR" sz="2000" b="1" i="0" dirty="0" err="1">
                <a:solidFill>
                  <a:srgbClr val="374151"/>
                </a:solidFill>
                <a:effectLst/>
                <a:latin typeface="Söhne"/>
              </a:rPr>
              <a:t>Forest</a:t>
            </a:r>
            <a:r>
              <a:rPr lang="tr-TR" sz="2000" b="1" i="0" dirty="0">
                <a:solidFill>
                  <a:srgbClr val="374151"/>
                </a:solidFill>
                <a:effectLst/>
                <a:latin typeface="Söhne"/>
              </a:rPr>
              <a:t> </a:t>
            </a:r>
            <a:r>
              <a:rPr lang="tr-TR" sz="2000" b="1" i="0" dirty="0" err="1">
                <a:solidFill>
                  <a:srgbClr val="374151"/>
                </a:solidFill>
                <a:effectLst/>
                <a:latin typeface="Söhne"/>
              </a:rPr>
              <a:t>Regressor</a:t>
            </a:r>
            <a:r>
              <a:rPr lang="tr-TR" sz="2000" b="1" dirty="0">
                <a:solidFill>
                  <a:srgbClr val="374151"/>
                </a:solidFill>
                <a:latin typeface="Söhne"/>
              </a:rPr>
              <a:t>:</a:t>
            </a:r>
            <a:r>
              <a:rPr lang="tr-TR" b="0" i="0" dirty="0">
                <a:solidFill>
                  <a:srgbClr val="374151"/>
                </a:solidFill>
                <a:effectLst/>
                <a:latin typeface="Söhne"/>
              </a:rPr>
              <a:t> Birden fazla karar ağacını birleştirerek bir orman oluşturur. Her ağaç rastgele örnekleme ve özellik seçimiyle eğitilir. Tahminler için tüm ağaçların ortalamasını alır. Genellikle doğru ve kararlı tahminler sunar.</a:t>
            </a:r>
          </a:p>
        </p:txBody>
      </p:sp>
      <p:pic>
        <p:nvPicPr>
          <p:cNvPr id="8" name="Resim 7" descr="metin, diyagram, ekran görüntüsü, çizgi içeren bir resim&#10;&#10;Açıklama otomatik olarak oluşturuldu">
            <a:extLst>
              <a:ext uri="{FF2B5EF4-FFF2-40B4-BE49-F238E27FC236}">
                <a16:creationId xmlns:a16="http://schemas.microsoft.com/office/drawing/2014/main" id="{3D9552D9-768C-254F-F4C2-E4DD51555A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9269" y="2378543"/>
            <a:ext cx="2798807" cy="1898650"/>
          </a:xfrm>
          <a:prstGeom prst="rect">
            <a:avLst/>
          </a:prstGeom>
        </p:spPr>
      </p:pic>
      <p:pic>
        <p:nvPicPr>
          <p:cNvPr id="11" name="Resim 10" descr="metin, ekran görüntüsü, yazı tipi, çizgi içeren bir resim&#10;&#10;Açıklama otomatik olarak oluşturuldu">
            <a:extLst>
              <a:ext uri="{FF2B5EF4-FFF2-40B4-BE49-F238E27FC236}">
                <a16:creationId xmlns:a16="http://schemas.microsoft.com/office/drawing/2014/main" id="{CD858C96-822D-303B-80AB-97A9A09517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76" y="2572020"/>
            <a:ext cx="6180093" cy="921023"/>
          </a:xfrm>
          <a:prstGeom prst="rect">
            <a:avLst/>
          </a:prstGeom>
        </p:spPr>
      </p:pic>
    </p:spTree>
    <p:extLst>
      <p:ext uri="{BB962C8B-B14F-4D97-AF65-F5344CB8AC3E}">
        <p14:creationId xmlns:p14="http://schemas.microsoft.com/office/powerpoint/2010/main" val="651603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5F415B-D8E1-475D-A163-C94E48CC4230}"/>
              </a:ext>
            </a:extLst>
          </p:cNvPr>
          <p:cNvSpPr>
            <a:spLocks noGrp="1"/>
          </p:cNvSpPr>
          <p:nvPr>
            <p:ph type="title"/>
          </p:nvPr>
        </p:nvSpPr>
        <p:spPr>
          <a:xfrm>
            <a:off x="2339222" y="400050"/>
            <a:ext cx="5040277" cy="369332"/>
          </a:xfrm>
        </p:spPr>
        <p:txBody>
          <a:bodyPr/>
          <a:lstStyle/>
          <a:p>
            <a:pPr algn="ctr"/>
            <a:r>
              <a:rPr lang="tr-TR" sz="2400">
                <a:latin typeface="Verdana" panose="020B0604030504040204" pitchFamily="34" charset="0"/>
                <a:ea typeface="Verdana" panose="020B0604030504040204" pitchFamily="34" charset="0"/>
              </a:rPr>
              <a:t>DENEYSEL SONUÇLAR</a:t>
            </a:r>
          </a:p>
        </p:txBody>
      </p:sp>
      <p:sp>
        <p:nvSpPr>
          <p:cNvPr id="8" name="object 7">
            <a:extLst>
              <a:ext uri="{FF2B5EF4-FFF2-40B4-BE49-F238E27FC236}">
                <a16:creationId xmlns:a16="http://schemas.microsoft.com/office/drawing/2014/main" id="{5E179C10-674A-1609-339A-118771E7A21A}"/>
              </a:ext>
            </a:extLst>
          </p:cNvPr>
          <p:cNvSpPr txBox="1">
            <a:spLocks noGrp="1"/>
          </p:cNvSpPr>
          <p:nvPr>
            <p:ph type="sldNum" sz="quarter" idx="7"/>
          </p:nvPr>
        </p:nvSpPr>
        <p:spPr>
          <a:xfrm>
            <a:off x="9385300" y="5276850"/>
            <a:ext cx="478713" cy="285976"/>
          </a:xfrm>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lang="tr-TR" spc="-310" smtClean="0"/>
              <a:t>9</a:t>
            </a:fld>
            <a:endParaRPr lang="tr-TR" spc="-310"/>
          </a:p>
        </p:txBody>
      </p:sp>
      <p:sp>
        <p:nvSpPr>
          <p:cNvPr id="5" name="Metin kutusu 4">
            <a:extLst>
              <a:ext uri="{FF2B5EF4-FFF2-40B4-BE49-F238E27FC236}">
                <a16:creationId xmlns:a16="http://schemas.microsoft.com/office/drawing/2014/main" id="{B3762AFF-CDC4-1D03-82AE-040796707610}"/>
              </a:ext>
            </a:extLst>
          </p:cNvPr>
          <p:cNvSpPr txBox="1"/>
          <p:nvPr/>
        </p:nvSpPr>
        <p:spPr>
          <a:xfrm>
            <a:off x="393700" y="912852"/>
            <a:ext cx="7320788" cy="923330"/>
          </a:xfrm>
          <a:prstGeom prst="rect">
            <a:avLst/>
          </a:prstGeom>
          <a:noFill/>
        </p:spPr>
        <p:txBody>
          <a:bodyPr wrap="square">
            <a:spAutoFit/>
          </a:bodyPr>
          <a:lstStyle/>
          <a:p>
            <a:r>
              <a:rPr lang="tr-TR" b="0" i="0">
                <a:solidFill>
                  <a:srgbClr val="374151"/>
                </a:solidFill>
                <a:effectLst/>
                <a:latin typeface="Söhne"/>
              </a:rPr>
              <a:t>Aşağıda, verdiğiniz kod örneğindeki modelin performansını değerlendirmek için </a:t>
            </a:r>
            <a:r>
              <a:rPr lang="tr-TR">
                <a:solidFill>
                  <a:srgbClr val="374151"/>
                </a:solidFill>
                <a:latin typeface="Söhne"/>
              </a:rPr>
              <a:t>Doğruluk oranı, </a:t>
            </a:r>
            <a:r>
              <a:rPr lang="tr-TR" b="0" i="0">
                <a:solidFill>
                  <a:srgbClr val="374151"/>
                </a:solidFill>
                <a:effectLst/>
                <a:latin typeface="Söhne"/>
              </a:rPr>
              <a:t>R^2 skoru, MAE ve MSE gibi regresyon metriklerini hesaplayan bir örnek kod verilmiştir:</a:t>
            </a:r>
            <a:endParaRPr lang="tr-TR" dirty="0"/>
          </a:p>
        </p:txBody>
      </p:sp>
      <p:pic>
        <p:nvPicPr>
          <p:cNvPr id="10" name="Resim 9" descr="metin, ekran görüntüsü, yazılım, web sayfası içeren bir resim&#10;&#10;Açıklama otomatik olarak oluşturuldu">
            <a:extLst>
              <a:ext uri="{FF2B5EF4-FFF2-40B4-BE49-F238E27FC236}">
                <a16:creationId xmlns:a16="http://schemas.microsoft.com/office/drawing/2014/main" id="{51FBBF2F-B48B-0797-E6E3-3CDC70FD0A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100" y="1836182"/>
            <a:ext cx="5181600" cy="3238679"/>
          </a:xfrm>
          <a:prstGeom prst="rect">
            <a:avLst/>
          </a:prstGeom>
        </p:spPr>
      </p:pic>
    </p:spTree>
    <p:extLst>
      <p:ext uri="{BB962C8B-B14F-4D97-AF65-F5344CB8AC3E}">
        <p14:creationId xmlns:p14="http://schemas.microsoft.com/office/powerpoint/2010/main" val="3479456573"/>
      </p:ext>
    </p:extLst>
  </p:cSld>
  <p:clrMapOvr>
    <a:masterClrMapping/>
  </p:clrMapOvr>
</p:sld>
</file>

<file path=ppt/theme/theme1.xml><?xml version="1.0" encoding="utf-8"?>
<a:theme xmlns:a="http://schemas.openxmlformats.org/drawingml/2006/main" name="Galeri">
  <a:themeElements>
    <a:clrScheme name="Galeri">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eri">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{7700C3BA-326C-034B-A5FC-DACEC92763E6}tf10001119</Template>
  <TotalTime>984</TotalTime>
  <Words>285</Words>
  <Application>Microsoft Macintosh PowerPoint</Application>
  <PresentationFormat>Özel</PresentationFormat>
  <Paragraphs>35</Paragraphs>
  <Slides>10</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10</vt:i4>
      </vt:variant>
    </vt:vector>
  </HeadingPairs>
  <TitlesOfParts>
    <vt:vector size="18" baseType="lpstr">
      <vt:lpstr>Arial</vt:lpstr>
      <vt:lpstr>Calibri</vt:lpstr>
      <vt:lpstr>Palatino Linotype</vt:lpstr>
      <vt:lpstr>Söhne</vt:lpstr>
      <vt:lpstr>Tahoma</vt:lpstr>
      <vt:lpstr>Verdana</vt:lpstr>
      <vt:lpstr>Wingdings</vt:lpstr>
      <vt:lpstr>Galeri</vt:lpstr>
      <vt:lpstr>Makine Öğremesi Dersi     Dönem Sonu Projesi</vt:lpstr>
      <vt:lpstr>PROBLEM</vt:lpstr>
      <vt:lpstr>PROJENİN AMACI</vt:lpstr>
      <vt:lpstr>Veri Seti</vt:lpstr>
      <vt:lpstr>PROJE ADIMLARI</vt:lpstr>
      <vt:lpstr>Veri Ön işleme</vt:lpstr>
      <vt:lpstr>1.Model Seçimi</vt:lpstr>
      <vt:lpstr>2. Model Seçimi</vt:lpstr>
      <vt:lpstr>DENEYSEL SONUÇLAR</vt:lpstr>
      <vt:lpstr>DENEYSEL SONUÇLAR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GAT0R -</dc:title>
  <dc:creator>Şengül BAYRAK HAYTA</dc:creator>
  <cp:lastModifiedBy>Ferhat TOSON</cp:lastModifiedBy>
  <cp:revision>46</cp:revision>
  <dcterms:created xsi:type="dcterms:W3CDTF">2023-04-05T07:25:10Z</dcterms:created>
  <dcterms:modified xsi:type="dcterms:W3CDTF">2023-05-23T23:20:02Z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2023-03-05T00:00:00Z</vt:filetime>
  </property>
  <property fmtid="{D5CDD505-2E9C-101B-9397-08002B2CF9AE}" pid="3" name="LastSaved">
    <vt:filetime>2023-04-05T00:00:00Z</vt:filetime>
  </property>
</Properties>
</file>