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rcRect l="0" t="8331" r="0" b="0"/>
          <a:stretch/>
        </p:blipFill>
        <p:spPr>
          <a:xfrm>
            <a:off x="-360" y="864000"/>
            <a:ext cx="10054080" cy="460800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-72000" y="936000"/>
            <a:ext cx="5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6588000" y="914040"/>
            <a:ext cx="5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3362400" y="3099240"/>
            <a:ext cx="5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624000" y="3096000"/>
            <a:ext cx="5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F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-72000" y="3060000"/>
            <a:ext cx="5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312360" y="914040"/>
            <a:ext cx="5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rcRect l="11663" t="0" r="66667" b="95000"/>
          <a:stretch/>
        </p:blipFill>
        <p:spPr>
          <a:xfrm>
            <a:off x="2812320" y="283320"/>
            <a:ext cx="4735800" cy="54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2020-08-13T11:29:59Z</dcterms:created>
  <dc:creator/>
  <dc:description/>
  <dc:language>en-GB</dc:language>
  <cp:lastModifiedBy/>
  <dcterms:modified xsi:type="dcterms:W3CDTF">2020-08-21T13:58:43Z</dcterms:modified>
  <cp:revision>2</cp:revision>
  <dc:subject/>
  <dc:title/>
</cp:coreProperties>
</file>