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1812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952000" y="-72000"/>
            <a:ext cx="68760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2016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376400" y="-58680"/>
            <a:ext cx="68760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2017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7448400" y="7284600"/>
            <a:ext cx="68760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2019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 rot="16200000">
            <a:off x="9710640" y="5510880"/>
            <a:ext cx="55008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Arial"/>
                <a:ea typeface="DejaVu Sans"/>
              </a:rPr>
              <a:t>22WEV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 rot="16200000">
            <a:off x="9711000" y="6096240"/>
            <a:ext cx="55008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Arial"/>
                <a:ea typeface="DejaVu Sans"/>
              </a:rPr>
              <a:t>22WEU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 rot="16200000">
            <a:off x="9711360" y="6611400"/>
            <a:ext cx="55008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Arial"/>
                <a:ea typeface="DejaVu Sans"/>
              </a:rPr>
              <a:t>22WET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 rot="16200000">
            <a:off x="9711000" y="4991400"/>
            <a:ext cx="55008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Arial"/>
                <a:ea typeface="DejaVu Sans"/>
              </a:rPr>
              <a:t>22WEA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 rot="16200000">
            <a:off x="9711360" y="4438800"/>
            <a:ext cx="55044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Arial"/>
                <a:ea typeface="DejaVu Sans"/>
              </a:rPr>
              <a:t>22WEB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 rot="16200000">
            <a:off x="9711720" y="3818880"/>
            <a:ext cx="55008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Arial"/>
                <a:ea typeface="DejaVu Sans"/>
              </a:rPr>
              <a:t>22WEA</a:t>
            </a:r>
            <a:endParaRPr b="0" lang="en-GB" sz="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rcRect l="19876" t="11483" r="17569" b="9769"/>
          <a:stretch/>
        </p:blipFill>
        <p:spPr>
          <a:xfrm>
            <a:off x="1494720" y="295200"/>
            <a:ext cx="3639240" cy="334332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rcRect l="19679" t="11475" r="17569" b="9777"/>
          <a:stretch/>
        </p:blipFill>
        <p:spPr>
          <a:xfrm>
            <a:off x="5820480" y="301320"/>
            <a:ext cx="3801600" cy="334440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rcRect l="19876" t="11122" r="17569" b="9777"/>
          <a:stretch/>
        </p:blipFill>
        <p:spPr>
          <a:xfrm>
            <a:off x="1499760" y="3779640"/>
            <a:ext cx="3639240" cy="338436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4"/>
          <a:srcRect l="19796" t="11401" r="17827" b="9851"/>
          <a:stretch/>
        </p:blipFill>
        <p:spPr>
          <a:xfrm>
            <a:off x="5830200" y="3786840"/>
            <a:ext cx="3770640" cy="3377160"/>
          </a:xfrm>
          <a:prstGeom prst="rect">
            <a:avLst/>
          </a:prstGeom>
          <a:ln>
            <a:noFill/>
          </a:ln>
        </p:spPr>
      </p:pic>
      <p:sp>
        <p:nvSpPr>
          <p:cNvPr id="51" name="CustomShape 10"/>
          <p:cNvSpPr/>
          <p:nvPr/>
        </p:nvSpPr>
        <p:spPr>
          <a:xfrm>
            <a:off x="1455480" y="3528000"/>
            <a:ext cx="8521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June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5805720" y="3528000"/>
            <a:ext cx="8445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June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2970360" y="3528000"/>
            <a:ext cx="851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July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4" name="CustomShape 13"/>
          <p:cNvSpPr/>
          <p:nvPr/>
        </p:nvSpPr>
        <p:spPr>
          <a:xfrm>
            <a:off x="7347600" y="3528000"/>
            <a:ext cx="84420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July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5" name="CustomShape 14"/>
          <p:cNvSpPr/>
          <p:nvPr/>
        </p:nvSpPr>
        <p:spPr>
          <a:xfrm>
            <a:off x="4311720" y="3528000"/>
            <a:ext cx="851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August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5"/>
          <a:srcRect l="10492" t="0" r="76056" b="0"/>
          <a:stretch/>
        </p:blipFill>
        <p:spPr>
          <a:xfrm>
            <a:off x="311760" y="2016000"/>
            <a:ext cx="670680" cy="3803760"/>
          </a:xfrm>
          <a:prstGeom prst="rect">
            <a:avLst/>
          </a:prstGeom>
          <a:ln>
            <a:noFill/>
          </a:ln>
        </p:spPr>
      </p:pic>
      <p:sp>
        <p:nvSpPr>
          <p:cNvPr id="57" name="CustomShape 15"/>
          <p:cNvSpPr/>
          <p:nvPr/>
        </p:nvSpPr>
        <p:spPr>
          <a:xfrm>
            <a:off x="216000" y="2147400"/>
            <a:ext cx="864000" cy="3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cells/mL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8" name="CustomShape 16"/>
          <p:cNvSpPr/>
          <p:nvPr/>
        </p:nvSpPr>
        <p:spPr>
          <a:xfrm>
            <a:off x="2952000" y="7281720"/>
            <a:ext cx="6876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2018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9" name="CustomShape 17"/>
          <p:cNvSpPr/>
          <p:nvPr/>
        </p:nvSpPr>
        <p:spPr>
          <a:xfrm>
            <a:off x="8781480" y="3528000"/>
            <a:ext cx="851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August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60" name="Line 18"/>
          <p:cNvSpPr/>
          <p:nvPr/>
        </p:nvSpPr>
        <p:spPr>
          <a:xfrm>
            <a:off x="1527480" y="216000"/>
            <a:ext cx="3584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19"/>
          <p:cNvSpPr/>
          <p:nvPr/>
        </p:nvSpPr>
        <p:spPr>
          <a:xfrm>
            <a:off x="5919480" y="216000"/>
            <a:ext cx="3584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0"/>
          <p:cNvSpPr/>
          <p:nvPr/>
        </p:nvSpPr>
        <p:spPr>
          <a:xfrm>
            <a:off x="5955840" y="7236000"/>
            <a:ext cx="3584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21"/>
          <p:cNvSpPr/>
          <p:nvPr/>
        </p:nvSpPr>
        <p:spPr>
          <a:xfrm>
            <a:off x="1528200" y="7236000"/>
            <a:ext cx="3584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2020-08-06T21:49:41Z</dcterms:created>
  <dc:creator/>
  <dc:description/>
  <dc:language>en-GB</dc:language>
  <cp:lastModifiedBy/>
  <dcterms:modified xsi:type="dcterms:W3CDTF">2020-10-07T13:45:25Z</dcterms:modified>
  <cp:revision>6</cp:revision>
  <dc:subject/>
  <dc:title/>
</cp:coreProperties>
</file>