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rcRect l="0" t="10650" r="9453" b="8122"/>
          <a:stretch/>
        </p:blipFill>
        <p:spPr>
          <a:xfrm>
            <a:off x="5112000" y="576000"/>
            <a:ext cx="4895640" cy="4391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rcRect l="2872" t="0" r="851" b="2276"/>
          <a:stretch/>
        </p:blipFill>
        <p:spPr>
          <a:xfrm>
            <a:off x="144000" y="540000"/>
            <a:ext cx="4823640" cy="4643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6000" y="576000"/>
            <a:ext cx="7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11920" y="555120"/>
            <a:ext cx="7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10480" y="2016000"/>
            <a:ext cx="7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010480" y="3456000"/>
            <a:ext cx="7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2020-08-13T11:41:27Z</dcterms:created>
  <dc:creator/>
  <dc:description/>
  <dc:language>en-GB</dc:language>
  <cp:lastModifiedBy/>
  <dcterms:modified xsi:type="dcterms:W3CDTF">2020-09-10T09:57:08Z</dcterms:modified>
  <cp:revision>2</cp:revision>
  <dc:subject/>
  <dc:title/>
</cp:coreProperties>
</file>