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91812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1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24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600" y="4059360"/>
            <a:ext cx="96224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1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4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5160" y="1769040"/>
            <a:ext cx="46954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600" y="4059360"/>
            <a:ext cx="46954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5160" y="4059360"/>
            <a:ext cx="46954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1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920" y="1769040"/>
            <a:ext cx="3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600" y="1769040"/>
            <a:ext cx="3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600" y="4059360"/>
            <a:ext cx="3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920" y="4059360"/>
            <a:ext cx="3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600" y="4059360"/>
            <a:ext cx="309816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1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24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1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24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1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4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5160" y="1769040"/>
            <a:ext cx="46954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1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136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1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4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5160" y="1769040"/>
            <a:ext cx="46954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600" y="4059360"/>
            <a:ext cx="46954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1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48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5160" y="1769040"/>
            <a:ext cx="46954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5160" y="4059360"/>
            <a:ext cx="46954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1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54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5160" y="1769040"/>
            <a:ext cx="46954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600" y="4059360"/>
            <a:ext cx="96224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136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24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 rot="16200000">
            <a:off x="1132920" y="1775520"/>
            <a:ext cx="75564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2016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 rot="16200000">
            <a:off x="5744160" y="1775520"/>
            <a:ext cx="75564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2017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 rot="16200000">
            <a:off x="5752440" y="5187240"/>
            <a:ext cx="75564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2019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 rot="16200000">
            <a:off x="10137600" y="5616720"/>
            <a:ext cx="60444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latin typeface="Arial"/>
              </a:rPr>
              <a:t>22WEV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 rot="16200000">
            <a:off x="10137960" y="6220080"/>
            <a:ext cx="6048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latin typeface="Arial"/>
              </a:rPr>
              <a:t>22WEU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 rot="16200000">
            <a:off x="10138320" y="6785280"/>
            <a:ext cx="60444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latin typeface="Arial"/>
              </a:rPr>
              <a:t>22WET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 rot="16200000">
            <a:off x="10137960" y="5085720"/>
            <a:ext cx="60444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latin typeface="Arial"/>
              </a:rPr>
              <a:t>22WEA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 rot="16200000">
            <a:off x="10138320" y="4518720"/>
            <a:ext cx="60480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latin typeface="Arial"/>
              </a:rPr>
              <a:t>22WEB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 rot="16200000">
            <a:off x="10138680" y="3917160"/>
            <a:ext cx="604440" cy="42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800" spc="-1" strike="noStrike">
                <a:latin typeface="Arial"/>
              </a:rPr>
              <a:t>22WEA</a:t>
            </a:r>
            <a:endParaRPr b="0" lang="en-GB" sz="8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rcRect l="19876" t="11483" r="17569" b="9769"/>
          <a:stretch/>
        </p:blipFill>
        <p:spPr>
          <a:xfrm>
            <a:off x="1811520" y="396000"/>
            <a:ext cx="3660120" cy="34556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rcRect l="19679" t="11475" r="17569" b="9777"/>
          <a:stretch/>
        </p:blipFill>
        <p:spPr>
          <a:xfrm>
            <a:off x="6480000" y="396000"/>
            <a:ext cx="3671640" cy="34556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rcRect l="19876" t="9834" r="17569" b="9777"/>
          <a:stretch/>
        </p:blipFill>
        <p:spPr>
          <a:xfrm>
            <a:off x="1811520" y="3816000"/>
            <a:ext cx="3660120" cy="35276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4"/>
          <a:srcRect l="19796" t="11401" r="17827" b="9851"/>
          <a:stretch/>
        </p:blipFill>
        <p:spPr>
          <a:xfrm>
            <a:off x="6503040" y="3888000"/>
            <a:ext cx="3649680" cy="3455640"/>
          </a:xfrm>
          <a:prstGeom prst="rect">
            <a:avLst/>
          </a:prstGeom>
          <a:ln>
            <a:noFill/>
          </a:ln>
        </p:spPr>
      </p:pic>
      <p:sp>
        <p:nvSpPr>
          <p:cNvPr id="51" name="TextShape 10"/>
          <p:cNvSpPr txBox="1"/>
          <p:nvPr/>
        </p:nvSpPr>
        <p:spPr>
          <a:xfrm>
            <a:off x="1728000" y="0"/>
            <a:ext cx="93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June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2" name="TextShape 11"/>
          <p:cNvSpPr txBox="1"/>
          <p:nvPr/>
        </p:nvSpPr>
        <p:spPr>
          <a:xfrm>
            <a:off x="6444000" y="0"/>
            <a:ext cx="93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June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3" name="TextShape 12"/>
          <p:cNvSpPr txBox="1"/>
          <p:nvPr/>
        </p:nvSpPr>
        <p:spPr>
          <a:xfrm>
            <a:off x="3312000" y="0"/>
            <a:ext cx="93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July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4" name="TextShape 13"/>
          <p:cNvSpPr txBox="1"/>
          <p:nvPr/>
        </p:nvSpPr>
        <p:spPr>
          <a:xfrm>
            <a:off x="7992000" y="0"/>
            <a:ext cx="93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July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5" name="TextShape 14"/>
          <p:cNvSpPr txBox="1"/>
          <p:nvPr/>
        </p:nvSpPr>
        <p:spPr>
          <a:xfrm>
            <a:off x="9468000" y="0"/>
            <a:ext cx="93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August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6" name="TextShape 15"/>
          <p:cNvSpPr txBox="1"/>
          <p:nvPr/>
        </p:nvSpPr>
        <p:spPr>
          <a:xfrm>
            <a:off x="4824000" y="0"/>
            <a:ext cx="936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latin typeface="Arial"/>
              </a:rPr>
              <a:t>August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5"/>
          <a:srcRect l="10492" t="0" r="75066" b="0"/>
          <a:stretch/>
        </p:blipFill>
        <p:spPr>
          <a:xfrm>
            <a:off x="360000" y="1548000"/>
            <a:ext cx="1044000" cy="4449240"/>
          </a:xfrm>
          <a:prstGeom prst="rect">
            <a:avLst/>
          </a:prstGeom>
          <a:ln>
            <a:noFill/>
          </a:ln>
        </p:spPr>
      </p:pic>
      <p:sp>
        <p:nvSpPr>
          <p:cNvPr id="58" name="CustomShape 16"/>
          <p:cNvSpPr/>
          <p:nvPr/>
        </p:nvSpPr>
        <p:spPr>
          <a:xfrm rot="16200000">
            <a:off x="-393480" y="3302640"/>
            <a:ext cx="121716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latin typeface="Arial"/>
              </a:rPr>
              <a:t>cells/mL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 rot="16200000">
            <a:off x="1060920" y="5225040"/>
            <a:ext cx="755640" cy="38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2018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2020-08-06T21:49:41Z</dcterms:created>
  <dc:creator/>
  <dc:description/>
  <dc:language>en-GB</dc:language>
  <cp:lastModifiedBy/>
  <dcterms:modified xsi:type="dcterms:W3CDTF">2020-09-29T15:26:26Z</dcterms:modified>
  <cp:revision>3</cp:revision>
  <dc:subject/>
  <dc:title/>
</cp:coreProperties>
</file>