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5870" spc="-1" strike="noStrike">
                <a:latin typeface="Arial"/>
              </a:rPr>
              <a:t>Click to edit the title text format</a:t>
            </a:r>
            <a:endParaRPr b="0" lang="en-GB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Click to edit the outline text format</a:t>
            </a:r>
            <a:endParaRPr b="0" lang="en-GB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730" spc="-1" strike="noStrike">
                <a:latin typeface="Arial"/>
              </a:rPr>
              <a:t>Second Outline Level</a:t>
            </a:r>
            <a:endParaRPr b="0" lang="en-GB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Third Outline Level</a:t>
            </a:r>
            <a:endParaRPr b="0" lang="en-GB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70" spc="-1" strike="noStrike">
                <a:latin typeface="Arial"/>
              </a:rPr>
              <a:t>Fourth Outline Level</a:t>
            </a:r>
            <a:endParaRPr b="0" lang="en-GB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Fifth Outline Level</a:t>
            </a:r>
            <a:endParaRPr b="0" lang="en-GB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Sixth Outline Level</a:t>
            </a:r>
            <a:endParaRPr b="0" lang="en-GB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Seventh Outline Level</a:t>
            </a:r>
            <a:endParaRPr b="0" lang="en-GB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E5F7885-1696-425D-BE40-12193BCD7E1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441600" y="1075320"/>
            <a:ext cx="6524280" cy="5419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24928" t="9803" r="22572" b="11407"/>
          <a:stretch/>
        </p:blipFill>
        <p:spPr>
          <a:xfrm>
            <a:off x="432000" y="1044000"/>
            <a:ext cx="2755800" cy="254664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661720" y="6607800"/>
            <a:ext cx="2038680" cy="3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50" spc="-1" strike="noStrike">
                <a:latin typeface="Arial"/>
              </a:rPr>
              <a:t>Date (dd/mm/yy)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 rot="16200000">
            <a:off x="2417760" y="4725000"/>
            <a:ext cx="2031840" cy="3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50" spc="-1" strike="noStrike">
                <a:latin typeface="Arial"/>
              </a:rPr>
              <a:t>Algal concentration (cells/mL)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 rot="5400000">
            <a:off x="8947080" y="5140440"/>
            <a:ext cx="2032200" cy="3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50" spc="-1" strike="noStrike">
                <a:latin typeface="Arial"/>
              </a:rPr>
              <a:t>snow cover (%)</a:t>
            </a:r>
            <a:endParaRPr b="0" lang="en-GB" sz="105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rcRect l="3327" t="9990" r="7782" b="10"/>
          <a:stretch/>
        </p:blipFill>
        <p:spPr>
          <a:xfrm>
            <a:off x="19080" y="3852000"/>
            <a:ext cx="3255480" cy="2520000"/>
          </a:xfrm>
          <a:prstGeom prst="rect">
            <a:avLst/>
          </a:prstGeom>
          <a:ln>
            <a:noFill/>
          </a:ln>
        </p:spPr>
      </p:pic>
      <p:sp>
        <p:nvSpPr>
          <p:cNvPr id="47" name="TextShape 4"/>
          <p:cNvSpPr txBox="1"/>
          <p:nvPr/>
        </p:nvSpPr>
        <p:spPr>
          <a:xfrm>
            <a:off x="37440" y="936000"/>
            <a:ext cx="662400" cy="35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3240000" y="1008000"/>
            <a:ext cx="67932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TextShape 6"/>
          <p:cNvSpPr txBox="1"/>
          <p:nvPr/>
        </p:nvSpPr>
        <p:spPr>
          <a:xfrm>
            <a:off x="-36000" y="3589560"/>
            <a:ext cx="662040" cy="35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TextShape 7"/>
          <p:cNvSpPr txBox="1"/>
          <p:nvPr/>
        </p:nvSpPr>
        <p:spPr>
          <a:xfrm>
            <a:off x="5699160" y="1225800"/>
            <a:ext cx="75528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TextShape 8"/>
          <p:cNvSpPr txBox="1"/>
          <p:nvPr/>
        </p:nvSpPr>
        <p:spPr>
          <a:xfrm>
            <a:off x="8870760" y="1225800"/>
            <a:ext cx="75492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TextShape 9"/>
          <p:cNvSpPr txBox="1"/>
          <p:nvPr/>
        </p:nvSpPr>
        <p:spPr>
          <a:xfrm>
            <a:off x="3811320" y="3860280"/>
            <a:ext cx="75528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" name="TextShape 10"/>
          <p:cNvSpPr txBox="1"/>
          <p:nvPr/>
        </p:nvSpPr>
        <p:spPr>
          <a:xfrm>
            <a:off x="7058520" y="3860280"/>
            <a:ext cx="75492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2019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2020-09-09T13:00:34Z</dcterms:created>
  <dc:creator/>
  <dc:description/>
  <dc:language>en-GB</dc:language>
  <cp:lastModifiedBy/>
  <dcterms:modified xsi:type="dcterms:W3CDTF">2020-09-30T14:17:00Z</dcterms:modified>
  <cp:revision>4</cp:revision>
  <dc:subject/>
  <dc:title/>
</cp:coreProperties>
</file>