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5870" spc="-1" strike="noStrike">
                <a:latin typeface="Arial"/>
              </a:rPr>
              <a:t>Click to edit the title text format</a:t>
            </a:r>
            <a:endParaRPr b="0" lang="en-GB" sz="587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270" spc="-1" strike="noStrike">
                <a:latin typeface="Arial"/>
              </a:rPr>
              <a:t>Click to edit the outline text format</a:t>
            </a:r>
            <a:endParaRPr b="0" lang="en-GB" sz="4270" spc="-1" strike="noStrike"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730" spc="-1" strike="noStrike">
                <a:latin typeface="Arial"/>
              </a:rPr>
              <a:t>Second Outline Level</a:t>
            </a:r>
            <a:endParaRPr b="0" lang="en-GB" sz="3730" spc="-1" strike="noStrike"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Third Outline Level</a:t>
            </a:r>
            <a:endParaRPr b="0" lang="en-GB" sz="3200" spc="-1" strike="noStrike"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670" spc="-1" strike="noStrike">
                <a:latin typeface="Arial"/>
              </a:rPr>
              <a:t>Fourth Outline Level</a:t>
            </a:r>
            <a:endParaRPr b="0" lang="en-GB" sz="2670" spc="-1" strike="noStrike"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70" spc="-1" strike="noStrike">
                <a:latin typeface="Arial"/>
              </a:rPr>
              <a:t>Fifth Outline Level</a:t>
            </a:r>
            <a:endParaRPr b="0" lang="en-GB" sz="2670" spc="-1" strike="noStrike"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70" spc="-1" strike="noStrike">
                <a:latin typeface="Arial"/>
              </a:rPr>
              <a:t>Sixth Outline Level</a:t>
            </a:r>
            <a:endParaRPr b="0" lang="en-GB" sz="2670" spc="-1" strike="noStrike"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70" spc="-1" strike="noStrike">
                <a:latin typeface="Arial"/>
              </a:rPr>
              <a:t>Seventh Outline Level</a:t>
            </a:r>
            <a:endParaRPr b="0" lang="en-GB" sz="267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343D4D1-F2FB-4EBF-AE96-60F0C59588BC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3240"/>
            <a:ext cx="9979920" cy="748476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1836000" y="373680"/>
            <a:ext cx="7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2016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3780000" y="373680"/>
            <a:ext cx="7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2017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" name="TextShape 3"/>
          <p:cNvSpPr txBox="1"/>
          <p:nvPr/>
        </p:nvSpPr>
        <p:spPr>
          <a:xfrm>
            <a:off x="5724000" y="373680"/>
            <a:ext cx="7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2018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5" name="TextShape 4"/>
          <p:cNvSpPr txBox="1"/>
          <p:nvPr/>
        </p:nvSpPr>
        <p:spPr>
          <a:xfrm>
            <a:off x="7668000" y="373680"/>
            <a:ext cx="7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2019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6" name="TextShape 5"/>
          <p:cNvSpPr txBox="1"/>
          <p:nvPr/>
        </p:nvSpPr>
        <p:spPr>
          <a:xfrm rot="16200000">
            <a:off x="1080000" y="1188000"/>
            <a:ext cx="7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200" spc="-1" strike="noStrike">
                <a:latin typeface="Arial"/>
              </a:rPr>
              <a:t>22WEC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7" name="TextShape 6"/>
          <p:cNvSpPr txBox="1"/>
          <p:nvPr/>
        </p:nvSpPr>
        <p:spPr>
          <a:xfrm rot="16200000">
            <a:off x="1080000" y="2124000"/>
            <a:ext cx="7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200" spc="-1" strike="noStrike">
                <a:latin typeface="Arial"/>
              </a:rPr>
              <a:t>22WEB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8" name="TextShape 7"/>
          <p:cNvSpPr txBox="1"/>
          <p:nvPr/>
        </p:nvSpPr>
        <p:spPr>
          <a:xfrm rot="16200000">
            <a:off x="1080000" y="3132000"/>
            <a:ext cx="7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200" spc="-1" strike="noStrike">
                <a:latin typeface="Arial"/>
              </a:rPr>
              <a:t>22WEA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9" name="TextShape 8"/>
          <p:cNvSpPr txBox="1"/>
          <p:nvPr/>
        </p:nvSpPr>
        <p:spPr>
          <a:xfrm rot="16200000">
            <a:off x="1080000" y="4068000"/>
            <a:ext cx="7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200" spc="-1" strike="noStrike">
                <a:latin typeface="Arial"/>
              </a:rPr>
              <a:t>22WEV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0" name="TextShape 9"/>
          <p:cNvSpPr txBox="1"/>
          <p:nvPr/>
        </p:nvSpPr>
        <p:spPr>
          <a:xfrm rot="16200000">
            <a:off x="1080000" y="5040000"/>
            <a:ext cx="7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200" spc="-1" strike="noStrike">
                <a:latin typeface="Arial"/>
              </a:rPr>
              <a:t>22WEU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1" name="TextShape 10"/>
          <p:cNvSpPr txBox="1"/>
          <p:nvPr/>
        </p:nvSpPr>
        <p:spPr>
          <a:xfrm rot="16200000">
            <a:off x="1080000" y="6012000"/>
            <a:ext cx="7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200" spc="-1" strike="noStrike">
                <a:latin typeface="Arial"/>
              </a:rPr>
              <a:t>22WET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2020-08-07T09:18:38Z</dcterms:created>
  <dc:creator/>
  <dc:description/>
  <dc:language>en-GB</dc:language>
  <cp:lastModifiedBy/>
  <dcterms:modified xsi:type="dcterms:W3CDTF">2020-08-07T09:21:43Z</dcterms:modified>
  <cp:revision>1</cp:revision>
  <dc:subject/>
  <dc:title/>
</cp:coreProperties>
</file>