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5870" spc="-1" strike="noStrike">
                <a:latin typeface="Arial"/>
              </a:rPr>
              <a:t>Click to edit the title text format</a:t>
            </a:r>
            <a:endParaRPr b="0" lang="en-GB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270" spc="-1" strike="noStrike">
                <a:latin typeface="Arial"/>
              </a:rPr>
              <a:t>Click to edit the outline text format</a:t>
            </a:r>
            <a:endParaRPr b="0" lang="en-GB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730" spc="-1" strike="noStrike">
                <a:latin typeface="Arial"/>
              </a:rPr>
              <a:t>Second Outline Level</a:t>
            </a:r>
            <a:endParaRPr b="0" lang="en-GB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Third Outline Level</a:t>
            </a:r>
            <a:endParaRPr b="0" lang="en-GB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70" spc="-1" strike="noStrike">
                <a:latin typeface="Arial"/>
              </a:rPr>
              <a:t>Fourth Outline Level</a:t>
            </a:r>
            <a:endParaRPr b="0" lang="en-GB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Fifth Outline Level</a:t>
            </a:r>
            <a:endParaRPr b="0" lang="en-GB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Sixth Outline Level</a:t>
            </a:r>
            <a:endParaRPr b="0" lang="en-GB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70" spc="-1" strike="noStrike">
                <a:latin typeface="Arial"/>
              </a:rPr>
              <a:t>Seventh Outline Level</a:t>
            </a:r>
            <a:endParaRPr b="0" lang="en-GB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2F51626-7B5D-4448-AE22-8F4CC7F05E2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18178" t="8079" r="16671" b="9096"/>
          <a:stretch/>
        </p:blipFill>
        <p:spPr>
          <a:xfrm>
            <a:off x="1147320" y="507240"/>
            <a:ext cx="3240000" cy="32400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19316" t="7833" r="16763" b="8924"/>
          <a:stretch/>
        </p:blipFill>
        <p:spPr>
          <a:xfrm>
            <a:off x="5316840" y="468000"/>
            <a:ext cx="3251160" cy="3240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19033" t="7464" r="17347" b="9646"/>
          <a:stretch/>
        </p:blipFill>
        <p:spPr>
          <a:xfrm>
            <a:off x="1145880" y="3889440"/>
            <a:ext cx="3240000" cy="3240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rcRect l="19457" t="7406" r="16597" b="9186"/>
          <a:stretch/>
        </p:blipFill>
        <p:spPr>
          <a:xfrm>
            <a:off x="5316840" y="3889440"/>
            <a:ext cx="3240000" cy="32400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576000" y="466200"/>
            <a:ext cx="4100400" cy="3385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676400" y="466200"/>
            <a:ext cx="4107600" cy="3385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4676400" y="3852000"/>
            <a:ext cx="4107600" cy="34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576000" y="3852000"/>
            <a:ext cx="4100400" cy="342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5"/>
          <p:cNvSpPr txBox="1"/>
          <p:nvPr/>
        </p:nvSpPr>
        <p:spPr>
          <a:xfrm rot="16200000">
            <a:off x="474840" y="184284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 rot="16200000">
            <a:off x="4614840" y="184284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TextShape 7"/>
          <p:cNvSpPr txBox="1"/>
          <p:nvPr/>
        </p:nvSpPr>
        <p:spPr>
          <a:xfrm rot="16200000">
            <a:off x="474840" y="529884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2018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" name="TextShape 8"/>
          <p:cNvSpPr txBox="1"/>
          <p:nvPr/>
        </p:nvSpPr>
        <p:spPr>
          <a:xfrm rot="16200000">
            <a:off x="4686840" y="526284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2019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" name="TextShape 9"/>
          <p:cNvSpPr txBox="1"/>
          <p:nvPr/>
        </p:nvSpPr>
        <p:spPr>
          <a:xfrm rot="16200000">
            <a:off x="8400960" y="5638680"/>
            <a:ext cx="576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" spc="-1" strike="noStrike">
                <a:latin typeface="Arial"/>
              </a:rPr>
              <a:t>22WEV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TextShape 10"/>
          <p:cNvSpPr txBox="1"/>
          <p:nvPr/>
        </p:nvSpPr>
        <p:spPr>
          <a:xfrm rot="16200000">
            <a:off x="8401320" y="6178680"/>
            <a:ext cx="576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" spc="-1" strike="noStrike">
                <a:latin typeface="Arial"/>
              </a:rPr>
              <a:t>22WEU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5" name="TextShape 11"/>
          <p:cNvSpPr txBox="1"/>
          <p:nvPr/>
        </p:nvSpPr>
        <p:spPr>
          <a:xfrm rot="16200000">
            <a:off x="8401680" y="6682680"/>
            <a:ext cx="576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" spc="-1" strike="noStrike">
                <a:latin typeface="Arial"/>
              </a:rPr>
              <a:t>22WET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6" name="TextShape 12"/>
          <p:cNvSpPr txBox="1"/>
          <p:nvPr/>
        </p:nvSpPr>
        <p:spPr>
          <a:xfrm rot="16200000">
            <a:off x="8401320" y="5098680"/>
            <a:ext cx="576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" spc="-1" strike="noStrike">
                <a:latin typeface="Arial"/>
              </a:rPr>
              <a:t>22WEA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7" name="TextShape 13"/>
          <p:cNvSpPr txBox="1"/>
          <p:nvPr/>
        </p:nvSpPr>
        <p:spPr>
          <a:xfrm rot="16200000">
            <a:off x="8401680" y="4558680"/>
            <a:ext cx="576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" spc="-1" strike="noStrike">
                <a:latin typeface="Arial"/>
              </a:rPr>
              <a:t>22WEB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8" name="TextShape 14"/>
          <p:cNvSpPr txBox="1"/>
          <p:nvPr/>
        </p:nvSpPr>
        <p:spPr>
          <a:xfrm rot="16200000">
            <a:off x="8402040" y="4054680"/>
            <a:ext cx="576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" spc="-1" strike="noStrike">
                <a:latin typeface="Arial"/>
              </a:rPr>
              <a:t>22WEA</a:t>
            </a:r>
            <a:endParaRPr b="0" lang="en-GB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2020-08-06T21:49:41Z</dcterms:created>
  <dc:creator/>
  <dc:description/>
  <dc:language>en-GB</dc:language>
  <cp:lastModifiedBy/>
  <dcterms:modified xsi:type="dcterms:W3CDTF">2020-08-06T22:07:29Z</dcterms:modified>
  <cp:revision>1</cp:revision>
  <dc:subject/>
  <dc:title/>
</cp:coreProperties>
</file>