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5870" spc="-1" strike="noStrike">
                <a:latin typeface="Arial"/>
              </a:rPr>
              <a:t>Click to edit the title text format</a:t>
            </a:r>
            <a:endParaRPr b="0" lang="en-GB" sz="587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270" spc="-1" strike="noStrike">
                <a:latin typeface="Arial"/>
              </a:rPr>
              <a:t>Click to edit the outline text format</a:t>
            </a:r>
            <a:endParaRPr b="0" lang="en-GB" sz="427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730" spc="-1" strike="noStrike">
                <a:latin typeface="Arial"/>
              </a:rPr>
              <a:t>Second Outline Level</a:t>
            </a:r>
            <a:endParaRPr b="0" lang="en-GB" sz="3730" spc="-1" strike="noStrike"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Third Outline Level</a:t>
            </a:r>
            <a:endParaRPr b="0" lang="en-GB" sz="3200" spc="-1" strike="noStrike"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670" spc="-1" strike="noStrike">
                <a:latin typeface="Arial"/>
              </a:rPr>
              <a:t>Fourth Outline Level</a:t>
            </a:r>
            <a:endParaRPr b="0" lang="en-GB" sz="2670" spc="-1" strike="noStrike"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70" spc="-1" strike="noStrike">
                <a:latin typeface="Arial"/>
              </a:rPr>
              <a:t>Fifth Outline Level</a:t>
            </a:r>
            <a:endParaRPr b="0" lang="en-GB" sz="2670" spc="-1" strike="noStrike"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70" spc="-1" strike="noStrike">
                <a:latin typeface="Arial"/>
              </a:rPr>
              <a:t>Sixth Outline Level</a:t>
            </a:r>
            <a:endParaRPr b="0" lang="en-GB" sz="2670" spc="-1" strike="noStrike"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70" spc="-1" strike="noStrike">
                <a:latin typeface="Arial"/>
              </a:rPr>
              <a:t>Seventh Outline Level</a:t>
            </a:r>
            <a:endParaRPr b="0" lang="en-GB" sz="267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2E07DAB-0937-4A1E-B91B-03A50FD7DB2B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5407200" cy="540720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5013360" y="541800"/>
            <a:ext cx="4922640" cy="4668840"/>
          </a:xfrm>
          <a:prstGeom prst="rect">
            <a:avLst/>
          </a:prstGeom>
          <a:ln>
            <a:noFill/>
          </a:ln>
        </p:spPr>
      </p:pic>
      <p:sp>
        <p:nvSpPr>
          <p:cNvPr id="43" name="TextShape 1"/>
          <p:cNvSpPr txBox="1"/>
          <p:nvPr/>
        </p:nvSpPr>
        <p:spPr>
          <a:xfrm>
            <a:off x="-72000" y="324000"/>
            <a:ext cx="7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-72000" y="1764000"/>
            <a:ext cx="7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B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" name="TextShape 3"/>
          <p:cNvSpPr txBox="1"/>
          <p:nvPr/>
        </p:nvSpPr>
        <p:spPr>
          <a:xfrm>
            <a:off x="-72000" y="3276000"/>
            <a:ext cx="7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C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6" name="TextShape 4"/>
          <p:cNvSpPr txBox="1"/>
          <p:nvPr/>
        </p:nvSpPr>
        <p:spPr>
          <a:xfrm>
            <a:off x="5076000" y="324000"/>
            <a:ext cx="7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2020-08-13T11:41:27Z</dcterms:created>
  <dc:creator/>
  <dc:description/>
  <dc:language>en-GB</dc:language>
  <cp:lastModifiedBy/>
  <dcterms:modified xsi:type="dcterms:W3CDTF">2020-08-13T11:44:35Z</dcterms:modified>
  <cp:revision>1</cp:revision>
  <dc:subject/>
  <dc:title/>
</cp:coreProperties>
</file>