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5" r:id="rId4"/>
    <p:sldMasterId id="2147483686" r:id="rId5"/>
    <p:sldMasterId id="2147483687" r:id="rId6"/>
    <p:sldMasterId id="2147483688" r:id="rId7"/>
    <p:sldMasterId id="2147483689" r:id="rId8"/>
    <p:sldMasterId id="2147483690" r:id="rId9"/>
    <p:sldMasterId id="2147483691" r:id="rId10"/>
    <p:sldMasterId id="2147483692" r:id="rId11"/>
    <p:sldMasterId id="2147483693" r:id="rId12"/>
    <p:sldMasterId id="2147483694" r:id="rId13"/>
    <p:sldMasterId id="2147483695" r:id="rId14"/>
    <p:sldMasterId id="2147483696" r:id="rId15"/>
    <p:sldMasterId id="2147483697" r:id="rId16"/>
    <p:sldMasterId id="2147483698" r:id="rId17"/>
    <p:sldMasterId id="2147483699" r:id="rId18"/>
    <p:sldMasterId id="2147483700" r:id="rId19"/>
    <p:sldMasterId id="2147483702" r:id="rId20"/>
    <p:sldMasterId id="2147483703" r:id="rId21"/>
    <p:sldMasterId id="2147483704" r:id="rId22"/>
    <p:sldMasterId id="2147483705" r:id="rId23"/>
  </p:sldMasterIdLst>
  <p:notesMasterIdLst>
    <p:notesMasterId r:id="rId51"/>
  </p:notesMasterIdLst>
  <p:sldIdLst>
    <p:sldId id="256" r:id="rId24"/>
    <p:sldId id="257" r:id="rId25"/>
    <p:sldId id="258" r:id="rId26"/>
    <p:sldId id="282" r:id="rId27"/>
    <p:sldId id="263" r:id="rId28"/>
    <p:sldId id="264" r:id="rId29"/>
    <p:sldId id="265" r:id="rId30"/>
    <p:sldId id="266" r:id="rId31"/>
    <p:sldId id="267" r:id="rId32"/>
    <p:sldId id="268" r:id="rId33"/>
    <p:sldId id="260" r:id="rId34"/>
    <p:sldId id="269" r:id="rId35"/>
    <p:sldId id="270" r:id="rId36"/>
    <p:sldId id="271" r:id="rId37"/>
    <p:sldId id="272" r:id="rId38"/>
    <p:sldId id="261" r:id="rId39"/>
    <p:sldId id="273" r:id="rId40"/>
    <p:sldId id="274" r:id="rId41"/>
    <p:sldId id="275" r:id="rId42"/>
    <p:sldId id="276" r:id="rId43"/>
    <p:sldId id="262" r:id="rId44"/>
    <p:sldId id="277" r:id="rId45"/>
    <p:sldId id="278" r:id="rId46"/>
    <p:sldId id="279" r:id="rId47"/>
    <p:sldId id="280" r:id="rId48"/>
    <p:sldId id="259" r:id="rId49"/>
    <p:sldId id="281" r:id="rId5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84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29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50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34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151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4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08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126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701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93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52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8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0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173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61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87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351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52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96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21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60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9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6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58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68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2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72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74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69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8569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4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59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44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4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568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389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45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12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50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0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8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189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9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439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7681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634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23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8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26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064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556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8992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45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7901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91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53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47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9459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1982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716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263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91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72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414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399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790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8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8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5349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367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636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576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4010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385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373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22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9864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45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73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192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915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17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49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4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49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175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236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1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83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981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662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399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755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302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842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196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0739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0637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125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306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2573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04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349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4743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5018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327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741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8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1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975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78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97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0548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290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642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243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466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95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127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811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823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20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408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35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80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9464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365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376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6467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05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41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236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094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829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4069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936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75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736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4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94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747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534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86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7022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37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5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390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557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9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2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601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145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9634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8247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58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8966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4769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6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843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588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5026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71138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3046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209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2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18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0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072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20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07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503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05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3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33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09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0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34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03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784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60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87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071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66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0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584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17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89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265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555769" y="3620959"/>
            <a:ext cx="495617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答辩人：华清沁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指导老师：张军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1372756" y="1687237"/>
            <a:ext cx="906738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基于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DirectX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的全局光照算法          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SVO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的框架软件开发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691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1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6868" name="Freeform 47"/>
          <p:cNvSpPr>
            <a:spLocks noEditPoints="1"/>
          </p:cNvSpPr>
          <p:nvPr/>
        </p:nvSpPr>
        <p:spPr bwMode="auto">
          <a:xfrm>
            <a:off x="1951038" y="2289175"/>
            <a:ext cx="8678862" cy="2943225"/>
          </a:xfrm>
          <a:custGeom>
            <a:avLst/>
            <a:gdLst>
              <a:gd name="T0" fmla="*/ 2147483646 w 3426"/>
              <a:gd name="T1" fmla="*/ 2147483646 h 1232"/>
              <a:gd name="T2" fmla="*/ 2147483646 w 3426"/>
              <a:gd name="T3" fmla="*/ 1346907675 h 1232"/>
              <a:gd name="T4" fmla="*/ 2147483646 w 3426"/>
              <a:gd name="T5" fmla="*/ 901742504 h 1232"/>
              <a:gd name="T6" fmla="*/ 2147483646 w 3426"/>
              <a:gd name="T7" fmla="*/ 1015888032 h 1232"/>
              <a:gd name="T8" fmla="*/ 2147483646 w 3426"/>
              <a:gd name="T9" fmla="*/ 1951874195 h 1232"/>
              <a:gd name="T10" fmla="*/ 2147483646 w 3426"/>
              <a:gd name="T11" fmla="*/ 2147483646 h 1232"/>
              <a:gd name="T12" fmla="*/ 2147483646 w 3426"/>
              <a:gd name="T13" fmla="*/ 2147483646 h 1232"/>
              <a:gd name="T14" fmla="*/ 2147483646 w 3426"/>
              <a:gd name="T15" fmla="*/ 1974703301 h 1232"/>
              <a:gd name="T16" fmla="*/ 2147483646 w 3426"/>
              <a:gd name="T17" fmla="*/ 821840635 h 1232"/>
              <a:gd name="T18" fmla="*/ 2147483646 w 3426"/>
              <a:gd name="T19" fmla="*/ 1472465366 h 1232"/>
              <a:gd name="T20" fmla="*/ 2147483646 w 3426"/>
              <a:gd name="T21" fmla="*/ 2147483646 h 1232"/>
              <a:gd name="T22" fmla="*/ 2147483646 w 3426"/>
              <a:gd name="T23" fmla="*/ 2147483646 h 1232"/>
              <a:gd name="T24" fmla="*/ 2147483646 w 3426"/>
              <a:gd name="T25" fmla="*/ 1518123578 h 1232"/>
              <a:gd name="T26" fmla="*/ 2147483646 w 3426"/>
              <a:gd name="T27" fmla="*/ 216874114 h 1232"/>
              <a:gd name="T28" fmla="*/ 2147483646 w 3426"/>
              <a:gd name="T29" fmla="*/ 1164274830 h 1232"/>
              <a:gd name="T30" fmla="*/ 2147483646 w 3426"/>
              <a:gd name="T31" fmla="*/ 2147483646 h 1232"/>
              <a:gd name="T32" fmla="*/ 2147483646 w 3426"/>
              <a:gd name="T33" fmla="*/ 2147483646 h 1232"/>
              <a:gd name="T34" fmla="*/ 2147483646 w 3426"/>
              <a:gd name="T35" fmla="*/ 1335493122 h 1232"/>
              <a:gd name="T36" fmla="*/ 2147483646 w 3426"/>
              <a:gd name="T37" fmla="*/ 639210179 h 1232"/>
              <a:gd name="T38" fmla="*/ 2147483646 w 3426"/>
              <a:gd name="T39" fmla="*/ 2147483646 h 1232"/>
              <a:gd name="T40" fmla="*/ 2147483646 w 3426"/>
              <a:gd name="T41" fmla="*/ 2147483646 h 1232"/>
              <a:gd name="T42" fmla="*/ 2147483646 w 3426"/>
              <a:gd name="T43" fmla="*/ 2147483646 h 1232"/>
              <a:gd name="T44" fmla="*/ 2147483646 w 3426"/>
              <a:gd name="T45" fmla="*/ 1586610894 h 1232"/>
              <a:gd name="T46" fmla="*/ 1411802084 w 3426"/>
              <a:gd name="T47" fmla="*/ 844669740 h 1232"/>
              <a:gd name="T48" fmla="*/ 243856770 w 3426"/>
              <a:gd name="T49" fmla="*/ 547893756 h 1232"/>
              <a:gd name="T50" fmla="*/ 962591178 w 3426"/>
              <a:gd name="T51" fmla="*/ 1495294472 h 1232"/>
              <a:gd name="T52" fmla="*/ 1604320319 w 3426"/>
              <a:gd name="T53" fmla="*/ 2147483646 h 1232"/>
              <a:gd name="T54" fmla="*/ 1617153686 w 3426"/>
              <a:gd name="T55" fmla="*/ 2147483646 h 1232"/>
              <a:gd name="T56" fmla="*/ 885583377 w 3426"/>
              <a:gd name="T57" fmla="*/ 2147483646 h 1232"/>
              <a:gd name="T58" fmla="*/ 539052073 w 3426"/>
              <a:gd name="T59" fmla="*/ 2147483646 h 1232"/>
              <a:gd name="T60" fmla="*/ 911252644 w 3426"/>
              <a:gd name="T61" fmla="*/ 2147483646 h 1232"/>
              <a:gd name="T62" fmla="*/ 2147483646 w 3426"/>
              <a:gd name="T63" fmla="*/ 2147483646 h 1232"/>
              <a:gd name="T64" fmla="*/ 2147483646 w 3426"/>
              <a:gd name="T65" fmla="*/ 2147483646 h 1232"/>
              <a:gd name="T66" fmla="*/ 2147483646 w 3426"/>
              <a:gd name="T67" fmla="*/ 2147483646 h 1232"/>
              <a:gd name="T68" fmla="*/ 2147483646 w 3426"/>
              <a:gd name="T69" fmla="*/ 2147483646 h 1232"/>
              <a:gd name="T70" fmla="*/ 2147483646 w 3426"/>
              <a:gd name="T71" fmla="*/ 2147483646 h 1232"/>
              <a:gd name="T72" fmla="*/ 2147483646 w 3426"/>
              <a:gd name="T73" fmla="*/ 2147483646 h 1232"/>
              <a:gd name="T74" fmla="*/ 2147483646 w 3426"/>
              <a:gd name="T75" fmla="*/ 2147483646 h 1232"/>
              <a:gd name="T76" fmla="*/ 2147483646 w 3426"/>
              <a:gd name="T77" fmla="*/ 2147483646 h 1232"/>
              <a:gd name="T78" fmla="*/ 2147483646 w 3426"/>
              <a:gd name="T79" fmla="*/ 2147483646 h 1232"/>
              <a:gd name="T80" fmla="*/ 2147483646 w 3426"/>
              <a:gd name="T81" fmla="*/ 2147483646 h 1232"/>
              <a:gd name="T82" fmla="*/ 2147483646 w 3426"/>
              <a:gd name="T83" fmla="*/ 2147483646 h 1232"/>
              <a:gd name="T84" fmla="*/ 2147483646 w 3426"/>
              <a:gd name="T85" fmla="*/ 2147483646 h 1232"/>
              <a:gd name="T86" fmla="*/ 2147483646 w 3426"/>
              <a:gd name="T87" fmla="*/ 2147483646 h 1232"/>
              <a:gd name="T88" fmla="*/ 2147483646 w 3426"/>
              <a:gd name="T89" fmla="*/ 2147483646 h 1232"/>
              <a:gd name="T90" fmla="*/ 2147483646 w 3426"/>
              <a:gd name="T91" fmla="*/ 2147483646 h 1232"/>
              <a:gd name="T92" fmla="*/ 2147483646 w 3426"/>
              <a:gd name="T93" fmla="*/ 2147483646 h 1232"/>
              <a:gd name="T94" fmla="*/ 2147483646 w 3426"/>
              <a:gd name="T95" fmla="*/ 2147483646 h 1232"/>
              <a:gd name="T96" fmla="*/ 2147483646 w 3426"/>
              <a:gd name="T97" fmla="*/ 2147483646 h 1232"/>
              <a:gd name="T98" fmla="*/ 2147483646 w 3426"/>
              <a:gd name="T99" fmla="*/ 2147483646 h 1232"/>
              <a:gd name="T100" fmla="*/ 2147483646 w 3426"/>
              <a:gd name="T101" fmla="*/ 2147483646 h 1232"/>
              <a:gd name="T102" fmla="*/ 2147483646 w 3426"/>
              <a:gd name="T103" fmla="*/ 2147483646 h 1232"/>
              <a:gd name="T104" fmla="*/ 2147483646 w 3426"/>
              <a:gd name="T105" fmla="*/ 2077431887 h 1232"/>
              <a:gd name="T106" fmla="*/ 2147483646 w 3426"/>
              <a:gd name="T107" fmla="*/ 1792070456 h 1232"/>
              <a:gd name="T108" fmla="*/ 2147483646 w 3426"/>
              <a:gd name="T109" fmla="*/ 1951874195 h 1232"/>
              <a:gd name="T110" fmla="*/ 2147483646 w 3426"/>
              <a:gd name="T111" fmla="*/ 2147483646 h 123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426"/>
              <a:gd name="T169" fmla="*/ 0 h 1232"/>
              <a:gd name="T170" fmla="*/ 3426 w 3426"/>
              <a:gd name="T171" fmla="*/ 1232 h 123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87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7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7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7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7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0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8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8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8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85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8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8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8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89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9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9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9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89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89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9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0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90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90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90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905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90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90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90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9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1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789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9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02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789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89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892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892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8916" name="任意多边形 70"/>
          <p:cNvSpPr>
            <a:spLocks noChangeArrowheads="1"/>
          </p:cNvSpPr>
          <p:nvPr/>
        </p:nvSpPr>
        <p:spPr bwMode="auto">
          <a:xfrm>
            <a:off x="1217613" y="2020888"/>
            <a:ext cx="1517650" cy="2065337"/>
          </a:xfrm>
          <a:custGeom>
            <a:avLst/>
            <a:gdLst>
              <a:gd name="T0" fmla="*/ 1754968 w 1138390"/>
              <a:gd name="T1" fmla="*/ 436903 h 1550820"/>
              <a:gd name="T2" fmla="*/ 572721 w 1138390"/>
              <a:gd name="T3" fmla="*/ 1614248 h 1550820"/>
              <a:gd name="T4" fmla="*/ 1754968 w 1138390"/>
              <a:gd name="T5" fmla="*/ 2791597 h 1550820"/>
              <a:gd name="T6" fmla="*/ 2937218 w 1138390"/>
              <a:gd name="T7" fmla="*/ 1614252 h 1550820"/>
              <a:gd name="T8" fmla="*/ 1754968 w 1138390"/>
              <a:gd name="T9" fmla="*/ 436903 h 1550820"/>
              <a:gd name="T10" fmla="*/ 1853526 w 1138390"/>
              <a:gd name="T11" fmla="*/ 860 h 1550820"/>
              <a:gd name="T12" fmla="*/ 3108002 w 1138390"/>
              <a:gd name="T13" fmla="*/ 564159 h 1550820"/>
              <a:gd name="T14" fmla="*/ 3029441 w 1138390"/>
              <a:gd name="T15" fmla="*/ 3095122 h 1550820"/>
              <a:gd name="T16" fmla="*/ 1702124 w 1138390"/>
              <a:gd name="T17" fmla="*/ 4878425 h 1550820"/>
              <a:gd name="T18" fmla="*/ 487944 w 1138390"/>
              <a:gd name="T19" fmla="*/ 3016887 h 1550820"/>
              <a:gd name="T20" fmla="*/ 566505 w 1138390"/>
              <a:gd name="T21" fmla="*/ 485921 h 1550820"/>
              <a:gd name="T22" fmla="*/ 1853526 w 1138390"/>
              <a:gd name="T23" fmla="*/ 860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17" name="Oval 65"/>
          <p:cNvSpPr>
            <a:spLocks noChangeArrowheads="1"/>
          </p:cNvSpPr>
          <p:nvPr/>
        </p:nvSpPr>
        <p:spPr bwMode="auto">
          <a:xfrm>
            <a:off x="9710738" y="4046538"/>
            <a:ext cx="936625" cy="1857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8" name="Oval 65"/>
          <p:cNvSpPr>
            <a:spLocks noChangeArrowheads="1"/>
          </p:cNvSpPr>
          <p:nvPr/>
        </p:nvSpPr>
        <p:spPr bwMode="auto">
          <a:xfrm>
            <a:off x="7708900" y="4710113"/>
            <a:ext cx="1473200" cy="296862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9" name="Oval 65"/>
          <p:cNvSpPr>
            <a:spLocks noChangeArrowheads="1"/>
          </p:cNvSpPr>
          <p:nvPr/>
        </p:nvSpPr>
        <p:spPr bwMode="auto">
          <a:xfrm>
            <a:off x="1465263" y="4046538"/>
            <a:ext cx="935037" cy="1857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2913063" y="4710113"/>
            <a:ext cx="1474787" cy="296862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1" name="Oval 65"/>
          <p:cNvSpPr>
            <a:spLocks noChangeArrowheads="1"/>
          </p:cNvSpPr>
          <p:nvPr/>
        </p:nvSpPr>
        <p:spPr bwMode="auto">
          <a:xfrm>
            <a:off x="5103813" y="5316538"/>
            <a:ext cx="1889125" cy="3762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2" name="任意多边形 76"/>
          <p:cNvSpPr>
            <a:spLocks noChangeArrowheads="1"/>
          </p:cNvSpPr>
          <p:nvPr/>
        </p:nvSpPr>
        <p:spPr bwMode="auto">
          <a:xfrm>
            <a:off x="9456738" y="2020888"/>
            <a:ext cx="1517650" cy="2065337"/>
          </a:xfrm>
          <a:custGeom>
            <a:avLst/>
            <a:gdLst>
              <a:gd name="T0" fmla="*/ 1754968 w 1138390"/>
              <a:gd name="T1" fmla="*/ 436903 h 1550820"/>
              <a:gd name="T2" fmla="*/ 572721 w 1138390"/>
              <a:gd name="T3" fmla="*/ 1614248 h 1550820"/>
              <a:gd name="T4" fmla="*/ 1754968 w 1138390"/>
              <a:gd name="T5" fmla="*/ 2791597 h 1550820"/>
              <a:gd name="T6" fmla="*/ 2937218 w 1138390"/>
              <a:gd name="T7" fmla="*/ 1614252 h 1550820"/>
              <a:gd name="T8" fmla="*/ 1754968 w 1138390"/>
              <a:gd name="T9" fmla="*/ 436903 h 1550820"/>
              <a:gd name="T10" fmla="*/ 1853526 w 1138390"/>
              <a:gd name="T11" fmla="*/ 860 h 1550820"/>
              <a:gd name="T12" fmla="*/ 3108002 w 1138390"/>
              <a:gd name="T13" fmla="*/ 564159 h 1550820"/>
              <a:gd name="T14" fmla="*/ 3029441 w 1138390"/>
              <a:gd name="T15" fmla="*/ 3095122 h 1550820"/>
              <a:gd name="T16" fmla="*/ 1702124 w 1138390"/>
              <a:gd name="T17" fmla="*/ 4878425 h 1550820"/>
              <a:gd name="T18" fmla="*/ 487944 w 1138390"/>
              <a:gd name="T19" fmla="*/ 3016887 h 1550820"/>
              <a:gd name="T20" fmla="*/ 566505 w 1138390"/>
              <a:gd name="T21" fmla="*/ 485921 h 1550820"/>
              <a:gd name="T22" fmla="*/ 1853526 w 1138390"/>
              <a:gd name="T23" fmla="*/ 860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3" name="任意多边形 77"/>
          <p:cNvSpPr>
            <a:spLocks noChangeArrowheads="1"/>
          </p:cNvSpPr>
          <p:nvPr/>
        </p:nvSpPr>
        <p:spPr bwMode="auto">
          <a:xfrm>
            <a:off x="7391400" y="1838325"/>
            <a:ext cx="2179638" cy="2971800"/>
          </a:xfrm>
          <a:custGeom>
            <a:avLst/>
            <a:gdLst>
              <a:gd name="T0" fmla="*/ 7466563 w 1138390"/>
              <a:gd name="T1" fmla="*/ 1872842 h 1550820"/>
              <a:gd name="T2" fmla="*/ 2436659 w 1138390"/>
              <a:gd name="T3" fmla="*/ 6919661 h 1550820"/>
              <a:gd name="T4" fmla="*/ 7466563 w 1138390"/>
              <a:gd name="T5" fmla="*/ 11966503 h 1550820"/>
              <a:gd name="T6" fmla="*/ 12496458 w 1138390"/>
              <a:gd name="T7" fmla="*/ 6919669 h 1550820"/>
              <a:gd name="T8" fmla="*/ 7466563 w 1138390"/>
              <a:gd name="T9" fmla="*/ 1872842 h 1550820"/>
              <a:gd name="T10" fmla="*/ 7885875 w 1138390"/>
              <a:gd name="T11" fmla="*/ 3679 h 1550820"/>
              <a:gd name="T12" fmla="*/ 13223073 w 1138390"/>
              <a:gd name="T13" fmla="*/ 2418341 h 1550820"/>
              <a:gd name="T14" fmla="*/ 12888829 w 1138390"/>
              <a:gd name="T15" fmla="*/ 13267603 h 1550820"/>
              <a:gd name="T16" fmla="*/ 7241719 w 1138390"/>
              <a:gd name="T17" fmla="*/ 20911931 h 1550820"/>
              <a:gd name="T18" fmla="*/ 2075968 w 1138390"/>
              <a:gd name="T19" fmla="*/ 12932234 h 1550820"/>
              <a:gd name="T20" fmla="*/ 2410208 w 1138390"/>
              <a:gd name="T21" fmla="*/ 2082952 h 1550820"/>
              <a:gd name="T22" fmla="*/ 7885875 w 1138390"/>
              <a:gd name="T23" fmla="*/ 3679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6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4" name="任意多边形 78"/>
          <p:cNvSpPr>
            <a:spLocks noChangeArrowheads="1"/>
          </p:cNvSpPr>
          <p:nvPr/>
        </p:nvSpPr>
        <p:spPr bwMode="auto">
          <a:xfrm>
            <a:off x="2620963" y="1838325"/>
            <a:ext cx="2179637" cy="2971800"/>
          </a:xfrm>
          <a:custGeom>
            <a:avLst/>
            <a:gdLst>
              <a:gd name="T0" fmla="*/ 7466544 w 1138390"/>
              <a:gd name="T1" fmla="*/ 1872842 h 1550820"/>
              <a:gd name="T2" fmla="*/ 2436656 w 1138390"/>
              <a:gd name="T3" fmla="*/ 6919661 h 1550820"/>
              <a:gd name="T4" fmla="*/ 7466544 w 1138390"/>
              <a:gd name="T5" fmla="*/ 11966503 h 1550820"/>
              <a:gd name="T6" fmla="*/ 12496434 w 1138390"/>
              <a:gd name="T7" fmla="*/ 6919669 h 1550820"/>
              <a:gd name="T8" fmla="*/ 7466544 w 1138390"/>
              <a:gd name="T9" fmla="*/ 1872842 h 1550820"/>
              <a:gd name="T10" fmla="*/ 7885863 w 1138390"/>
              <a:gd name="T11" fmla="*/ 3679 h 1550820"/>
              <a:gd name="T12" fmla="*/ 13223053 w 1138390"/>
              <a:gd name="T13" fmla="*/ 2418341 h 1550820"/>
              <a:gd name="T14" fmla="*/ 12888806 w 1138390"/>
              <a:gd name="T15" fmla="*/ 13267603 h 1550820"/>
              <a:gd name="T16" fmla="*/ 7241708 w 1138390"/>
              <a:gd name="T17" fmla="*/ 20911931 h 1550820"/>
              <a:gd name="T18" fmla="*/ 2075960 w 1138390"/>
              <a:gd name="T19" fmla="*/ 12932234 h 1550820"/>
              <a:gd name="T20" fmla="*/ 2410207 w 1138390"/>
              <a:gd name="T21" fmla="*/ 2082952 h 1550820"/>
              <a:gd name="T22" fmla="*/ 7885863 w 1138390"/>
              <a:gd name="T23" fmla="*/ 3679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6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5" name="任意多边形 79"/>
          <p:cNvSpPr>
            <a:spLocks noChangeArrowheads="1"/>
          </p:cNvSpPr>
          <p:nvPr/>
        </p:nvSpPr>
        <p:spPr bwMode="auto">
          <a:xfrm>
            <a:off x="4686300" y="1628775"/>
            <a:ext cx="2819400" cy="3840163"/>
          </a:xfrm>
          <a:custGeom>
            <a:avLst/>
            <a:gdLst>
              <a:gd name="T0" fmla="*/ 20903063 w 1138390"/>
              <a:gd name="T1" fmla="*/ 5221807 h 1550820"/>
              <a:gd name="T2" fmla="*/ 6821559 w 1138390"/>
              <a:gd name="T3" fmla="*/ 19293237 h 1550820"/>
              <a:gd name="T4" fmla="*/ 20903063 w 1138390"/>
              <a:gd name="T5" fmla="*/ 33364745 h 1550820"/>
              <a:gd name="T6" fmla="*/ 34984537 w 1138390"/>
              <a:gd name="T7" fmla="*/ 19293267 h 1550820"/>
              <a:gd name="T8" fmla="*/ 20903063 w 1138390"/>
              <a:gd name="T9" fmla="*/ 5221807 h 1550820"/>
              <a:gd name="T10" fmla="*/ 22076960 w 1138390"/>
              <a:gd name="T11" fmla="*/ 10264 h 1550820"/>
              <a:gd name="T12" fmla="*/ 37018750 w 1138390"/>
              <a:gd name="T13" fmla="*/ 6742759 h 1550820"/>
              <a:gd name="T14" fmla="*/ 36083025 w 1138390"/>
              <a:gd name="T15" fmla="*/ 36992419 h 1550820"/>
              <a:gd name="T16" fmla="*/ 20273611 w 1138390"/>
              <a:gd name="T17" fmla="*/ 58306141 h 1550820"/>
              <a:gd name="T18" fmla="*/ 5811780 w 1138390"/>
              <a:gd name="T19" fmla="*/ 36057346 h 1550820"/>
              <a:gd name="T20" fmla="*/ 6747517 w 1138390"/>
              <a:gd name="T21" fmla="*/ 5807637 h 1550820"/>
              <a:gd name="T22" fmla="*/ 22076960 w 1138390"/>
              <a:gd name="T23" fmla="*/ 10264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29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994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9940" name="任意多边形 17"/>
          <p:cNvSpPr>
            <a:spLocks noChangeArrowheads="1"/>
          </p:cNvSpPr>
          <p:nvPr/>
        </p:nvSpPr>
        <p:spPr bwMode="auto">
          <a:xfrm>
            <a:off x="6135688" y="2084388"/>
            <a:ext cx="4367212" cy="576262"/>
          </a:xfrm>
          <a:custGeom>
            <a:avLst/>
            <a:gdLst>
              <a:gd name="T0" fmla="*/ 86508 w 3275513"/>
              <a:gd name="T1" fmla="*/ 0 h 431880"/>
              <a:gd name="T2" fmla="*/ 9667058 w 3275513"/>
              <a:gd name="T3" fmla="*/ 0 h 431880"/>
              <a:gd name="T4" fmla="*/ 10349345 w 3275513"/>
              <a:gd name="T5" fmla="*/ 684354 h 431880"/>
              <a:gd name="T6" fmla="*/ 9667058 w 3275513"/>
              <a:gd name="T7" fmla="*/ 1368706 h 431880"/>
              <a:gd name="T8" fmla="*/ 2759702 w 3275513"/>
              <a:gd name="T9" fmla="*/ 1368706 h 431880"/>
              <a:gd name="T10" fmla="*/ 2541133 w 3275513"/>
              <a:gd name="T11" fmla="*/ 1127492 h 431880"/>
              <a:gd name="T12" fmla="*/ 219753 w 3275513"/>
              <a:gd name="T13" fmla="*/ 19876 h 431880"/>
              <a:gd name="T14" fmla="*/ 0 w 3275513"/>
              <a:gd name="T15" fmla="*/ 874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1" name="任意多边形 18"/>
          <p:cNvSpPr>
            <a:spLocks noChangeArrowheads="1"/>
          </p:cNvSpPr>
          <p:nvPr/>
        </p:nvSpPr>
        <p:spPr bwMode="auto">
          <a:xfrm>
            <a:off x="1689100" y="4748213"/>
            <a:ext cx="4373563" cy="574675"/>
          </a:xfrm>
          <a:custGeom>
            <a:avLst/>
            <a:gdLst>
              <a:gd name="T0" fmla="*/ 683319 w 3279285"/>
              <a:gd name="T1" fmla="*/ 0 h 431880"/>
              <a:gd name="T2" fmla="*/ 7445905 w 3279285"/>
              <a:gd name="T3" fmla="*/ 0 h 431880"/>
              <a:gd name="T4" fmla="*/ 7664808 w 3279285"/>
              <a:gd name="T5" fmla="*/ 238574 h 431880"/>
              <a:gd name="T6" fmla="*/ 9989691 w 3279285"/>
              <a:gd name="T7" fmla="*/ 1334033 h 431880"/>
              <a:gd name="T8" fmla="*/ 10376936 w 3279285"/>
              <a:gd name="T9" fmla="*/ 1353404 h 431880"/>
              <a:gd name="T10" fmla="*/ 10374050 w 3279285"/>
              <a:gd name="T11" fmla="*/ 1353692 h 431880"/>
              <a:gd name="T12" fmla="*/ 683319 w 3279285"/>
              <a:gd name="T13" fmla="*/ 1353692 h 431880"/>
              <a:gd name="T14" fmla="*/ 0 w 3279285"/>
              <a:gd name="T15" fmla="*/ 676844 h 431880"/>
              <a:gd name="T16" fmla="*/ 683319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2" name="同心圆 17"/>
          <p:cNvSpPr>
            <a:spLocks noChangeArrowheads="1"/>
          </p:cNvSpPr>
          <p:nvPr/>
        </p:nvSpPr>
        <p:spPr bwMode="auto">
          <a:xfrm>
            <a:off x="4635500" y="2249488"/>
            <a:ext cx="2903538" cy="2906712"/>
          </a:xfrm>
          <a:custGeom>
            <a:avLst/>
            <a:gdLst>
              <a:gd name="T0" fmla="*/ 0 w 2903538"/>
              <a:gd name="T1" fmla="*/ 1453356 h 2906712"/>
              <a:gd name="T2" fmla="*/ 1451769 w 2903538"/>
              <a:gd name="T3" fmla="*/ 0 h 2906712"/>
              <a:gd name="T4" fmla="*/ 2903538 w 2903538"/>
              <a:gd name="T5" fmla="*/ 1453356 h 2906712"/>
              <a:gd name="T6" fmla="*/ 1451769 w 2903538"/>
              <a:gd name="T7" fmla="*/ 2906712 h 2906712"/>
              <a:gd name="T8" fmla="*/ 0 w 2903538"/>
              <a:gd name="T9" fmla="*/ 1453356 h 2906712"/>
              <a:gd name="T10" fmla="*/ 183707 w 2903538"/>
              <a:gd name="T11" fmla="*/ 1453356 h 2906712"/>
              <a:gd name="T12" fmla="*/ 1451769 w 2903538"/>
              <a:gd name="T13" fmla="*/ 2723004 h 2906712"/>
              <a:gd name="T14" fmla="*/ 2719830 w 2903538"/>
              <a:gd name="T15" fmla="*/ 1453356 h 2906712"/>
              <a:gd name="T16" fmla="*/ 1451769 w 2903538"/>
              <a:gd name="T17" fmla="*/ 183707 h 2906712"/>
              <a:gd name="T18" fmla="*/ 183707 w 2903538"/>
              <a:gd name="T19" fmla="*/ 1453356 h 29067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03538"/>
              <a:gd name="T31" fmla="*/ 0 h 2906712"/>
              <a:gd name="T32" fmla="*/ 2903538 w 2903538"/>
              <a:gd name="T33" fmla="*/ 2906712 h 29067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03538" h="2906712">
                <a:moveTo>
                  <a:pt x="0" y="1453356"/>
                </a:moveTo>
                <a:cubicBezTo>
                  <a:pt x="0" y="650690"/>
                  <a:pt x="649979" y="0"/>
                  <a:pt x="1451769" y="0"/>
                </a:cubicBezTo>
                <a:cubicBezTo>
                  <a:pt x="2253559" y="0"/>
                  <a:pt x="2903538" y="650690"/>
                  <a:pt x="2903538" y="1453356"/>
                </a:cubicBezTo>
                <a:cubicBezTo>
                  <a:pt x="2903538" y="2256022"/>
                  <a:pt x="2253559" y="2906712"/>
                  <a:pt x="1451769" y="2906712"/>
                </a:cubicBezTo>
                <a:cubicBezTo>
                  <a:pt x="649979" y="2906712"/>
                  <a:pt x="0" y="2256022"/>
                  <a:pt x="0" y="1453356"/>
                </a:cubicBezTo>
                <a:close/>
                <a:moveTo>
                  <a:pt x="183707" y="1453356"/>
                </a:moveTo>
                <a:cubicBezTo>
                  <a:pt x="183707" y="2154564"/>
                  <a:pt x="751438" y="2723005"/>
                  <a:pt x="1451769" y="2723005"/>
                </a:cubicBezTo>
                <a:cubicBezTo>
                  <a:pt x="2152100" y="2723005"/>
                  <a:pt x="2719831" y="2154564"/>
                  <a:pt x="2719831" y="1453356"/>
                </a:cubicBezTo>
                <a:cubicBezTo>
                  <a:pt x="2719831" y="752148"/>
                  <a:pt x="2152100" y="183707"/>
                  <a:pt x="1451769" y="183707"/>
                </a:cubicBezTo>
                <a:cubicBezTo>
                  <a:pt x="751438" y="183707"/>
                  <a:pt x="183707" y="752148"/>
                  <a:pt x="183707" y="1453356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3" name="矩形 3"/>
          <p:cNvSpPr>
            <a:spLocks noChangeArrowheads="1"/>
          </p:cNvSpPr>
          <p:nvPr/>
        </p:nvSpPr>
        <p:spPr bwMode="auto">
          <a:xfrm>
            <a:off x="2135188" y="2290763"/>
            <a:ext cx="23034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30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4" name="矩形 23"/>
          <p:cNvSpPr>
            <a:spLocks noChangeArrowheads="1"/>
          </p:cNvSpPr>
          <p:nvPr/>
        </p:nvSpPr>
        <p:spPr bwMode="auto">
          <a:xfrm>
            <a:off x="7735888" y="2768600"/>
            <a:ext cx="23034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30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098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098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0964" name="椭圆 10"/>
          <p:cNvSpPr>
            <a:spLocks noChangeArrowheads="1"/>
          </p:cNvSpPr>
          <p:nvPr/>
        </p:nvSpPr>
        <p:spPr bwMode="auto">
          <a:xfrm>
            <a:off x="8316913" y="2400300"/>
            <a:ext cx="936625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5" name="椭圆 11"/>
          <p:cNvSpPr>
            <a:spLocks noChangeArrowheads="1"/>
          </p:cNvSpPr>
          <p:nvPr/>
        </p:nvSpPr>
        <p:spPr bwMode="auto">
          <a:xfrm>
            <a:off x="6985000" y="2492375"/>
            <a:ext cx="938213" cy="936625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6" name="椭圆 12"/>
          <p:cNvSpPr>
            <a:spLocks noChangeArrowheads="1"/>
          </p:cNvSpPr>
          <p:nvPr/>
        </p:nvSpPr>
        <p:spPr bwMode="auto">
          <a:xfrm>
            <a:off x="5653088" y="2400300"/>
            <a:ext cx="938212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7" name="椭圆 13"/>
          <p:cNvSpPr>
            <a:spLocks noChangeArrowheads="1"/>
          </p:cNvSpPr>
          <p:nvPr/>
        </p:nvSpPr>
        <p:spPr bwMode="auto">
          <a:xfrm>
            <a:off x="4305300" y="2492375"/>
            <a:ext cx="935038" cy="936625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8" name="椭圆 14"/>
          <p:cNvSpPr>
            <a:spLocks noChangeArrowheads="1"/>
          </p:cNvSpPr>
          <p:nvPr/>
        </p:nvSpPr>
        <p:spPr bwMode="auto">
          <a:xfrm>
            <a:off x="2963863" y="2400300"/>
            <a:ext cx="935037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9" name="燕尾形 20"/>
          <p:cNvSpPr>
            <a:spLocks noChangeArrowheads="1"/>
          </p:cNvSpPr>
          <p:nvPr/>
        </p:nvSpPr>
        <p:spPr bwMode="auto">
          <a:xfrm>
            <a:off x="1995488" y="2162175"/>
            <a:ext cx="207962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0" name="燕尾形 21"/>
          <p:cNvSpPr>
            <a:spLocks noChangeArrowheads="1"/>
          </p:cNvSpPr>
          <p:nvPr/>
        </p:nvSpPr>
        <p:spPr bwMode="auto">
          <a:xfrm>
            <a:off x="1789113" y="2162175"/>
            <a:ext cx="206375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1" name="燕尾形 22"/>
          <p:cNvSpPr>
            <a:spLocks noChangeArrowheads="1"/>
          </p:cNvSpPr>
          <p:nvPr/>
        </p:nvSpPr>
        <p:spPr bwMode="auto">
          <a:xfrm>
            <a:off x="1568450" y="2162175"/>
            <a:ext cx="207963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2" name="椭圆 1"/>
          <p:cNvSpPr>
            <a:spLocks/>
          </p:cNvSpPr>
          <p:nvPr/>
        </p:nvSpPr>
        <p:spPr bwMode="auto">
          <a:xfrm flipV="1">
            <a:off x="2201863" y="2159000"/>
            <a:ext cx="7835900" cy="1508125"/>
          </a:xfrm>
          <a:custGeom>
            <a:avLst/>
            <a:gdLst>
              <a:gd name="T0" fmla="*/ 0 w 7835363"/>
              <a:gd name="T1" fmla="*/ 1506259 h 1509993"/>
              <a:gd name="T2" fmla="*/ 669976 w 7835363"/>
              <a:gd name="T3" fmla="*/ 761838 h 1509993"/>
              <a:gd name="T4" fmla="*/ 671741 w 7835363"/>
              <a:gd name="T5" fmla="*/ 761838 h 1509993"/>
              <a:gd name="T6" fmla="*/ 1243317 w 7835363"/>
              <a:gd name="T7" fmla="*/ 196990 h 1509993"/>
              <a:gd name="T8" fmla="*/ 1814893 w 7835363"/>
              <a:gd name="T9" fmla="*/ 761838 h 1509993"/>
              <a:gd name="T10" fmla="*/ 1819959 w 7835363"/>
              <a:gd name="T11" fmla="*/ 761838 h 1509993"/>
              <a:gd name="T12" fmla="*/ 2581766 w 7835363"/>
              <a:gd name="T13" fmla="*/ 1501423 h 1509993"/>
              <a:gd name="T14" fmla="*/ 3343621 w 7835363"/>
              <a:gd name="T15" fmla="*/ 760896 h 1509993"/>
              <a:gd name="T16" fmla="*/ 3347205 w 7835363"/>
              <a:gd name="T17" fmla="*/ 760896 h 1509993"/>
              <a:gd name="T18" fmla="*/ 3918783 w 7835363"/>
              <a:gd name="T19" fmla="*/ 196047 h 1509993"/>
              <a:gd name="T20" fmla="*/ 4490359 w 7835363"/>
              <a:gd name="T21" fmla="*/ 760896 h 1509993"/>
              <a:gd name="T22" fmla="*/ 4492806 w 7835363"/>
              <a:gd name="T23" fmla="*/ 760896 h 1509993"/>
              <a:gd name="T24" fmla="*/ 5254613 w 7835363"/>
              <a:gd name="T25" fmla="*/ 1500480 h 1509993"/>
              <a:gd name="T26" fmla="*/ 6016420 w 7835363"/>
              <a:gd name="T27" fmla="*/ 760896 h 1509993"/>
              <a:gd name="T28" fmla="*/ 6018867 w 7835363"/>
              <a:gd name="T29" fmla="*/ 760896 h 1509993"/>
              <a:gd name="T30" fmla="*/ 6590445 w 7835363"/>
              <a:gd name="T31" fmla="*/ 196047 h 1509993"/>
              <a:gd name="T32" fmla="*/ 7162021 w 7835363"/>
              <a:gd name="T33" fmla="*/ 760896 h 1509993"/>
              <a:gd name="T34" fmla="*/ 7167182 w 7835363"/>
              <a:gd name="T35" fmla="*/ 760896 h 1509993"/>
              <a:gd name="T36" fmla="*/ 7836437 w 7835363"/>
              <a:gd name="T37" fmla="*/ 1497613 h 1509993"/>
              <a:gd name="T38" fmla="*/ 7739558 w 7835363"/>
              <a:gd name="T39" fmla="*/ 1377208 h 1509993"/>
              <a:gd name="T40" fmla="*/ 7836437 w 7835363"/>
              <a:gd name="T41" fmla="*/ 1298429 h 1509993"/>
              <a:gd name="T42" fmla="*/ 7356795 w 7835363"/>
              <a:gd name="T43" fmla="*/ 742766 h 1509993"/>
              <a:gd name="T44" fmla="*/ 7352414 w 7835363"/>
              <a:gd name="T45" fmla="*/ 742766 h 1509993"/>
              <a:gd name="T46" fmla="*/ 6590445 w 7835363"/>
              <a:gd name="T47" fmla="*/ 0 h 1509993"/>
              <a:gd name="T48" fmla="*/ 5828636 w 7835363"/>
              <a:gd name="T49" fmla="*/ 739585 h 1509993"/>
              <a:gd name="T50" fmla="*/ 5826189 w 7835363"/>
              <a:gd name="T51" fmla="*/ 739585 h 1509993"/>
              <a:gd name="T52" fmla="*/ 5254613 w 7835363"/>
              <a:gd name="T53" fmla="*/ 1304433 h 1509993"/>
              <a:gd name="T54" fmla="*/ 4683037 w 7835363"/>
              <a:gd name="T55" fmla="*/ 739585 h 1509993"/>
              <a:gd name="T56" fmla="*/ 4680590 w 7835363"/>
              <a:gd name="T57" fmla="*/ 739585 h 1509993"/>
              <a:gd name="T58" fmla="*/ 3918783 w 7835363"/>
              <a:gd name="T59" fmla="*/ 0 h 1509993"/>
              <a:gd name="T60" fmla="*/ 3156926 w 7835363"/>
              <a:gd name="T61" fmla="*/ 740528 h 1509993"/>
              <a:gd name="T62" fmla="*/ 3153342 w 7835363"/>
              <a:gd name="T63" fmla="*/ 740528 h 1509993"/>
              <a:gd name="T64" fmla="*/ 2581766 w 7835363"/>
              <a:gd name="T65" fmla="*/ 1305376 h 1509993"/>
              <a:gd name="T66" fmla="*/ 2010190 w 7835363"/>
              <a:gd name="T67" fmla="*/ 740528 h 1509993"/>
              <a:gd name="T68" fmla="*/ 2005124 w 7835363"/>
              <a:gd name="T69" fmla="*/ 740528 h 1509993"/>
              <a:gd name="T70" fmla="*/ 1243317 w 7835363"/>
              <a:gd name="T71" fmla="*/ 943 h 1509993"/>
              <a:gd name="T72" fmla="*/ 480959 w 7835363"/>
              <a:gd name="T73" fmla="*/ 751412 h 1509993"/>
              <a:gd name="T74" fmla="*/ 479642 w 7835363"/>
              <a:gd name="T75" fmla="*/ 751412 h 1509993"/>
              <a:gd name="T76" fmla="*/ 0 w 7835363"/>
              <a:gd name="T77" fmla="*/ 1307075 h 1509993"/>
              <a:gd name="T78" fmla="*/ 96879 w 7835363"/>
              <a:gd name="T79" fmla="*/ 1385854 h 1509993"/>
              <a:gd name="T80" fmla="*/ 93401 w 7835363"/>
              <a:gd name="T81" fmla="*/ 1389802 h 1509993"/>
              <a:gd name="T82" fmla="*/ 0 w 7835363"/>
              <a:gd name="T83" fmla="*/ 1506259 h 15099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835363"/>
              <a:gd name="T127" fmla="*/ 0 h 1509993"/>
              <a:gd name="T128" fmla="*/ 7835363 w 7835363"/>
              <a:gd name="T129" fmla="*/ 1509993 h 150999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835363" h="1509993">
                <a:moveTo>
                  <a:pt x="0" y="1509993"/>
                </a:moveTo>
                <a:cubicBezTo>
                  <a:pt x="374580" y="1465544"/>
                  <a:pt x="665607" y="1149153"/>
                  <a:pt x="669884" y="763727"/>
                </a:cubicBezTo>
                <a:lnTo>
                  <a:pt x="671649" y="763727"/>
                </a:lnTo>
                <a:cubicBezTo>
                  <a:pt x="674225" y="450458"/>
                  <a:pt x="929142" y="197478"/>
                  <a:pt x="1243147" y="197478"/>
                </a:cubicBezTo>
                <a:cubicBezTo>
                  <a:pt x="1557152" y="197478"/>
                  <a:pt x="1812070" y="450458"/>
                  <a:pt x="1814645" y="763727"/>
                </a:cubicBezTo>
                <a:lnTo>
                  <a:pt x="1819709" y="763727"/>
                </a:lnTo>
                <a:cubicBezTo>
                  <a:pt x="1830248" y="1175133"/>
                  <a:pt x="2167291" y="1505145"/>
                  <a:pt x="2581412" y="1505145"/>
                </a:cubicBezTo>
                <a:cubicBezTo>
                  <a:pt x="2995850" y="1505145"/>
                  <a:pt x="3333092" y="1174627"/>
                  <a:pt x="3343163" y="762782"/>
                </a:cubicBezTo>
                <a:lnTo>
                  <a:pt x="3346747" y="762782"/>
                </a:lnTo>
                <a:cubicBezTo>
                  <a:pt x="3349323" y="449513"/>
                  <a:pt x="3604240" y="196533"/>
                  <a:pt x="3918245" y="196533"/>
                </a:cubicBezTo>
                <a:cubicBezTo>
                  <a:pt x="4232250" y="196533"/>
                  <a:pt x="4487168" y="449513"/>
                  <a:pt x="4489743" y="762782"/>
                </a:cubicBezTo>
                <a:lnTo>
                  <a:pt x="4492190" y="762782"/>
                </a:lnTo>
                <a:cubicBezTo>
                  <a:pt x="4502730" y="1174188"/>
                  <a:pt x="4839772" y="1504200"/>
                  <a:pt x="5253893" y="1504200"/>
                </a:cubicBezTo>
                <a:cubicBezTo>
                  <a:pt x="5668014" y="1504200"/>
                  <a:pt x="6005057" y="1174188"/>
                  <a:pt x="6015596" y="762782"/>
                </a:cubicBezTo>
                <a:lnTo>
                  <a:pt x="6018043" y="762782"/>
                </a:lnTo>
                <a:cubicBezTo>
                  <a:pt x="6020619" y="449513"/>
                  <a:pt x="6275536" y="196533"/>
                  <a:pt x="6589541" y="196533"/>
                </a:cubicBezTo>
                <a:cubicBezTo>
                  <a:pt x="6903546" y="196533"/>
                  <a:pt x="7158464" y="449513"/>
                  <a:pt x="7161039" y="762782"/>
                </a:cubicBezTo>
                <a:lnTo>
                  <a:pt x="7166200" y="762782"/>
                </a:lnTo>
                <a:cubicBezTo>
                  <a:pt x="7173663" y="1144717"/>
                  <a:pt x="7463295" y="1457174"/>
                  <a:pt x="7835363" y="1501325"/>
                </a:cubicBezTo>
                <a:cubicBezTo>
                  <a:pt x="7825227" y="1499858"/>
                  <a:pt x="7737557" y="1376550"/>
                  <a:pt x="7738498" y="1380622"/>
                </a:cubicBezTo>
                <a:cubicBezTo>
                  <a:pt x="7737557" y="1370912"/>
                  <a:pt x="7830766" y="1294742"/>
                  <a:pt x="7835363" y="1301647"/>
                </a:cubicBezTo>
                <a:cubicBezTo>
                  <a:pt x="7564830" y="1259668"/>
                  <a:pt x="7358105" y="1026556"/>
                  <a:pt x="7355787" y="744607"/>
                </a:cubicBezTo>
                <a:lnTo>
                  <a:pt x="7351406" y="744607"/>
                </a:lnTo>
                <a:cubicBezTo>
                  <a:pt x="7342448" y="331721"/>
                  <a:pt x="7004734" y="0"/>
                  <a:pt x="6589541" y="0"/>
                </a:cubicBezTo>
                <a:cubicBezTo>
                  <a:pt x="6175420" y="0"/>
                  <a:pt x="5838378" y="330012"/>
                  <a:pt x="5827838" y="741418"/>
                </a:cubicBezTo>
                <a:lnTo>
                  <a:pt x="5825391" y="741418"/>
                </a:lnTo>
                <a:cubicBezTo>
                  <a:pt x="5822816" y="1054687"/>
                  <a:pt x="5567898" y="1307667"/>
                  <a:pt x="5253893" y="1307667"/>
                </a:cubicBezTo>
                <a:cubicBezTo>
                  <a:pt x="4939888" y="1307667"/>
                  <a:pt x="4684971" y="1054687"/>
                  <a:pt x="4682395" y="741418"/>
                </a:cubicBezTo>
                <a:lnTo>
                  <a:pt x="4679948" y="741418"/>
                </a:lnTo>
                <a:cubicBezTo>
                  <a:pt x="4669409" y="330012"/>
                  <a:pt x="4332366" y="0"/>
                  <a:pt x="3918245" y="0"/>
                </a:cubicBezTo>
                <a:cubicBezTo>
                  <a:pt x="3503807" y="0"/>
                  <a:pt x="3166565" y="330518"/>
                  <a:pt x="3156494" y="742363"/>
                </a:cubicBezTo>
                <a:lnTo>
                  <a:pt x="3152910" y="742363"/>
                </a:lnTo>
                <a:cubicBezTo>
                  <a:pt x="3150335" y="1055632"/>
                  <a:pt x="2895417" y="1308612"/>
                  <a:pt x="2581412" y="1308612"/>
                </a:cubicBezTo>
                <a:cubicBezTo>
                  <a:pt x="2267407" y="1308612"/>
                  <a:pt x="2012490" y="1055632"/>
                  <a:pt x="2009914" y="742363"/>
                </a:cubicBezTo>
                <a:lnTo>
                  <a:pt x="2004850" y="742363"/>
                </a:lnTo>
                <a:cubicBezTo>
                  <a:pt x="1994310" y="330957"/>
                  <a:pt x="1657268" y="945"/>
                  <a:pt x="1243147" y="945"/>
                </a:cubicBezTo>
                <a:cubicBezTo>
                  <a:pt x="825366" y="945"/>
                  <a:pt x="486031" y="336817"/>
                  <a:pt x="480893" y="753275"/>
                </a:cubicBezTo>
                <a:lnTo>
                  <a:pt x="479576" y="753275"/>
                </a:lnTo>
                <a:cubicBezTo>
                  <a:pt x="477258" y="1035224"/>
                  <a:pt x="270533" y="1268336"/>
                  <a:pt x="0" y="1310315"/>
                </a:cubicBezTo>
                <a:cubicBezTo>
                  <a:pt x="4598" y="1303410"/>
                  <a:pt x="97806" y="1379580"/>
                  <a:pt x="96865" y="1389290"/>
                </a:cubicBezTo>
                <a:lnTo>
                  <a:pt x="93389" y="1393247"/>
                </a:lnTo>
                <a:cubicBezTo>
                  <a:pt x="77100" y="1414141"/>
                  <a:pt x="8869" y="1508710"/>
                  <a:pt x="0" y="150999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73" name="燕尾形 24"/>
          <p:cNvSpPr>
            <a:spLocks noChangeArrowheads="1"/>
          </p:cNvSpPr>
          <p:nvPr/>
        </p:nvSpPr>
        <p:spPr bwMode="auto">
          <a:xfrm flipH="1">
            <a:off x="10026650" y="2154238"/>
            <a:ext cx="209550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4" name="燕尾形 25"/>
          <p:cNvSpPr>
            <a:spLocks noChangeArrowheads="1"/>
          </p:cNvSpPr>
          <p:nvPr/>
        </p:nvSpPr>
        <p:spPr bwMode="auto">
          <a:xfrm flipH="1">
            <a:off x="10217150" y="2154238"/>
            <a:ext cx="209550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5" name="燕尾形 26"/>
          <p:cNvSpPr>
            <a:spLocks noChangeArrowheads="1"/>
          </p:cNvSpPr>
          <p:nvPr/>
        </p:nvSpPr>
        <p:spPr bwMode="auto">
          <a:xfrm flipH="1">
            <a:off x="10415588" y="2154238"/>
            <a:ext cx="207962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6" name="文本框 27"/>
          <p:cNvSpPr txBox="1">
            <a:spLocks noChangeArrowheads="1"/>
          </p:cNvSpPr>
          <p:nvPr/>
        </p:nvSpPr>
        <p:spPr bwMode="auto">
          <a:xfrm>
            <a:off x="3071813" y="3722688"/>
            <a:ext cx="719137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7" name="文本框 28"/>
          <p:cNvSpPr txBox="1">
            <a:spLocks noChangeArrowheads="1"/>
          </p:cNvSpPr>
          <p:nvPr/>
        </p:nvSpPr>
        <p:spPr bwMode="auto">
          <a:xfrm>
            <a:off x="4413250" y="3722688"/>
            <a:ext cx="71913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8" name="文本框 29"/>
          <p:cNvSpPr txBox="1">
            <a:spLocks noChangeArrowheads="1"/>
          </p:cNvSpPr>
          <p:nvPr/>
        </p:nvSpPr>
        <p:spPr bwMode="auto">
          <a:xfrm>
            <a:off x="5761038" y="3722688"/>
            <a:ext cx="722312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9" name="文本框 30"/>
          <p:cNvSpPr txBox="1">
            <a:spLocks noChangeArrowheads="1"/>
          </p:cNvSpPr>
          <p:nvPr/>
        </p:nvSpPr>
        <p:spPr bwMode="auto">
          <a:xfrm>
            <a:off x="7092950" y="3722688"/>
            <a:ext cx="71913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80" name="文本框 31"/>
          <p:cNvSpPr txBox="1">
            <a:spLocks noChangeArrowheads="1"/>
          </p:cNvSpPr>
          <p:nvPr/>
        </p:nvSpPr>
        <p:spPr bwMode="auto">
          <a:xfrm>
            <a:off x="8424863" y="3722688"/>
            <a:ext cx="7207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1998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1999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1988" name="任意多边形 32"/>
          <p:cNvSpPr>
            <a:spLocks noChangeArrowheads="1"/>
          </p:cNvSpPr>
          <p:nvPr/>
        </p:nvSpPr>
        <p:spPr bwMode="auto">
          <a:xfrm>
            <a:off x="4246563" y="1989138"/>
            <a:ext cx="2027237" cy="3038475"/>
          </a:xfrm>
          <a:custGeom>
            <a:avLst/>
            <a:gdLst>
              <a:gd name="T0" fmla="*/ 1616148 w 1906929"/>
              <a:gd name="T1" fmla="*/ 554625 h 2855728"/>
              <a:gd name="T2" fmla="*/ 1286402 w 1906929"/>
              <a:gd name="T3" fmla="*/ 885491 h 2855728"/>
              <a:gd name="T4" fmla="*/ 1616148 w 1906929"/>
              <a:gd name="T5" fmla="*/ 1216358 h 2855728"/>
              <a:gd name="T6" fmla="*/ 1945891 w 1906929"/>
              <a:gd name="T7" fmla="*/ 885491 h 2855728"/>
              <a:gd name="T8" fmla="*/ 1616148 w 1906929"/>
              <a:gd name="T9" fmla="*/ 554625 h 2855728"/>
              <a:gd name="T10" fmla="*/ 1006310 w 1906929"/>
              <a:gd name="T11" fmla="*/ 129611 h 2855728"/>
              <a:gd name="T12" fmla="*/ 1743022 w 1906929"/>
              <a:gd name="T13" fmla="*/ 20142 h 2855728"/>
              <a:gd name="T14" fmla="*/ 2177204 w 1906929"/>
              <a:gd name="T15" fmla="*/ 250305 h 2855728"/>
              <a:gd name="T16" fmla="*/ 2401298 w 1906929"/>
              <a:gd name="T17" fmla="*/ 1126048 h 2855728"/>
              <a:gd name="T18" fmla="*/ 2149193 w 1906929"/>
              <a:gd name="T19" fmla="*/ 1524622 h 2855728"/>
              <a:gd name="T20" fmla="*/ 1717812 w 1906929"/>
              <a:gd name="T21" fmla="*/ 1838992 h 2855728"/>
              <a:gd name="T22" fmla="*/ 1280828 w 1906929"/>
              <a:gd name="T23" fmla="*/ 2282476 h 2855728"/>
              <a:gd name="T24" fmla="*/ 1182785 w 1906929"/>
              <a:gd name="T25" fmla="*/ 2616495 h 2855728"/>
              <a:gd name="T26" fmla="*/ 1630973 w 1906929"/>
              <a:gd name="T27" fmla="*/ 3500659 h 2855728"/>
              <a:gd name="T28" fmla="*/ 1829858 w 1906929"/>
              <a:gd name="T29" fmla="*/ 3596093 h 2855728"/>
              <a:gd name="T30" fmla="*/ 2037144 w 1906929"/>
              <a:gd name="T31" fmla="*/ 3641000 h 2855728"/>
              <a:gd name="T32" fmla="*/ 2039947 w 1906929"/>
              <a:gd name="T33" fmla="*/ 3646615 h 2855728"/>
              <a:gd name="T34" fmla="*/ 1468507 w 1906929"/>
              <a:gd name="T35" fmla="*/ 3618545 h 2855728"/>
              <a:gd name="T36" fmla="*/ 272402 w 1906929"/>
              <a:gd name="T37" fmla="*/ 2762453 h 2855728"/>
              <a:gd name="T38" fmla="*/ 199573 w 1906929"/>
              <a:gd name="T39" fmla="*/ 2633334 h 2855728"/>
              <a:gd name="T40" fmla="*/ 168759 w 1906929"/>
              <a:gd name="T41" fmla="*/ 1013775 h 2855728"/>
              <a:gd name="T42" fmla="*/ 1006310 w 1906929"/>
              <a:gd name="T43" fmla="*/ 129611 h 28557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06929"/>
              <a:gd name="T67" fmla="*/ 0 h 2855728"/>
              <a:gd name="T68" fmla="*/ 1906929 w 1906929"/>
              <a:gd name="T69" fmla="*/ 2855728 h 285572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06929" h="2855728">
                <a:moveTo>
                  <a:pt x="1265321" y="432757"/>
                </a:moveTo>
                <a:cubicBezTo>
                  <a:pt x="1122740" y="432757"/>
                  <a:pt x="1007156" y="548341"/>
                  <a:pt x="1007156" y="690922"/>
                </a:cubicBezTo>
                <a:cubicBezTo>
                  <a:pt x="1007156" y="833503"/>
                  <a:pt x="1122740" y="949087"/>
                  <a:pt x="1265321" y="949087"/>
                </a:cubicBezTo>
                <a:cubicBezTo>
                  <a:pt x="1407902" y="949087"/>
                  <a:pt x="1523486" y="833503"/>
                  <a:pt x="1523486" y="690922"/>
                </a:cubicBezTo>
                <a:cubicBezTo>
                  <a:pt x="1523486" y="548341"/>
                  <a:pt x="1407902" y="432757"/>
                  <a:pt x="1265321" y="432757"/>
                </a:cubicBezTo>
                <a:close/>
                <a:moveTo>
                  <a:pt x="787866" y="101131"/>
                </a:moveTo>
                <a:cubicBezTo>
                  <a:pt x="993288" y="-28086"/>
                  <a:pt x="1237455" y="-3995"/>
                  <a:pt x="1364655" y="15716"/>
                </a:cubicBezTo>
                <a:cubicBezTo>
                  <a:pt x="1491855" y="35427"/>
                  <a:pt x="1608090" y="103321"/>
                  <a:pt x="1704587" y="195306"/>
                </a:cubicBezTo>
                <a:cubicBezTo>
                  <a:pt x="1880036" y="374895"/>
                  <a:pt x="1950216" y="644279"/>
                  <a:pt x="1880036" y="878621"/>
                </a:cubicBezTo>
                <a:cubicBezTo>
                  <a:pt x="1844946" y="994697"/>
                  <a:pt x="1774767" y="1106393"/>
                  <a:pt x="1682656" y="1189617"/>
                </a:cubicBezTo>
                <a:cubicBezTo>
                  <a:pt x="1568614" y="1268462"/>
                  <a:pt x="1454572" y="1342925"/>
                  <a:pt x="1344917" y="1434910"/>
                </a:cubicBezTo>
                <a:cubicBezTo>
                  <a:pt x="1213330" y="1529085"/>
                  <a:pt x="1066391" y="1629830"/>
                  <a:pt x="1002791" y="1780948"/>
                </a:cubicBezTo>
                <a:cubicBezTo>
                  <a:pt x="952350" y="1857602"/>
                  <a:pt x="943577" y="1949587"/>
                  <a:pt x="926032" y="2041572"/>
                </a:cubicBezTo>
                <a:cubicBezTo>
                  <a:pt x="897522" y="2310956"/>
                  <a:pt x="1031302" y="2589100"/>
                  <a:pt x="1276930" y="2731458"/>
                </a:cubicBezTo>
                <a:cubicBezTo>
                  <a:pt x="1325179" y="2764309"/>
                  <a:pt x="1382200" y="2779640"/>
                  <a:pt x="1432641" y="2805922"/>
                </a:cubicBezTo>
                <a:cubicBezTo>
                  <a:pt x="1489662" y="2816872"/>
                  <a:pt x="1540104" y="2840963"/>
                  <a:pt x="1594931" y="2840963"/>
                </a:cubicBezTo>
                <a:cubicBezTo>
                  <a:pt x="1599318" y="2843153"/>
                  <a:pt x="1592738" y="2843153"/>
                  <a:pt x="1597125" y="2845344"/>
                </a:cubicBezTo>
                <a:cubicBezTo>
                  <a:pt x="1463345" y="2867245"/>
                  <a:pt x="1290089" y="2851914"/>
                  <a:pt x="1149730" y="2823442"/>
                </a:cubicBezTo>
                <a:cubicBezTo>
                  <a:pt x="772514" y="2744598"/>
                  <a:pt x="412844" y="2492735"/>
                  <a:pt x="213270" y="2155458"/>
                </a:cubicBezTo>
                <a:lnTo>
                  <a:pt x="156250" y="2054712"/>
                </a:lnTo>
                <a:cubicBezTo>
                  <a:pt x="-43324" y="1680203"/>
                  <a:pt x="-52096" y="1165526"/>
                  <a:pt x="132125" y="791017"/>
                </a:cubicBezTo>
                <a:cubicBezTo>
                  <a:pt x="252746" y="506302"/>
                  <a:pt x="507148" y="234728"/>
                  <a:pt x="787866" y="101131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989" name="任意多边形 33"/>
          <p:cNvSpPr>
            <a:spLocks noChangeArrowheads="1"/>
          </p:cNvSpPr>
          <p:nvPr/>
        </p:nvSpPr>
        <p:spPr bwMode="auto">
          <a:xfrm>
            <a:off x="5291138" y="1919288"/>
            <a:ext cx="2028825" cy="3038475"/>
          </a:xfrm>
          <a:custGeom>
            <a:avLst/>
            <a:gdLst>
              <a:gd name="T0" fmla="*/ 822073 w 1906929"/>
              <a:gd name="T1" fmla="*/ 2443570 h 2855727"/>
              <a:gd name="T2" fmla="*/ 491296 w 1906929"/>
              <a:gd name="T3" fmla="*/ 2774436 h 2855727"/>
              <a:gd name="T4" fmla="*/ 822073 w 1906929"/>
              <a:gd name="T5" fmla="*/ 3105303 h 2855727"/>
              <a:gd name="T6" fmla="*/ 1152853 w 1906929"/>
              <a:gd name="T7" fmla="*/ 2774436 h 2855727"/>
              <a:gd name="T8" fmla="*/ 822073 w 1906929"/>
              <a:gd name="T9" fmla="*/ 2443570 h 2855727"/>
              <a:gd name="T10" fmla="*/ 533535 w 1906929"/>
              <a:gd name="T11" fmla="*/ 720 h 2855727"/>
              <a:gd name="T12" fmla="*/ 970176 w 1906929"/>
              <a:gd name="T13" fmla="*/ 41377 h 2855727"/>
              <a:gd name="T14" fmla="*/ 2170034 w 1906929"/>
              <a:gd name="T15" fmla="*/ 897473 h 2855727"/>
              <a:gd name="T16" fmla="*/ 2243092 w 1906929"/>
              <a:gd name="T17" fmla="*/ 1026589 h 2855727"/>
              <a:gd name="T18" fmla="*/ 2274002 w 1906929"/>
              <a:gd name="T19" fmla="*/ 2646154 h 2855727"/>
              <a:gd name="T20" fmla="*/ 1433822 w 1906929"/>
              <a:gd name="T21" fmla="*/ 3530319 h 2855727"/>
              <a:gd name="T22" fmla="*/ 694801 w 1906929"/>
              <a:gd name="T23" fmla="*/ 3639787 h 2855727"/>
              <a:gd name="T24" fmla="*/ 259256 w 1906929"/>
              <a:gd name="T25" fmla="*/ 3409624 h 2855727"/>
              <a:gd name="T26" fmla="*/ 34458 w 1906929"/>
              <a:gd name="T27" fmla="*/ 2533880 h 2855727"/>
              <a:gd name="T28" fmla="*/ 287356 w 1906929"/>
              <a:gd name="T29" fmla="*/ 2135304 h 2855727"/>
              <a:gd name="T30" fmla="*/ 720089 w 1906929"/>
              <a:gd name="T31" fmla="*/ 1820933 h 2855727"/>
              <a:gd name="T32" fmla="*/ 1158445 w 1906929"/>
              <a:gd name="T33" fmla="*/ 1377448 h 2855727"/>
              <a:gd name="T34" fmla="*/ 1256795 w 1906929"/>
              <a:gd name="T35" fmla="*/ 1043430 h 2855727"/>
              <a:gd name="T36" fmla="*/ 807199 w 1906929"/>
              <a:gd name="T37" fmla="*/ 159264 h 2855727"/>
              <a:gd name="T38" fmla="*/ 607692 w 1906929"/>
              <a:gd name="T39" fmla="*/ 63830 h 2855727"/>
              <a:gd name="T40" fmla="*/ 399755 w 1906929"/>
              <a:gd name="T41" fmla="*/ 18922 h 2855727"/>
              <a:gd name="T42" fmla="*/ 396944 w 1906929"/>
              <a:gd name="T43" fmla="*/ 13306 h 2855727"/>
              <a:gd name="T44" fmla="*/ 533535 w 1906929"/>
              <a:gd name="T45" fmla="*/ 720 h 285572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906929"/>
              <a:gd name="T70" fmla="*/ 0 h 2855727"/>
              <a:gd name="T71" fmla="*/ 1906929 w 1906929"/>
              <a:gd name="T72" fmla="*/ 2855727 h 285572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906929" h="2855727">
                <a:moveTo>
                  <a:pt x="641609" y="1906640"/>
                </a:moveTo>
                <a:cubicBezTo>
                  <a:pt x="499028" y="1906640"/>
                  <a:pt x="383444" y="2022224"/>
                  <a:pt x="383444" y="2164805"/>
                </a:cubicBezTo>
                <a:cubicBezTo>
                  <a:pt x="383444" y="2307386"/>
                  <a:pt x="499028" y="2422970"/>
                  <a:pt x="641609" y="2422970"/>
                </a:cubicBezTo>
                <a:cubicBezTo>
                  <a:pt x="784190" y="2422970"/>
                  <a:pt x="899774" y="2307386"/>
                  <a:pt x="899774" y="2164805"/>
                </a:cubicBezTo>
                <a:cubicBezTo>
                  <a:pt x="899774" y="2022224"/>
                  <a:pt x="784190" y="1906640"/>
                  <a:pt x="641609" y="1906640"/>
                </a:cubicBezTo>
                <a:close/>
                <a:moveTo>
                  <a:pt x="416411" y="562"/>
                </a:moveTo>
                <a:cubicBezTo>
                  <a:pt x="528157" y="-3031"/>
                  <a:pt x="651931" y="10931"/>
                  <a:pt x="757200" y="32285"/>
                </a:cubicBezTo>
                <a:cubicBezTo>
                  <a:pt x="1134416" y="111129"/>
                  <a:pt x="1494086" y="362992"/>
                  <a:pt x="1693660" y="700269"/>
                </a:cubicBezTo>
                <a:lnTo>
                  <a:pt x="1750680" y="801015"/>
                </a:lnTo>
                <a:cubicBezTo>
                  <a:pt x="1950254" y="1175524"/>
                  <a:pt x="1959026" y="1690201"/>
                  <a:pt x="1774805" y="2064710"/>
                </a:cubicBezTo>
                <a:cubicBezTo>
                  <a:pt x="1654184" y="2349425"/>
                  <a:pt x="1399782" y="2620999"/>
                  <a:pt x="1119064" y="2754596"/>
                </a:cubicBezTo>
                <a:cubicBezTo>
                  <a:pt x="913642" y="2883813"/>
                  <a:pt x="669475" y="2859722"/>
                  <a:pt x="542275" y="2840011"/>
                </a:cubicBezTo>
                <a:cubicBezTo>
                  <a:pt x="415075" y="2820300"/>
                  <a:pt x="298840" y="2752406"/>
                  <a:pt x="202343" y="2660421"/>
                </a:cubicBezTo>
                <a:cubicBezTo>
                  <a:pt x="26894" y="2480832"/>
                  <a:pt x="-43286" y="2211448"/>
                  <a:pt x="26894" y="1977106"/>
                </a:cubicBezTo>
                <a:cubicBezTo>
                  <a:pt x="61984" y="1861030"/>
                  <a:pt x="132163" y="1749334"/>
                  <a:pt x="224274" y="1666110"/>
                </a:cubicBezTo>
                <a:cubicBezTo>
                  <a:pt x="338316" y="1587265"/>
                  <a:pt x="452358" y="1512802"/>
                  <a:pt x="562013" y="1420817"/>
                </a:cubicBezTo>
                <a:cubicBezTo>
                  <a:pt x="693600" y="1326642"/>
                  <a:pt x="840539" y="1225897"/>
                  <a:pt x="904139" y="1074779"/>
                </a:cubicBezTo>
                <a:cubicBezTo>
                  <a:pt x="954580" y="998125"/>
                  <a:pt x="963353" y="906140"/>
                  <a:pt x="980898" y="814155"/>
                </a:cubicBezTo>
                <a:cubicBezTo>
                  <a:pt x="1009408" y="544771"/>
                  <a:pt x="875628" y="266627"/>
                  <a:pt x="630000" y="124269"/>
                </a:cubicBezTo>
                <a:cubicBezTo>
                  <a:pt x="581751" y="91418"/>
                  <a:pt x="524730" y="76087"/>
                  <a:pt x="474289" y="49805"/>
                </a:cubicBezTo>
                <a:cubicBezTo>
                  <a:pt x="417268" y="38855"/>
                  <a:pt x="366826" y="14764"/>
                  <a:pt x="311999" y="14764"/>
                </a:cubicBezTo>
                <a:cubicBezTo>
                  <a:pt x="307612" y="12574"/>
                  <a:pt x="314192" y="12574"/>
                  <a:pt x="309805" y="10383"/>
                </a:cubicBezTo>
                <a:cubicBezTo>
                  <a:pt x="343250" y="4908"/>
                  <a:pt x="379163" y="1759"/>
                  <a:pt x="416411" y="562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990" name="矩形 34"/>
          <p:cNvSpPr>
            <a:spLocks noChangeArrowheads="1"/>
          </p:cNvSpPr>
          <p:nvPr/>
        </p:nvSpPr>
        <p:spPr bwMode="auto">
          <a:xfrm>
            <a:off x="804863" y="3048000"/>
            <a:ext cx="2757487" cy="87313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300">
              <a:solidFill>
                <a:srgbClr val="007068"/>
              </a:solidFill>
            </a:endParaRPr>
          </a:p>
        </p:txBody>
      </p:sp>
      <p:sp>
        <p:nvSpPr>
          <p:cNvPr id="41991" name="矩形 35"/>
          <p:cNvSpPr>
            <a:spLocks noChangeArrowheads="1"/>
          </p:cNvSpPr>
          <p:nvPr/>
        </p:nvSpPr>
        <p:spPr bwMode="auto">
          <a:xfrm>
            <a:off x="8250238" y="3048000"/>
            <a:ext cx="2759075" cy="87313"/>
          </a:xfrm>
          <a:prstGeom prst="rect">
            <a:avLst/>
          </a:pr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300">
              <a:solidFill>
                <a:srgbClr val="007068"/>
              </a:solidFill>
            </a:endParaRPr>
          </a:p>
        </p:txBody>
      </p:sp>
      <p:sp>
        <p:nvSpPr>
          <p:cNvPr id="41992" name="矩形 35"/>
          <p:cNvSpPr>
            <a:spLocks noChangeArrowheads="1"/>
          </p:cNvSpPr>
          <p:nvPr/>
        </p:nvSpPr>
        <p:spPr bwMode="auto">
          <a:xfrm>
            <a:off x="804863" y="2525713"/>
            <a:ext cx="1841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9416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TITLE HERE</a:t>
            </a:r>
            <a:endParaRPr lang="zh-CN" altLang="en-US" sz="2800">
              <a:solidFill>
                <a:srgbClr val="09416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3" name="矩形 36"/>
          <p:cNvSpPr>
            <a:spLocks noChangeArrowheads="1"/>
          </p:cNvSpPr>
          <p:nvPr/>
        </p:nvSpPr>
        <p:spPr bwMode="auto">
          <a:xfrm>
            <a:off x="9164638" y="2525713"/>
            <a:ext cx="1843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106FAA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TITLE HERE</a:t>
            </a:r>
            <a:endParaRPr lang="zh-CN" altLang="en-US" sz="2800">
              <a:solidFill>
                <a:srgbClr val="106FAA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4" name="矩形 38"/>
          <p:cNvSpPr>
            <a:spLocks noChangeArrowheads="1"/>
          </p:cNvSpPr>
          <p:nvPr/>
        </p:nvSpPr>
        <p:spPr bwMode="auto">
          <a:xfrm>
            <a:off x="712788" y="3297238"/>
            <a:ext cx="2759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162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09416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5" name="矩形 39"/>
          <p:cNvSpPr>
            <a:spLocks noChangeArrowheads="1"/>
          </p:cNvSpPr>
          <p:nvPr/>
        </p:nvSpPr>
        <p:spPr bwMode="auto">
          <a:xfrm>
            <a:off x="712788" y="4125913"/>
            <a:ext cx="27590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162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09416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6" name="矩形 40"/>
          <p:cNvSpPr>
            <a:spLocks noChangeArrowheads="1"/>
          </p:cNvSpPr>
          <p:nvPr/>
        </p:nvSpPr>
        <p:spPr bwMode="auto">
          <a:xfrm>
            <a:off x="8250238" y="3297238"/>
            <a:ext cx="2759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r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106FAA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106F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7" name="矩形 41"/>
          <p:cNvSpPr>
            <a:spLocks noChangeArrowheads="1"/>
          </p:cNvSpPr>
          <p:nvPr/>
        </p:nvSpPr>
        <p:spPr bwMode="auto">
          <a:xfrm>
            <a:off x="8250238" y="4125913"/>
            <a:ext cx="27590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r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106FAA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106F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301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30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03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301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405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5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3290888" y="3727450"/>
            <a:ext cx="1955800" cy="1949450"/>
            <a:chOff x="0" y="0"/>
            <a:chExt cx="1775638" cy="1768635"/>
          </a:xfrm>
        </p:grpSpPr>
        <p:sp>
          <p:nvSpPr>
            <p:cNvPr id="44054" name="Line 25"/>
            <p:cNvSpPr>
              <a:spLocks noChangeShapeType="1"/>
            </p:cNvSpPr>
            <p:nvPr/>
          </p:nvSpPr>
          <p:spPr bwMode="auto">
            <a:xfrm flipH="1">
              <a:off x="848904" y="0"/>
              <a:ext cx="926734" cy="79358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55"/>
            <p:cNvSpPr txBox="1">
              <a:spLocks noChangeArrowheads="1"/>
            </p:cNvSpPr>
            <p:nvPr/>
          </p:nvSpPr>
          <p:spPr bwMode="auto">
            <a:xfrm>
              <a:off x="0" y="959211"/>
              <a:ext cx="1563772" cy="80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5186363" y="4044950"/>
            <a:ext cx="1724025" cy="2159000"/>
            <a:chOff x="0" y="0"/>
            <a:chExt cx="1563724" cy="1959135"/>
          </a:xfrm>
        </p:grpSpPr>
        <p:sp>
          <p:nvSpPr>
            <p:cNvPr id="44052" name="Line 26"/>
            <p:cNvSpPr>
              <a:spLocks noChangeShapeType="1"/>
            </p:cNvSpPr>
            <p:nvPr/>
          </p:nvSpPr>
          <p:spPr bwMode="auto">
            <a:xfrm flipH="1">
              <a:off x="781862" y="0"/>
              <a:ext cx="0" cy="993973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55"/>
            <p:cNvSpPr txBox="1">
              <a:spLocks noChangeArrowheads="1"/>
            </p:cNvSpPr>
            <p:nvPr/>
          </p:nvSpPr>
          <p:spPr bwMode="auto">
            <a:xfrm>
              <a:off x="0" y="1149551"/>
              <a:ext cx="1563724" cy="80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8" name="Group 12"/>
          <p:cNvGrpSpPr>
            <a:grpSpLocks/>
          </p:cNvGrpSpPr>
          <p:nvPr/>
        </p:nvGrpSpPr>
        <p:grpSpPr bwMode="auto">
          <a:xfrm>
            <a:off x="6923088" y="3656013"/>
            <a:ext cx="1900237" cy="2068512"/>
            <a:chOff x="0" y="0"/>
            <a:chExt cx="1723250" cy="1876586"/>
          </a:xfrm>
        </p:grpSpPr>
        <p:sp>
          <p:nvSpPr>
            <p:cNvPr id="44050" name="Line 27"/>
            <p:cNvSpPr>
              <a:spLocks noChangeShapeType="1"/>
            </p:cNvSpPr>
            <p:nvPr/>
          </p:nvSpPr>
          <p:spPr bwMode="auto">
            <a:xfrm>
              <a:off x="0" y="0"/>
              <a:ext cx="860905" cy="85836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55"/>
            <p:cNvSpPr txBox="1">
              <a:spLocks noChangeArrowheads="1"/>
            </p:cNvSpPr>
            <p:nvPr/>
          </p:nvSpPr>
          <p:spPr bwMode="auto">
            <a:xfrm>
              <a:off x="159800" y="1067191"/>
              <a:ext cx="1563450" cy="809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7180263" y="2900363"/>
            <a:ext cx="2265362" cy="1081087"/>
            <a:chOff x="0" y="0"/>
            <a:chExt cx="2055038" cy="981235"/>
          </a:xfrm>
        </p:grpSpPr>
        <p:sp>
          <p:nvSpPr>
            <p:cNvPr id="44048" name="Line 29"/>
            <p:cNvSpPr>
              <a:spLocks noChangeShapeType="1"/>
            </p:cNvSpPr>
            <p:nvPr/>
          </p:nvSpPr>
          <p:spPr bwMode="auto">
            <a:xfrm flipH="1">
              <a:off x="0" y="0"/>
              <a:ext cx="1257216" cy="0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Text Box 55"/>
            <p:cNvSpPr txBox="1">
              <a:spLocks noChangeArrowheads="1"/>
            </p:cNvSpPr>
            <p:nvPr/>
          </p:nvSpPr>
          <p:spPr bwMode="auto">
            <a:xfrm>
              <a:off x="491077" y="171464"/>
              <a:ext cx="1563961" cy="80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44040" name="Oval 62"/>
          <p:cNvSpPr>
            <a:spLocks noChangeArrowheads="1"/>
          </p:cNvSpPr>
          <p:nvPr/>
        </p:nvSpPr>
        <p:spPr bwMode="auto">
          <a:xfrm>
            <a:off x="5137150" y="3929063"/>
            <a:ext cx="1822450" cy="584200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1" name="AutoShape 40"/>
          <p:cNvSpPr>
            <a:spLocks noChangeAspect="1" noChangeArrowheads="1" noTextEdit="1"/>
          </p:cNvSpPr>
          <p:nvPr/>
        </p:nvSpPr>
        <p:spPr bwMode="auto">
          <a:xfrm>
            <a:off x="5168900" y="1971675"/>
            <a:ext cx="29225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2" name="Group 20"/>
          <p:cNvGrpSpPr>
            <a:grpSpLocks/>
          </p:cNvGrpSpPr>
          <p:nvPr/>
        </p:nvGrpSpPr>
        <p:grpSpPr bwMode="auto">
          <a:xfrm>
            <a:off x="2524125" y="2900363"/>
            <a:ext cx="2378075" cy="1112837"/>
            <a:chOff x="0" y="0"/>
            <a:chExt cx="2158225" cy="1009811"/>
          </a:xfrm>
        </p:grpSpPr>
        <p:sp>
          <p:nvSpPr>
            <p:cNvPr id="44046" name="Line 28"/>
            <p:cNvSpPr>
              <a:spLocks noChangeShapeType="1"/>
            </p:cNvSpPr>
            <p:nvPr/>
          </p:nvSpPr>
          <p:spPr bwMode="auto">
            <a:xfrm flipH="1">
              <a:off x="769354" y="0"/>
              <a:ext cx="1388871" cy="0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Text Box 55"/>
            <p:cNvSpPr txBox="1">
              <a:spLocks noChangeArrowheads="1"/>
            </p:cNvSpPr>
            <p:nvPr/>
          </p:nvSpPr>
          <p:spPr bwMode="auto">
            <a:xfrm>
              <a:off x="0" y="200233"/>
              <a:ext cx="1563201" cy="80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43" name="Group 23"/>
          <p:cNvGrpSpPr>
            <a:grpSpLocks/>
          </p:cNvGrpSpPr>
          <p:nvPr/>
        </p:nvGrpSpPr>
        <p:grpSpPr bwMode="auto">
          <a:xfrm>
            <a:off x="4662488" y="1514475"/>
            <a:ext cx="2771775" cy="2771775"/>
            <a:chOff x="0" y="0"/>
            <a:chExt cx="2514600" cy="2514600"/>
          </a:xfrm>
        </p:grpSpPr>
        <p:sp>
          <p:nvSpPr>
            <p:cNvPr id="44044" name="Freeform 42"/>
            <p:cNvSpPr>
              <a:spLocks noChangeArrowheads="1"/>
            </p:cNvSpPr>
            <p:nvPr/>
          </p:nvSpPr>
          <p:spPr bwMode="auto">
            <a:xfrm>
              <a:off x="452225" y="452225"/>
              <a:ext cx="1610151" cy="1610151"/>
            </a:xfrm>
            <a:custGeom>
              <a:avLst/>
              <a:gdLst>
                <a:gd name="T0" fmla="*/ 2147483646 w 720"/>
                <a:gd name="T1" fmla="*/ 2147483646 h 720"/>
                <a:gd name="T2" fmla="*/ 2147483646 w 720"/>
                <a:gd name="T3" fmla="*/ 2147483646 h 720"/>
                <a:gd name="T4" fmla="*/ 2147483646 w 720"/>
                <a:gd name="T5" fmla="*/ 2147483646 h 720"/>
                <a:gd name="T6" fmla="*/ 2147483646 w 720"/>
                <a:gd name="T7" fmla="*/ 2147483646 h 720"/>
                <a:gd name="T8" fmla="*/ 2147483646 w 720"/>
                <a:gd name="T9" fmla="*/ 2147483646 h 720"/>
                <a:gd name="T10" fmla="*/ 2147483646 w 720"/>
                <a:gd name="T11" fmla="*/ 2147483646 h 720"/>
                <a:gd name="T12" fmla="*/ 2147483646 w 720"/>
                <a:gd name="T13" fmla="*/ 2147483646 h 720"/>
                <a:gd name="T14" fmla="*/ 2147483646 w 720"/>
                <a:gd name="T15" fmla="*/ 2147483646 h 720"/>
                <a:gd name="T16" fmla="*/ 2147483646 w 720"/>
                <a:gd name="T17" fmla="*/ 2147483646 h 720"/>
                <a:gd name="T18" fmla="*/ 2147483646 w 720"/>
                <a:gd name="T19" fmla="*/ 2147483646 h 720"/>
                <a:gd name="T20" fmla="*/ 2147483646 w 720"/>
                <a:gd name="T21" fmla="*/ 2147483646 h 720"/>
                <a:gd name="T22" fmla="*/ 2147483646 w 720"/>
                <a:gd name="T23" fmla="*/ 2147483646 h 720"/>
                <a:gd name="T24" fmla="*/ 2147483646 w 720"/>
                <a:gd name="T25" fmla="*/ 2147483646 h 720"/>
                <a:gd name="T26" fmla="*/ 2147483646 w 720"/>
                <a:gd name="T27" fmla="*/ 2147483646 h 720"/>
                <a:gd name="T28" fmla="*/ 2147483646 w 720"/>
                <a:gd name="T29" fmla="*/ 2147483646 h 720"/>
                <a:gd name="T30" fmla="*/ 2147483646 w 720"/>
                <a:gd name="T31" fmla="*/ 2147483646 h 720"/>
                <a:gd name="T32" fmla="*/ 2147483646 w 720"/>
                <a:gd name="T33" fmla="*/ 2147483646 h 720"/>
                <a:gd name="T34" fmla="*/ 0 w 720"/>
                <a:gd name="T35" fmla="*/ 2147483646 h 720"/>
                <a:gd name="T36" fmla="*/ 2147483646 w 720"/>
                <a:gd name="T37" fmla="*/ 2147483646 h 720"/>
                <a:gd name="T38" fmla="*/ 2147483646 w 720"/>
                <a:gd name="T39" fmla="*/ 2147483646 h 720"/>
                <a:gd name="T40" fmla="*/ 2147483646 w 720"/>
                <a:gd name="T41" fmla="*/ 2147483646 h 720"/>
                <a:gd name="T42" fmla="*/ 2147483646 w 720"/>
                <a:gd name="T43" fmla="*/ 2147483646 h 720"/>
                <a:gd name="T44" fmla="*/ 2147483646 w 720"/>
                <a:gd name="T45" fmla="*/ 2147483646 h 720"/>
                <a:gd name="T46" fmla="*/ 2147483646 w 720"/>
                <a:gd name="T47" fmla="*/ 2147483646 h 720"/>
                <a:gd name="T48" fmla="*/ 2147483646 w 720"/>
                <a:gd name="T49" fmla="*/ 2147483646 h 720"/>
                <a:gd name="T50" fmla="*/ 2147483646 w 720"/>
                <a:gd name="T51" fmla="*/ 0 h 720"/>
                <a:gd name="T52" fmla="*/ 2147483646 w 720"/>
                <a:gd name="T53" fmla="*/ 2147483646 h 720"/>
                <a:gd name="T54" fmla="*/ 2147483646 w 720"/>
                <a:gd name="T55" fmla="*/ 2147483646 h 720"/>
                <a:gd name="T56" fmla="*/ 2147483646 w 720"/>
                <a:gd name="T57" fmla="*/ 2147483646 h 720"/>
                <a:gd name="T58" fmla="*/ 2147483646 w 720"/>
                <a:gd name="T59" fmla="*/ 2147483646 h 720"/>
                <a:gd name="T60" fmla="*/ 2147483646 w 720"/>
                <a:gd name="T61" fmla="*/ 2147483646 h 720"/>
                <a:gd name="T62" fmla="*/ 2147483646 w 720"/>
                <a:gd name="T63" fmla="*/ 2147483646 h 720"/>
                <a:gd name="T64" fmla="*/ 2147483646 w 720"/>
                <a:gd name="T65" fmla="*/ 2147483646 h 720"/>
                <a:gd name="T66" fmla="*/ 2147483646 w 720"/>
                <a:gd name="T67" fmla="*/ 2147483646 h 720"/>
                <a:gd name="T68" fmla="*/ 2147483646 w 720"/>
                <a:gd name="T69" fmla="*/ 2147483646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gradFill rotWithShape="0">
              <a:gsLst>
                <a:gs pos="0">
                  <a:srgbClr val="094162"/>
                </a:gs>
                <a:gs pos="50000">
                  <a:srgbClr val="094162"/>
                </a:gs>
                <a:gs pos="100000">
                  <a:srgbClr val="106FAA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4045" name="Freeform 43"/>
            <p:cNvSpPr>
              <a:spLocks noEditPoints="1"/>
            </p:cNvSpPr>
            <p:nvPr/>
          </p:nvSpPr>
          <p:spPr bwMode="auto">
            <a:xfrm>
              <a:off x="0" y="0"/>
              <a:ext cx="2514600" cy="2514600"/>
            </a:xfrm>
            <a:custGeom>
              <a:avLst/>
              <a:gdLst>
                <a:gd name="T0" fmla="*/ 30029783 w 1124"/>
                <a:gd name="T1" fmla="*/ 2147483646 h 1124"/>
                <a:gd name="T2" fmla="*/ 225224489 w 1124"/>
                <a:gd name="T3" fmla="*/ 1721724696 h 1124"/>
                <a:gd name="T4" fmla="*/ 560561165 w 1124"/>
                <a:gd name="T5" fmla="*/ 1131133748 h 1124"/>
                <a:gd name="T6" fmla="*/ 1021021562 w 1124"/>
                <a:gd name="T7" fmla="*/ 645645922 h 1124"/>
                <a:gd name="T8" fmla="*/ 1591594146 w 1124"/>
                <a:gd name="T9" fmla="*/ 280281701 h 1124"/>
                <a:gd name="T10" fmla="*/ 2147483646 w 1124"/>
                <a:gd name="T11" fmla="*/ 55054975 h 1124"/>
                <a:gd name="T12" fmla="*/ 2147483646 w 1124"/>
                <a:gd name="T13" fmla="*/ 0 h 1124"/>
                <a:gd name="T14" fmla="*/ 2147483646 w 1124"/>
                <a:gd name="T15" fmla="*/ 55054975 h 1124"/>
                <a:gd name="T16" fmla="*/ 2147483646 w 1124"/>
                <a:gd name="T17" fmla="*/ 280281701 h 1124"/>
                <a:gd name="T18" fmla="*/ 2147483646 w 1124"/>
                <a:gd name="T19" fmla="*/ 645645922 h 1124"/>
                <a:gd name="T20" fmla="*/ 2147483646 w 1124"/>
                <a:gd name="T21" fmla="*/ 1131133748 h 1124"/>
                <a:gd name="T22" fmla="*/ 2147483646 w 1124"/>
                <a:gd name="T23" fmla="*/ 1721724696 h 1124"/>
                <a:gd name="T24" fmla="*/ 2147483646 w 1124"/>
                <a:gd name="T25" fmla="*/ 2147483646 h 1124"/>
                <a:gd name="T26" fmla="*/ 2147483646 w 1124"/>
                <a:gd name="T27" fmla="*/ 2147483646 h 1124"/>
                <a:gd name="T28" fmla="*/ 2147483646 w 1124"/>
                <a:gd name="T29" fmla="*/ 2147483646 h 1124"/>
                <a:gd name="T30" fmla="*/ 2147483646 w 1124"/>
                <a:gd name="T31" fmla="*/ 2147483646 h 1124"/>
                <a:gd name="T32" fmla="*/ 2147483646 w 1124"/>
                <a:gd name="T33" fmla="*/ 2147483646 h 1124"/>
                <a:gd name="T34" fmla="*/ 2147483646 w 1124"/>
                <a:gd name="T35" fmla="*/ 2147483646 h 1124"/>
                <a:gd name="T36" fmla="*/ 2147483646 w 1124"/>
                <a:gd name="T37" fmla="*/ 2147483646 h 1124"/>
                <a:gd name="T38" fmla="*/ 2147483646 w 1124"/>
                <a:gd name="T39" fmla="*/ 2147483646 h 1124"/>
                <a:gd name="T40" fmla="*/ 2147483646 w 1124"/>
                <a:gd name="T41" fmla="*/ 2147483646 h 1124"/>
                <a:gd name="T42" fmla="*/ 1976981205 w 1124"/>
                <a:gd name="T43" fmla="*/ 2147483646 h 1124"/>
                <a:gd name="T44" fmla="*/ 1356358237 w 1124"/>
                <a:gd name="T45" fmla="*/ 2147483646 h 1124"/>
                <a:gd name="T46" fmla="*/ 825826856 w 1124"/>
                <a:gd name="T47" fmla="*/ 2147483646 h 1124"/>
                <a:gd name="T48" fmla="*/ 410410014 w 1124"/>
                <a:gd name="T49" fmla="*/ 2147483646 h 1124"/>
                <a:gd name="T50" fmla="*/ 130130550 w 1124"/>
                <a:gd name="T51" fmla="*/ 2147483646 h 1124"/>
                <a:gd name="T52" fmla="*/ 0 w 1124"/>
                <a:gd name="T53" fmla="*/ 2147483646 h 1124"/>
                <a:gd name="T54" fmla="*/ 1086087956 w 1124"/>
                <a:gd name="T55" fmla="*/ 1246248288 h 1124"/>
                <a:gd name="T56" fmla="*/ 765767290 w 1124"/>
                <a:gd name="T57" fmla="*/ 1701704095 h 1124"/>
                <a:gd name="T58" fmla="*/ 555556574 w 1124"/>
                <a:gd name="T59" fmla="*/ 2147483646 h 1124"/>
                <a:gd name="T60" fmla="*/ 480480998 w 1124"/>
                <a:gd name="T61" fmla="*/ 2147483646 h 1124"/>
                <a:gd name="T62" fmla="*/ 505506190 w 1124"/>
                <a:gd name="T63" fmla="*/ 2147483646 h 1124"/>
                <a:gd name="T64" fmla="*/ 665666523 w 1124"/>
                <a:gd name="T65" fmla="*/ 2147483646 h 1124"/>
                <a:gd name="T66" fmla="*/ 950952815 w 1124"/>
                <a:gd name="T67" fmla="*/ 2147483646 h 1124"/>
                <a:gd name="T68" fmla="*/ 1166168122 w 1124"/>
                <a:gd name="T69" fmla="*/ 2147483646 h 1124"/>
                <a:gd name="T70" fmla="*/ 1606610156 w 1124"/>
                <a:gd name="T71" fmla="*/ 2147483646 h 1124"/>
                <a:gd name="T72" fmla="*/ 2122125527 w 1124"/>
                <a:gd name="T73" fmla="*/ 2147483646 h 1124"/>
                <a:gd name="T74" fmla="*/ 2147483646 w 1124"/>
                <a:gd name="T75" fmla="*/ 2147483646 h 1124"/>
                <a:gd name="T76" fmla="*/ 2147483646 w 1124"/>
                <a:gd name="T77" fmla="*/ 2147483646 h 1124"/>
                <a:gd name="T78" fmla="*/ 2147483646 w 1124"/>
                <a:gd name="T79" fmla="*/ 2147483646 h 1124"/>
                <a:gd name="T80" fmla="*/ 2147483646 w 1124"/>
                <a:gd name="T81" fmla="*/ 2147483646 h 1124"/>
                <a:gd name="T82" fmla="*/ 2147483646 w 1124"/>
                <a:gd name="T83" fmla="*/ 2147483646 h 1124"/>
                <a:gd name="T84" fmla="*/ 2147483646 w 1124"/>
                <a:gd name="T85" fmla="*/ 2147483646 h 1124"/>
                <a:gd name="T86" fmla="*/ 2147483646 w 1124"/>
                <a:gd name="T87" fmla="*/ 2147483646 h 1124"/>
                <a:gd name="T88" fmla="*/ 2147483646 w 1124"/>
                <a:gd name="T89" fmla="*/ 2147483646 h 1124"/>
                <a:gd name="T90" fmla="*/ 2147483646 w 1124"/>
                <a:gd name="T91" fmla="*/ 2147483646 h 1124"/>
                <a:gd name="T92" fmla="*/ 2147483646 w 1124"/>
                <a:gd name="T93" fmla="*/ 2122125527 h 1124"/>
                <a:gd name="T94" fmla="*/ 2147483646 w 1124"/>
                <a:gd name="T95" fmla="*/ 1606610156 h 1124"/>
                <a:gd name="T96" fmla="*/ 2147483646 w 1124"/>
                <a:gd name="T97" fmla="*/ 1166168122 h 1124"/>
                <a:gd name="T98" fmla="*/ 2147483646 w 1124"/>
                <a:gd name="T99" fmla="*/ 950952815 h 1124"/>
                <a:gd name="T100" fmla="*/ 2147483646 w 1124"/>
                <a:gd name="T101" fmla="*/ 665666523 h 1124"/>
                <a:gd name="T102" fmla="*/ 2147483646 w 1124"/>
                <a:gd name="T103" fmla="*/ 505506190 h 1124"/>
                <a:gd name="T104" fmla="*/ 2147483646 w 1124"/>
                <a:gd name="T105" fmla="*/ 480480998 h 1124"/>
                <a:gd name="T106" fmla="*/ 2147483646 w 1124"/>
                <a:gd name="T107" fmla="*/ 555556574 h 1124"/>
                <a:gd name="T108" fmla="*/ 1701704095 w 1124"/>
                <a:gd name="T109" fmla="*/ 765767290 h 1124"/>
                <a:gd name="T110" fmla="*/ 1246248288 w 1124"/>
                <a:gd name="T111" fmla="*/ 1086087956 h 11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4"/>
                <a:gd name="T169" fmla="*/ 0 h 1124"/>
                <a:gd name="T170" fmla="*/ 1124 w 1124"/>
                <a:gd name="T171" fmla="*/ 1124 h 11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4" h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rgbClr val="106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5060" name="任意多边形 32"/>
          <p:cNvSpPr>
            <a:spLocks/>
          </p:cNvSpPr>
          <p:nvPr/>
        </p:nvSpPr>
        <p:spPr bwMode="auto">
          <a:xfrm>
            <a:off x="1871663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任意多边形 33"/>
          <p:cNvSpPr>
            <a:spLocks/>
          </p:cNvSpPr>
          <p:nvPr/>
        </p:nvSpPr>
        <p:spPr bwMode="auto">
          <a:xfrm>
            <a:off x="2306638" y="384175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任意多边形 13"/>
          <p:cNvSpPr>
            <a:spLocks noChangeArrowheads="1"/>
          </p:cNvSpPr>
          <p:nvPr/>
        </p:nvSpPr>
        <p:spPr bwMode="auto">
          <a:xfrm rot="654099">
            <a:off x="1446213" y="190658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63" name="任意多边形 20"/>
          <p:cNvSpPr>
            <a:spLocks/>
          </p:cNvSpPr>
          <p:nvPr/>
        </p:nvSpPr>
        <p:spPr bwMode="auto">
          <a:xfrm>
            <a:off x="2259013" y="193675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4" name="矩形 36"/>
          <p:cNvSpPr>
            <a:spLocks noChangeArrowheads="1"/>
          </p:cNvSpPr>
          <p:nvPr/>
        </p:nvSpPr>
        <p:spPr bwMode="auto">
          <a:xfrm>
            <a:off x="1200150" y="4660900"/>
            <a:ext cx="1989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65" name="任意多边形 37"/>
          <p:cNvSpPr>
            <a:spLocks/>
          </p:cNvSpPr>
          <p:nvPr/>
        </p:nvSpPr>
        <p:spPr bwMode="auto">
          <a:xfrm>
            <a:off x="4481513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6" name="任意多边形 38"/>
          <p:cNvSpPr>
            <a:spLocks/>
          </p:cNvSpPr>
          <p:nvPr/>
        </p:nvSpPr>
        <p:spPr bwMode="auto">
          <a:xfrm>
            <a:off x="4914900" y="3841750"/>
            <a:ext cx="317500" cy="455613"/>
          </a:xfrm>
          <a:custGeom>
            <a:avLst/>
            <a:gdLst>
              <a:gd name="T0" fmla="*/ 0 w 304800"/>
              <a:gd name="T1" fmla="*/ 82395 h 438150"/>
              <a:gd name="T2" fmla="*/ 10335 w 304800"/>
              <a:gd name="T3" fmla="*/ 473772 h 438150"/>
              <a:gd name="T4" fmla="*/ 330729 w 304800"/>
              <a:gd name="T5" fmla="*/ 329580 h 438150"/>
              <a:gd name="T6" fmla="*/ 310058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7" name="任意多边形 16"/>
          <p:cNvSpPr>
            <a:spLocks noChangeArrowheads="1"/>
          </p:cNvSpPr>
          <p:nvPr/>
        </p:nvSpPr>
        <p:spPr bwMode="auto">
          <a:xfrm rot="654099">
            <a:off x="4052888" y="1906588"/>
            <a:ext cx="1146175" cy="1998662"/>
          </a:xfrm>
          <a:custGeom>
            <a:avLst/>
            <a:gdLst>
              <a:gd name="T0" fmla="*/ 257815 w 1103738"/>
              <a:gd name="T1" fmla="*/ 0 h 1923915"/>
              <a:gd name="T2" fmla="*/ 470606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68" name="任意多边形 21"/>
          <p:cNvSpPr>
            <a:spLocks/>
          </p:cNvSpPr>
          <p:nvPr/>
        </p:nvSpPr>
        <p:spPr bwMode="auto">
          <a:xfrm>
            <a:off x="4868863" y="1936750"/>
            <a:ext cx="979487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0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9" name="矩形 41"/>
          <p:cNvSpPr>
            <a:spLocks noChangeArrowheads="1"/>
          </p:cNvSpPr>
          <p:nvPr/>
        </p:nvSpPr>
        <p:spPr bwMode="auto">
          <a:xfrm>
            <a:off x="3859213" y="4660900"/>
            <a:ext cx="1989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70" name="任意多边形 45"/>
          <p:cNvSpPr>
            <a:spLocks/>
          </p:cNvSpPr>
          <p:nvPr/>
        </p:nvSpPr>
        <p:spPr bwMode="auto">
          <a:xfrm>
            <a:off x="7037388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1" name="任意多边形 46"/>
          <p:cNvSpPr>
            <a:spLocks/>
          </p:cNvSpPr>
          <p:nvPr/>
        </p:nvSpPr>
        <p:spPr bwMode="auto">
          <a:xfrm>
            <a:off x="7472363" y="3841750"/>
            <a:ext cx="314325" cy="455613"/>
          </a:xfrm>
          <a:custGeom>
            <a:avLst/>
            <a:gdLst>
              <a:gd name="T0" fmla="*/ 0 w 304800"/>
              <a:gd name="T1" fmla="*/ 82395 h 438150"/>
              <a:gd name="T2" fmla="*/ 10130 w 304800"/>
              <a:gd name="T3" fmla="*/ 473772 h 438150"/>
              <a:gd name="T4" fmla="*/ 324148 w 304800"/>
              <a:gd name="T5" fmla="*/ 329580 h 438150"/>
              <a:gd name="T6" fmla="*/ 303889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2" name="任意多边形 19"/>
          <p:cNvSpPr>
            <a:spLocks noChangeArrowheads="1"/>
          </p:cNvSpPr>
          <p:nvPr/>
        </p:nvSpPr>
        <p:spPr bwMode="auto">
          <a:xfrm rot="654099">
            <a:off x="6610350" y="1906588"/>
            <a:ext cx="1144588" cy="1998662"/>
          </a:xfrm>
          <a:custGeom>
            <a:avLst/>
            <a:gdLst>
              <a:gd name="T0" fmla="*/ 256390 w 1103738"/>
              <a:gd name="T1" fmla="*/ 0 h 1923915"/>
              <a:gd name="T2" fmla="*/ 468007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73" name="任意多边形 22"/>
          <p:cNvSpPr>
            <a:spLocks/>
          </p:cNvSpPr>
          <p:nvPr/>
        </p:nvSpPr>
        <p:spPr bwMode="auto">
          <a:xfrm>
            <a:off x="7424738" y="193675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74" name="矩形 49"/>
          <p:cNvSpPr>
            <a:spLocks noChangeArrowheads="1"/>
          </p:cNvSpPr>
          <p:nvPr/>
        </p:nvSpPr>
        <p:spPr bwMode="auto">
          <a:xfrm>
            <a:off x="6465888" y="4660900"/>
            <a:ext cx="199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75" name="任意多边形 50"/>
          <p:cNvSpPr>
            <a:spLocks/>
          </p:cNvSpPr>
          <p:nvPr/>
        </p:nvSpPr>
        <p:spPr bwMode="auto">
          <a:xfrm>
            <a:off x="9586913" y="3822700"/>
            <a:ext cx="446087" cy="474663"/>
          </a:xfrm>
          <a:custGeom>
            <a:avLst/>
            <a:gdLst>
              <a:gd name="T0" fmla="*/ 10317 w 428625"/>
              <a:gd name="T1" fmla="*/ 0 h 457200"/>
              <a:gd name="T2" fmla="*/ 0 w 428625"/>
              <a:gd name="T3" fmla="*/ 390128 h 457200"/>
              <a:gd name="T4" fmla="*/ 464260 w 428625"/>
              <a:gd name="T5" fmla="*/ 492793 h 457200"/>
              <a:gd name="T6" fmla="*/ 464260 w 428625"/>
              <a:gd name="T7" fmla="*/ 102665 h 457200"/>
              <a:gd name="T8" fmla="*/ 10317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6" name="任意多边形 51"/>
          <p:cNvSpPr>
            <a:spLocks/>
          </p:cNvSpPr>
          <p:nvPr/>
        </p:nvSpPr>
        <p:spPr bwMode="auto">
          <a:xfrm>
            <a:off x="10021888" y="384175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7" name="任意多边形 26"/>
          <p:cNvSpPr>
            <a:spLocks noChangeArrowheads="1"/>
          </p:cNvSpPr>
          <p:nvPr/>
        </p:nvSpPr>
        <p:spPr bwMode="auto">
          <a:xfrm rot="654099">
            <a:off x="9161463" y="190658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78" name="任意多边形 27"/>
          <p:cNvSpPr>
            <a:spLocks/>
          </p:cNvSpPr>
          <p:nvPr/>
        </p:nvSpPr>
        <p:spPr bwMode="auto">
          <a:xfrm>
            <a:off x="9975850" y="1936750"/>
            <a:ext cx="979488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2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79" name="矩形 54"/>
          <p:cNvSpPr>
            <a:spLocks noChangeArrowheads="1"/>
          </p:cNvSpPr>
          <p:nvPr/>
        </p:nvSpPr>
        <p:spPr bwMode="auto">
          <a:xfrm>
            <a:off x="9074150" y="4660900"/>
            <a:ext cx="19923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10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10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6084" name="直角三角形 25"/>
          <p:cNvSpPr>
            <a:spLocks noChangeArrowheads="1"/>
          </p:cNvSpPr>
          <p:nvPr/>
        </p:nvSpPr>
        <p:spPr bwMode="auto">
          <a:xfrm rot="5400000">
            <a:off x="2990057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85" name="直角三角形 26"/>
          <p:cNvSpPr>
            <a:spLocks noChangeArrowheads="1"/>
          </p:cNvSpPr>
          <p:nvPr/>
        </p:nvSpPr>
        <p:spPr bwMode="auto">
          <a:xfrm rot="16200000" flipH="1">
            <a:off x="13914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86" name="矩形 27"/>
          <p:cNvSpPr>
            <a:spLocks noChangeArrowheads="1"/>
          </p:cNvSpPr>
          <p:nvPr/>
        </p:nvSpPr>
        <p:spPr bwMode="auto">
          <a:xfrm>
            <a:off x="1512888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87" name="矩形 28"/>
          <p:cNvSpPr>
            <a:spLocks noChangeArrowheads="1"/>
          </p:cNvSpPr>
          <p:nvPr/>
        </p:nvSpPr>
        <p:spPr bwMode="auto">
          <a:xfrm>
            <a:off x="1390650" y="2746375"/>
            <a:ext cx="1776413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88" name="TextBox 3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直角三角形 30"/>
          <p:cNvSpPr>
            <a:spLocks noChangeArrowheads="1"/>
          </p:cNvSpPr>
          <p:nvPr/>
        </p:nvSpPr>
        <p:spPr bwMode="auto">
          <a:xfrm rot="5400000">
            <a:off x="55189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0" name="直角三角形 31"/>
          <p:cNvSpPr>
            <a:spLocks noChangeArrowheads="1"/>
          </p:cNvSpPr>
          <p:nvPr/>
        </p:nvSpPr>
        <p:spPr bwMode="auto">
          <a:xfrm rot="16200000" flipH="1">
            <a:off x="39203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1" name="矩形 42"/>
          <p:cNvSpPr>
            <a:spLocks noChangeArrowheads="1"/>
          </p:cNvSpPr>
          <p:nvPr/>
        </p:nvSpPr>
        <p:spPr bwMode="auto">
          <a:xfrm>
            <a:off x="40433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92" name="矩形 43"/>
          <p:cNvSpPr>
            <a:spLocks noChangeArrowheads="1"/>
          </p:cNvSpPr>
          <p:nvPr/>
        </p:nvSpPr>
        <p:spPr bwMode="auto">
          <a:xfrm>
            <a:off x="3919538" y="2746375"/>
            <a:ext cx="1776412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93" name="TextBox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4" name="直角三角形 55"/>
          <p:cNvSpPr>
            <a:spLocks noChangeArrowheads="1"/>
          </p:cNvSpPr>
          <p:nvPr/>
        </p:nvSpPr>
        <p:spPr bwMode="auto">
          <a:xfrm rot="5400000">
            <a:off x="80462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5" name="直角三角形 56"/>
          <p:cNvSpPr>
            <a:spLocks noChangeArrowheads="1"/>
          </p:cNvSpPr>
          <p:nvPr/>
        </p:nvSpPr>
        <p:spPr bwMode="auto">
          <a:xfrm rot="16200000" flipH="1">
            <a:off x="64476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6" name="矩形 57"/>
          <p:cNvSpPr>
            <a:spLocks noChangeArrowheads="1"/>
          </p:cNvSpPr>
          <p:nvPr/>
        </p:nvSpPr>
        <p:spPr bwMode="auto">
          <a:xfrm>
            <a:off x="65706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97" name="矩形 58"/>
          <p:cNvSpPr>
            <a:spLocks noChangeArrowheads="1"/>
          </p:cNvSpPr>
          <p:nvPr/>
        </p:nvSpPr>
        <p:spPr bwMode="auto">
          <a:xfrm>
            <a:off x="6446838" y="2746375"/>
            <a:ext cx="1776412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98" name="TextBox 3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直角三角形 60"/>
          <p:cNvSpPr>
            <a:spLocks noChangeArrowheads="1"/>
          </p:cNvSpPr>
          <p:nvPr/>
        </p:nvSpPr>
        <p:spPr bwMode="auto">
          <a:xfrm rot="5400000">
            <a:off x="105751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100" name="直角三角形 61"/>
          <p:cNvSpPr>
            <a:spLocks noChangeArrowheads="1"/>
          </p:cNvSpPr>
          <p:nvPr/>
        </p:nvSpPr>
        <p:spPr bwMode="auto">
          <a:xfrm rot="16200000" flipH="1">
            <a:off x="8978107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101" name="矩形 62"/>
          <p:cNvSpPr>
            <a:spLocks noChangeArrowheads="1"/>
          </p:cNvSpPr>
          <p:nvPr/>
        </p:nvSpPr>
        <p:spPr bwMode="auto">
          <a:xfrm>
            <a:off x="9099550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102" name="矩形 63"/>
          <p:cNvSpPr>
            <a:spLocks noChangeArrowheads="1"/>
          </p:cNvSpPr>
          <p:nvPr/>
        </p:nvSpPr>
        <p:spPr bwMode="auto">
          <a:xfrm>
            <a:off x="8977313" y="2746375"/>
            <a:ext cx="1774825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103" name="TextBox 3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1047750"/>
            <a:ext cx="8413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872288" y="1209675"/>
            <a:ext cx="2415869" cy="771525"/>
            <a:chOff x="0" y="0"/>
            <a:chExt cx="2415936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6872288" y="2452688"/>
            <a:ext cx="2415869" cy="771525"/>
            <a:chOff x="0" y="0"/>
            <a:chExt cx="2415937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58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6872288" y="3695700"/>
            <a:ext cx="2415869" cy="771525"/>
            <a:chOff x="0" y="0"/>
            <a:chExt cx="2415937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58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结果对比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6872288" y="4938713"/>
            <a:ext cx="2415869" cy="771525"/>
            <a:chOff x="0" y="0"/>
            <a:chExt cx="2415937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14158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未来展望</a:t>
              </a: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713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713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7108" name="空心弧 32"/>
          <p:cNvSpPr>
            <a:spLocks noChangeArrowheads="1"/>
          </p:cNvSpPr>
          <p:nvPr/>
        </p:nvSpPr>
        <p:spPr bwMode="auto">
          <a:xfrm>
            <a:off x="925513" y="3043238"/>
            <a:ext cx="3665537" cy="3275012"/>
          </a:xfrm>
          <a:custGeom>
            <a:avLst/>
            <a:gdLst>
              <a:gd name="T0" fmla="*/ 491878 w 3665537"/>
              <a:gd name="T1" fmla="*/ 521198 h 3275012"/>
              <a:gd name="T2" fmla="*/ 1843842 w 3665537"/>
              <a:gd name="T3" fmla="*/ 30 h 3275012"/>
              <a:gd name="T4" fmla="*/ 3190697 w 3665537"/>
              <a:gd name="T5" fmla="*/ 537761 h 3275012"/>
              <a:gd name="T6" fmla="*/ 2655803 w 3665537"/>
              <a:gd name="T7" fmla="*/ 970956 h 3275012"/>
              <a:gd name="T8" fmla="*/ 1839224 w 3665537"/>
              <a:gd name="T9" fmla="*/ 682986 h 3275012"/>
              <a:gd name="T10" fmla="*/ 1020882 w 3665537"/>
              <a:gd name="T11" fmla="*/ 961600 h 3275012"/>
              <a:gd name="T12" fmla="*/ 491878 w 3665537"/>
              <a:gd name="T13" fmla="*/ 521198 h 32750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65537"/>
              <a:gd name="T22" fmla="*/ 0 h 3275012"/>
              <a:gd name="T23" fmla="*/ 3665537 w 3665537"/>
              <a:gd name="T24" fmla="*/ 3275012 h 32750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65537" h="3275012">
                <a:moveTo>
                  <a:pt x="491878" y="521198"/>
                </a:moveTo>
                <a:cubicBezTo>
                  <a:pt x="841180" y="186262"/>
                  <a:pt x="1331461" y="-2736"/>
                  <a:pt x="1843841" y="30"/>
                </a:cubicBezTo>
                <a:cubicBezTo>
                  <a:pt x="2357277" y="2801"/>
                  <a:pt x="2845868" y="197871"/>
                  <a:pt x="3190697" y="537761"/>
                </a:cubicBezTo>
                <a:lnTo>
                  <a:pt x="2655802" y="970956"/>
                </a:lnTo>
                <a:cubicBezTo>
                  <a:pt x="2440976" y="788140"/>
                  <a:pt x="2146861" y="684419"/>
                  <a:pt x="1839223" y="682986"/>
                </a:cubicBezTo>
                <a:cubicBezTo>
                  <a:pt x="1532605" y="681557"/>
                  <a:pt x="1238001" y="781859"/>
                  <a:pt x="1020882" y="961600"/>
                </a:cubicBezTo>
                <a:lnTo>
                  <a:pt x="491878" y="521198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1195388" y="3979863"/>
            <a:ext cx="3178175" cy="2085975"/>
            <a:chOff x="0" y="0"/>
            <a:chExt cx="2382838" cy="1564537"/>
          </a:xfrm>
        </p:grpSpPr>
        <p:sp>
          <p:nvSpPr>
            <p:cNvPr id="47129" name="椭圆 2"/>
            <p:cNvSpPr>
              <a:spLocks/>
            </p:cNvSpPr>
            <p:nvPr/>
          </p:nvSpPr>
          <p:spPr bwMode="auto">
            <a:xfrm>
              <a:off x="974797" y="244086"/>
              <a:ext cx="427293" cy="214320"/>
            </a:xfrm>
            <a:custGeom>
              <a:avLst/>
              <a:gdLst>
                <a:gd name="T0" fmla="*/ 281727 w 648072"/>
                <a:gd name="T1" fmla="*/ 0 h 324036"/>
                <a:gd name="T2" fmla="*/ 140864 w 648072"/>
                <a:gd name="T3" fmla="*/ 141753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30" name="直接连接符 35"/>
            <p:cNvCxnSpPr>
              <a:cxnSpLocks noChangeShapeType="1"/>
            </p:cNvCxnSpPr>
            <p:nvPr/>
          </p:nvCxnSpPr>
          <p:spPr bwMode="auto">
            <a:xfrm>
              <a:off x="1189038" y="458407"/>
              <a:ext cx="0" cy="427450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1" name="TextBox 37"/>
            <p:cNvSpPr txBox="1">
              <a:spLocks noChangeArrowheads="1"/>
            </p:cNvSpPr>
            <p:nvPr/>
          </p:nvSpPr>
          <p:spPr bwMode="auto">
            <a:xfrm flipH="1">
              <a:off x="874818" y="0"/>
              <a:ext cx="636773" cy="4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32" name="TextBox 56"/>
            <p:cNvSpPr txBox="1">
              <a:spLocks noChangeArrowheads="1"/>
            </p:cNvSpPr>
            <p:nvPr/>
          </p:nvSpPr>
          <p:spPr bwMode="auto">
            <a:xfrm>
              <a:off x="0" y="934674"/>
              <a:ext cx="2382838" cy="62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0" name="Group 12"/>
          <p:cNvGrpSpPr>
            <a:grpSpLocks/>
          </p:cNvGrpSpPr>
          <p:nvPr/>
        </p:nvGrpSpPr>
        <p:grpSpPr bwMode="auto">
          <a:xfrm>
            <a:off x="3459163" y="1525588"/>
            <a:ext cx="3176587" cy="2227262"/>
            <a:chOff x="0" y="0"/>
            <a:chExt cx="2382837" cy="1669752"/>
          </a:xfrm>
        </p:grpSpPr>
        <p:grpSp>
          <p:nvGrpSpPr>
            <p:cNvPr id="47124" name="Group 13"/>
            <p:cNvGrpSpPr>
              <a:grpSpLocks/>
            </p:cNvGrpSpPr>
            <p:nvPr/>
          </p:nvGrpSpPr>
          <p:grpSpPr bwMode="auto">
            <a:xfrm>
              <a:off x="877887" y="733425"/>
              <a:ext cx="636588" cy="936327"/>
              <a:chOff x="0" y="0"/>
              <a:chExt cx="636588" cy="936327"/>
            </a:xfrm>
          </p:grpSpPr>
          <p:sp>
            <p:nvSpPr>
              <p:cNvPr id="47126" name="椭圆 2"/>
              <p:cNvSpPr>
                <a:spLocks/>
              </p:cNvSpPr>
              <p:nvPr/>
            </p:nvSpPr>
            <p:spPr bwMode="auto">
              <a:xfrm flipV="1">
                <a:off x="90252" y="441233"/>
                <a:ext cx="427506" cy="213034"/>
              </a:xfrm>
              <a:custGeom>
                <a:avLst/>
                <a:gdLst>
                  <a:gd name="T0" fmla="*/ 282008 w 648072"/>
                  <a:gd name="T1" fmla="*/ 0 h 324036"/>
                  <a:gd name="T2" fmla="*/ 141004 w 648072"/>
                  <a:gd name="T3" fmla="*/ 140057 h 324036"/>
                  <a:gd name="T4" fmla="*/ 0 w 648072"/>
                  <a:gd name="T5" fmla="*/ 0 h 324036"/>
                  <a:gd name="T6" fmla="*/ 0 60000 65536"/>
                  <a:gd name="T7" fmla="*/ 0 60000 65536"/>
                  <a:gd name="T8" fmla="*/ 0 60000 65536"/>
                  <a:gd name="T9" fmla="*/ 0 w 648072"/>
                  <a:gd name="T10" fmla="*/ 0 h 324036"/>
                  <a:gd name="T11" fmla="*/ 648072 w 648072"/>
                  <a:gd name="T12" fmla="*/ 324036 h 324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8072" h="324036">
                    <a:moveTo>
                      <a:pt x="648072" y="0"/>
                    </a:moveTo>
                    <a:cubicBezTo>
                      <a:pt x="648072" y="178960"/>
                      <a:pt x="502996" y="324036"/>
                      <a:pt x="324036" y="324036"/>
                    </a:cubicBezTo>
                    <a:cubicBezTo>
                      <a:pt x="145076" y="324036"/>
                      <a:pt x="0" y="178960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47127" name="直接连接符 45"/>
              <p:cNvCxnSpPr>
                <a:cxnSpLocks noChangeShapeType="1"/>
              </p:cNvCxnSpPr>
              <p:nvPr/>
            </p:nvCxnSpPr>
            <p:spPr bwMode="auto">
              <a:xfrm flipV="1">
                <a:off x="303410" y="-305"/>
                <a:ext cx="0" cy="428447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prstDash val="sysDash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28" name="TextBox 43"/>
              <p:cNvSpPr txBox="1">
                <a:spLocks noChangeArrowheads="1"/>
              </p:cNvSpPr>
              <p:nvPr/>
            </p:nvSpPr>
            <p:spPr bwMode="auto">
              <a:xfrm flipH="1">
                <a:off x="-251" y="473367"/>
                <a:ext cx="637091" cy="462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Arial" panose="020B0604020202020204" pitchFamily="34" charset="0"/>
                  <a:buNone/>
                </a:pPr>
                <a:r>
                  <a:rPr lang="en-US" altLang="zh-CN" sz="4200">
                    <a:solidFill>
                      <a:srgbClr val="09405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125" name="TextBox 57"/>
            <p:cNvSpPr txBox="1">
              <a:spLocks noChangeArrowheads="1"/>
            </p:cNvSpPr>
            <p:nvPr/>
          </p:nvSpPr>
          <p:spPr bwMode="auto">
            <a:xfrm>
              <a:off x="0" y="0"/>
              <a:ext cx="2382837" cy="6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1" name="Group 18"/>
          <p:cNvGrpSpPr>
            <a:grpSpLocks/>
          </p:cNvGrpSpPr>
          <p:nvPr/>
        </p:nvGrpSpPr>
        <p:grpSpPr bwMode="auto">
          <a:xfrm>
            <a:off x="5695950" y="3979863"/>
            <a:ext cx="3179763" cy="2085975"/>
            <a:chOff x="0" y="0"/>
            <a:chExt cx="2384425" cy="1564537"/>
          </a:xfrm>
        </p:grpSpPr>
        <p:sp>
          <p:nvSpPr>
            <p:cNvPr id="47120" name="椭圆 2"/>
            <p:cNvSpPr>
              <a:spLocks/>
            </p:cNvSpPr>
            <p:nvPr/>
          </p:nvSpPr>
          <p:spPr bwMode="auto">
            <a:xfrm>
              <a:off x="977341" y="244086"/>
              <a:ext cx="429744" cy="214320"/>
            </a:xfrm>
            <a:custGeom>
              <a:avLst/>
              <a:gdLst>
                <a:gd name="T0" fmla="*/ 284968 w 648072"/>
                <a:gd name="T1" fmla="*/ 0 h 324036"/>
                <a:gd name="T2" fmla="*/ 142484 w 648072"/>
                <a:gd name="T3" fmla="*/ 141753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21" name="直接连接符 49"/>
            <p:cNvCxnSpPr>
              <a:cxnSpLocks noChangeShapeType="1"/>
            </p:cNvCxnSpPr>
            <p:nvPr/>
          </p:nvCxnSpPr>
          <p:spPr bwMode="auto">
            <a:xfrm>
              <a:off x="1192808" y="458407"/>
              <a:ext cx="0" cy="427450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TextBox 49"/>
            <p:cNvSpPr txBox="1">
              <a:spLocks noChangeArrowheads="1"/>
            </p:cNvSpPr>
            <p:nvPr/>
          </p:nvSpPr>
          <p:spPr bwMode="auto">
            <a:xfrm flipH="1">
              <a:off x="879726" y="0"/>
              <a:ext cx="636878" cy="4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3" name="TextBox 58"/>
            <p:cNvSpPr txBox="1">
              <a:spLocks noChangeArrowheads="1"/>
            </p:cNvSpPr>
            <p:nvPr/>
          </p:nvSpPr>
          <p:spPr bwMode="auto">
            <a:xfrm>
              <a:off x="0" y="934674"/>
              <a:ext cx="2384425" cy="62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2" name="Group 23"/>
          <p:cNvGrpSpPr>
            <a:grpSpLocks/>
          </p:cNvGrpSpPr>
          <p:nvPr/>
        </p:nvGrpSpPr>
        <p:grpSpPr bwMode="auto">
          <a:xfrm>
            <a:off x="7950200" y="1525588"/>
            <a:ext cx="3176588" cy="2227262"/>
            <a:chOff x="0" y="0"/>
            <a:chExt cx="2382837" cy="1669752"/>
          </a:xfrm>
        </p:grpSpPr>
        <p:sp>
          <p:nvSpPr>
            <p:cNvPr id="47116" name="椭圆 2"/>
            <p:cNvSpPr>
              <a:spLocks/>
            </p:cNvSpPr>
            <p:nvPr/>
          </p:nvSpPr>
          <p:spPr bwMode="auto">
            <a:xfrm flipV="1">
              <a:off x="977666" y="1174658"/>
              <a:ext cx="427505" cy="213034"/>
            </a:xfrm>
            <a:custGeom>
              <a:avLst/>
              <a:gdLst>
                <a:gd name="T0" fmla="*/ 282007 w 648072"/>
                <a:gd name="T1" fmla="*/ 0 h 324036"/>
                <a:gd name="T2" fmla="*/ 141004 w 648072"/>
                <a:gd name="T3" fmla="*/ 140057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17" name="直接连接符 54"/>
            <p:cNvCxnSpPr>
              <a:cxnSpLocks noChangeShapeType="1"/>
            </p:cNvCxnSpPr>
            <p:nvPr/>
          </p:nvCxnSpPr>
          <p:spPr bwMode="auto">
            <a:xfrm flipV="1">
              <a:off x="1192014" y="733120"/>
              <a:ext cx="0" cy="428447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8" name="TextBox 55"/>
            <p:cNvSpPr txBox="1">
              <a:spLocks noChangeArrowheads="1"/>
            </p:cNvSpPr>
            <p:nvPr/>
          </p:nvSpPr>
          <p:spPr bwMode="auto">
            <a:xfrm flipH="1">
              <a:off x="875255" y="1206792"/>
              <a:ext cx="635899" cy="46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9" name="TextBox 59"/>
            <p:cNvSpPr txBox="1">
              <a:spLocks noChangeArrowheads="1"/>
            </p:cNvSpPr>
            <p:nvPr/>
          </p:nvSpPr>
          <p:spPr bwMode="auto">
            <a:xfrm>
              <a:off x="0" y="0"/>
              <a:ext cx="2382837" cy="6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113" name="椭圆 3"/>
          <p:cNvSpPr>
            <a:spLocks noChangeArrowheads="1"/>
          </p:cNvSpPr>
          <p:nvPr/>
        </p:nvSpPr>
        <p:spPr bwMode="auto">
          <a:xfrm>
            <a:off x="3633788" y="3627438"/>
            <a:ext cx="2755900" cy="1016000"/>
          </a:xfrm>
          <a:custGeom>
            <a:avLst/>
            <a:gdLst>
              <a:gd name="T0" fmla="*/ 4207057 w 2237755"/>
              <a:gd name="T1" fmla="*/ 1850 h 923678"/>
              <a:gd name="T2" fmla="*/ 5147738 w 2237755"/>
              <a:gd name="T3" fmla="*/ 574231 h 923678"/>
              <a:gd name="T4" fmla="*/ 2592959 w 2237755"/>
              <a:gd name="T5" fmla="*/ 1352109 h 923678"/>
              <a:gd name="T6" fmla="*/ 0 w 2237755"/>
              <a:gd name="T7" fmla="*/ 581887 h 923678"/>
              <a:gd name="T8" fmla="*/ 992156 w 2237755"/>
              <a:gd name="T9" fmla="*/ 0 h 923678"/>
              <a:gd name="T10" fmla="*/ 2583294 w 2237755"/>
              <a:gd name="T11" fmla="*/ 442666 h 923678"/>
              <a:gd name="T12" fmla="*/ 4207057 w 2237755"/>
              <a:gd name="T13" fmla="*/ 1850 h 9236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7755"/>
              <a:gd name="T22" fmla="*/ 0 h 923678"/>
              <a:gd name="T23" fmla="*/ 2237755 w 2237755"/>
              <a:gd name="T24" fmla="*/ 923678 h 9236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7114" name="空心弧 68"/>
          <p:cNvSpPr>
            <a:spLocks noChangeArrowheads="1"/>
          </p:cNvSpPr>
          <p:nvPr/>
        </p:nvSpPr>
        <p:spPr bwMode="auto">
          <a:xfrm>
            <a:off x="5437188" y="3043238"/>
            <a:ext cx="3668712" cy="3275012"/>
          </a:xfrm>
          <a:custGeom>
            <a:avLst/>
            <a:gdLst>
              <a:gd name="T0" fmla="*/ 492844 w 3668712"/>
              <a:gd name="T1" fmla="*/ 520681 h 3275012"/>
              <a:gd name="T2" fmla="*/ 1845428 w 3668712"/>
              <a:gd name="T3" fmla="*/ 30 h 3275012"/>
              <a:gd name="T4" fmla="*/ 3192928 w 3668712"/>
              <a:gd name="T5" fmla="*/ 537239 h 3275012"/>
              <a:gd name="T6" fmla="*/ 2657970 w 3668712"/>
              <a:gd name="T7" fmla="*/ 970485 h 3275012"/>
              <a:gd name="T8" fmla="*/ 1840810 w 3668712"/>
              <a:gd name="T9" fmla="*/ 682986 h 3275012"/>
              <a:gd name="T10" fmla="*/ 1021911 w 3668712"/>
              <a:gd name="T11" fmla="*/ 961136 h 3275012"/>
              <a:gd name="T12" fmla="*/ 492844 w 3668712"/>
              <a:gd name="T13" fmla="*/ 520681 h 32750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68712"/>
              <a:gd name="T22" fmla="*/ 0 h 3275012"/>
              <a:gd name="T23" fmla="*/ 3668712 w 3668712"/>
              <a:gd name="T24" fmla="*/ 3275012 h 32750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68712" h="3275012">
                <a:moveTo>
                  <a:pt x="492844" y="520681"/>
                </a:moveTo>
                <a:cubicBezTo>
                  <a:pt x="842421" y="186062"/>
                  <a:pt x="1332883" y="-2732"/>
                  <a:pt x="1845428" y="30"/>
                </a:cubicBezTo>
                <a:cubicBezTo>
                  <a:pt x="2359037" y="2798"/>
                  <a:pt x="2847820" y="197661"/>
                  <a:pt x="3192929" y="537239"/>
                </a:cubicBezTo>
                <a:lnTo>
                  <a:pt x="2657971" y="970485"/>
                </a:lnTo>
                <a:cubicBezTo>
                  <a:pt x="2442886" y="787954"/>
                  <a:pt x="2148601" y="684416"/>
                  <a:pt x="1840810" y="682986"/>
                </a:cubicBezTo>
                <a:cubicBezTo>
                  <a:pt x="1534047" y="681560"/>
                  <a:pt x="1239282" y="781681"/>
                  <a:pt x="1021911" y="961136"/>
                </a:cubicBezTo>
                <a:lnTo>
                  <a:pt x="492844" y="520681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5" name="椭圆 3"/>
          <p:cNvSpPr>
            <a:spLocks noChangeArrowheads="1"/>
          </p:cNvSpPr>
          <p:nvPr/>
        </p:nvSpPr>
        <p:spPr bwMode="auto">
          <a:xfrm>
            <a:off x="8161338" y="3640138"/>
            <a:ext cx="2754312" cy="1016000"/>
          </a:xfrm>
          <a:custGeom>
            <a:avLst/>
            <a:gdLst>
              <a:gd name="T0" fmla="*/ 4197368 w 2237755"/>
              <a:gd name="T1" fmla="*/ 1850 h 923678"/>
              <a:gd name="T2" fmla="*/ 5135883 w 2237755"/>
              <a:gd name="T3" fmla="*/ 574231 h 923678"/>
              <a:gd name="T4" fmla="*/ 2586987 w 2237755"/>
              <a:gd name="T5" fmla="*/ 1352109 h 923678"/>
              <a:gd name="T6" fmla="*/ 0 w 2237755"/>
              <a:gd name="T7" fmla="*/ 581887 h 923678"/>
              <a:gd name="T8" fmla="*/ 989872 w 2237755"/>
              <a:gd name="T9" fmla="*/ 0 h 923678"/>
              <a:gd name="T10" fmla="*/ 2577346 w 2237755"/>
              <a:gd name="T11" fmla="*/ 442666 h 923678"/>
              <a:gd name="T12" fmla="*/ 4197368 w 2237755"/>
              <a:gd name="T13" fmla="*/ 1850 h 9236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7755"/>
              <a:gd name="T22" fmla="*/ 0 h 923678"/>
              <a:gd name="T23" fmla="*/ 2237755 w 2237755"/>
              <a:gd name="T24" fmla="*/ 923678 h 9236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813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813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3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04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813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813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任意多边形 30"/>
          <p:cNvSpPr>
            <a:spLocks noChangeArrowheads="1"/>
          </p:cNvSpPr>
          <p:nvPr/>
        </p:nvSpPr>
        <p:spPr bwMode="auto">
          <a:xfrm>
            <a:off x="2239963" y="3395663"/>
            <a:ext cx="3554412" cy="2565400"/>
          </a:xfrm>
          <a:custGeom>
            <a:avLst/>
            <a:gdLst>
              <a:gd name="T0" fmla="*/ 2888952 w 2665437"/>
              <a:gd name="T1" fmla="*/ 315 h 1924266"/>
              <a:gd name="T2" fmla="*/ 5765459 w 2665437"/>
              <a:gd name="T3" fmla="*/ 1045564 h 1924266"/>
              <a:gd name="T4" fmla="*/ 8428804 w 2665437"/>
              <a:gd name="T5" fmla="*/ 2764632 h 1924266"/>
              <a:gd name="T6" fmla="*/ 8294874 w 2665437"/>
              <a:gd name="T7" fmla="*/ 4528197 h 1924266"/>
              <a:gd name="T8" fmla="*/ 5328858 w 2665437"/>
              <a:gd name="T9" fmla="*/ 5553786 h 1924266"/>
              <a:gd name="T10" fmla="*/ 816098 w 2665437"/>
              <a:gd name="T11" fmla="*/ 5117623 h 1924266"/>
              <a:gd name="T12" fmla="*/ 1252696 w 2665437"/>
              <a:gd name="T13" fmla="*/ 609405 h 1924266"/>
              <a:gd name="T14" fmla="*/ 2888952 w 2665437"/>
              <a:gd name="T15" fmla="*/ 315 h 19242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65437"/>
              <a:gd name="T25" fmla="*/ 0 h 1924266"/>
              <a:gd name="T26" fmla="*/ 2665437 w 2665437"/>
              <a:gd name="T27" fmla="*/ 1924266 h 19242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65437" h="1924266">
                <a:moveTo>
                  <a:pt x="913572" y="100"/>
                </a:moveTo>
                <a:cubicBezTo>
                  <a:pt x="1214085" y="-4346"/>
                  <a:pt x="1529205" y="141180"/>
                  <a:pt x="1823209" y="330972"/>
                </a:cubicBezTo>
                <a:cubicBezTo>
                  <a:pt x="2159771" y="548238"/>
                  <a:pt x="2412643" y="730544"/>
                  <a:pt x="2665437" y="875140"/>
                </a:cubicBezTo>
                <a:lnTo>
                  <a:pt x="2623085" y="1433394"/>
                </a:lnTo>
                <a:cubicBezTo>
                  <a:pt x="2327741" y="1540244"/>
                  <a:pt x="2039269" y="1668869"/>
                  <a:pt x="1685143" y="1758041"/>
                </a:cubicBezTo>
                <a:cubicBezTo>
                  <a:pt x="1102857" y="1931751"/>
                  <a:pt x="678018" y="2073614"/>
                  <a:pt x="258074" y="1619975"/>
                </a:cubicBezTo>
                <a:cubicBezTo>
                  <a:pt x="-161870" y="1166337"/>
                  <a:pt x="-36060" y="548855"/>
                  <a:pt x="396140" y="192906"/>
                </a:cubicBezTo>
                <a:cubicBezTo>
                  <a:pt x="558215" y="59426"/>
                  <a:pt x="733265" y="2768"/>
                  <a:pt x="913572" y="100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1056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7" name="任意多边形 31"/>
          <p:cNvSpPr>
            <a:spLocks noChangeArrowheads="1"/>
          </p:cNvSpPr>
          <p:nvPr/>
        </p:nvSpPr>
        <p:spPr bwMode="auto">
          <a:xfrm>
            <a:off x="6035675" y="3316288"/>
            <a:ext cx="3568700" cy="2570162"/>
          </a:xfrm>
          <a:custGeom>
            <a:avLst/>
            <a:gdLst>
              <a:gd name="T0" fmla="*/ 5572144 w 2676183"/>
              <a:gd name="T1" fmla="*/ 37 h 1927383"/>
              <a:gd name="T2" fmla="*/ 7240533 w 2676183"/>
              <a:gd name="T3" fmla="*/ 615612 h 1927383"/>
              <a:gd name="T4" fmla="*/ 7645524 w 2676183"/>
              <a:gd name="T5" fmla="*/ 5131036 h 1927383"/>
              <a:gd name="T6" fmla="*/ 3130031 w 2676183"/>
              <a:gd name="T7" fmla="*/ 5536017 h 1927383"/>
              <a:gd name="T8" fmla="*/ 194656 w 2676183"/>
              <a:gd name="T9" fmla="*/ 4337199 h 1927383"/>
              <a:gd name="T10" fmla="*/ 0 w 2676183"/>
              <a:gd name="T11" fmla="*/ 2577630 h 1927383"/>
              <a:gd name="T12" fmla="*/ 2725042 w 2676183"/>
              <a:gd name="T13" fmla="*/ 1020596 h 1927383"/>
              <a:gd name="T14" fmla="*/ 5572144 w 2676183"/>
              <a:gd name="T15" fmla="*/ 37 h 1927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6183"/>
              <a:gd name="T25" fmla="*/ 0 h 1927383"/>
              <a:gd name="T26" fmla="*/ 2676183 w 2676183"/>
              <a:gd name="T27" fmla="*/ 1927383 h 1927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6183" h="1927383">
                <a:moveTo>
                  <a:pt x="1762160" y="12"/>
                </a:moveTo>
                <a:cubicBezTo>
                  <a:pt x="1932165" y="960"/>
                  <a:pt x="2103571" y="56610"/>
                  <a:pt x="2289779" y="194687"/>
                </a:cubicBezTo>
                <a:cubicBezTo>
                  <a:pt x="2786334" y="562893"/>
                  <a:pt x="2776819" y="1192990"/>
                  <a:pt x="2417855" y="1622688"/>
                </a:cubicBezTo>
                <a:cubicBezTo>
                  <a:pt x="2058891" y="2052387"/>
                  <a:pt x="1508282" y="1962255"/>
                  <a:pt x="989855" y="1750763"/>
                </a:cubicBezTo>
                <a:cubicBezTo>
                  <a:pt x="618934" y="1599447"/>
                  <a:pt x="336724" y="1467020"/>
                  <a:pt x="61559" y="1371638"/>
                </a:cubicBezTo>
                <a:lnTo>
                  <a:pt x="0" y="815175"/>
                </a:lnTo>
                <a:cubicBezTo>
                  <a:pt x="270507" y="655577"/>
                  <a:pt x="530235" y="475851"/>
                  <a:pt x="861779" y="322763"/>
                </a:cubicBezTo>
                <a:cubicBezTo>
                  <a:pt x="1199371" y="148800"/>
                  <a:pt x="1478819" y="-1569"/>
                  <a:pt x="1762160" y="1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800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8" name="任意多边形 42"/>
          <p:cNvSpPr>
            <a:spLocks noChangeArrowheads="1"/>
          </p:cNvSpPr>
          <p:nvPr/>
        </p:nvSpPr>
        <p:spPr bwMode="auto">
          <a:xfrm>
            <a:off x="5618163" y="1706563"/>
            <a:ext cx="2879725" cy="3346450"/>
          </a:xfrm>
          <a:custGeom>
            <a:avLst/>
            <a:gdLst>
              <a:gd name="T0" fmla="*/ 3683862 w 2158938"/>
              <a:gd name="T1" fmla="*/ 2846 h 2510011"/>
              <a:gd name="T2" fmla="*/ 6776232 w 2158938"/>
              <a:gd name="T3" fmla="*/ 2611347 h 2510011"/>
              <a:gd name="T4" fmla="*/ 4269900 w 2158938"/>
              <a:gd name="T5" fmla="*/ 6387988 h 2510011"/>
              <a:gd name="T6" fmla="*/ 1497456 w 2158938"/>
              <a:gd name="T7" fmla="*/ 7930682 h 2510011"/>
              <a:gd name="T8" fmla="*/ 0 w 2158938"/>
              <a:gd name="T9" fmla="*/ 6984585 h 2510011"/>
              <a:gd name="T10" fmla="*/ 486222 w 2158938"/>
              <a:gd name="T11" fmla="*/ 3886321 h 2510011"/>
              <a:gd name="T12" fmla="*/ 2992554 w 2158938"/>
              <a:gd name="T13" fmla="*/ 109680 h 2510011"/>
              <a:gd name="T14" fmla="*/ 3683862 w 2158938"/>
              <a:gd name="T15" fmla="*/ 2846 h 2510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8938"/>
              <a:gd name="T25" fmla="*/ 0 h 2510011"/>
              <a:gd name="T26" fmla="*/ 2158938 w 2158938"/>
              <a:gd name="T27" fmla="*/ 2510011 h 2510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8938" h="2510011">
                <a:moveTo>
                  <a:pt x="1163751" y="901"/>
                </a:moveTo>
                <a:cubicBezTo>
                  <a:pt x="1658728" y="-20620"/>
                  <a:pt x="2043145" y="346356"/>
                  <a:pt x="2140646" y="826475"/>
                </a:cubicBezTo>
                <a:cubicBezTo>
                  <a:pt x="2252075" y="1375182"/>
                  <a:pt x="1837823" y="1748931"/>
                  <a:pt x="1348883" y="2021758"/>
                </a:cubicBezTo>
                <a:cubicBezTo>
                  <a:pt x="999061" y="2216957"/>
                  <a:pt x="719391" y="2354668"/>
                  <a:pt x="473054" y="2510011"/>
                </a:cubicBezTo>
                <a:lnTo>
                  <a:pt x="0" y="2210577"/>
                </a:lnTo>
                <a:cubicBezTo>
                  <a:pt x="44284" y="1899635"/>
                  <a:pt x="66115" y="1584542"/>
                  <a:pt x="153600" y="1229996"/>
                </a:cubicBezTo>
                <a:cubicBezTo>
                  <a:pt x="273534" y="634304"/>
                  <a:pt x="347686" y="192587"/>
                  <a:pt x="945363" y="34713"/>
                </a:cubicBezTo>
                <a:cubicBezTo>
                  <a:pt x="1020072" y="14979"/>
                  <a:pt x="1093040" y="3976"/>
                  <a:pt x="1163751" y="901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2000" tIns="0" rIns="48000" bIns="7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9" name="任意多边形 43"/>
          <p:cNvSpPr>
            <a:spLocks noChangeArrowheads="1"/>
          </p:cNvSpPr>
          <p:nvPr/>
        </p:nvSpPr>
        <p:spPr bwMode="auto">
          <a:xfrm>
            <a:off x="3602038" y="1487488"/>
            <a:ext cx="2638425" cy="3459162"/>
          </a:xfrm>
          <a:custGeom>
            <a:avLst/>
            <a:gdLst>
              <a:gd name="T0" fmla="*/ 3152481 w 1979758"/>
              <a:gd name="T1" fmla="*/ 1683 h 2593844"/>
              <a:gd name="T2" fmla="*/ 4108178 w 1979758"/>
              <a:gd name="T3" fmla="*/ 163329 h 2593844"/>
              <a:gd name="T4" fmla="*/ 6218783 w 1979758"/>
              <a:gd name="T5" fmla="*/ 4174219 h 2593844"/>
              <a:gd name="T6" fmla="*/ 6245145 w 1979758"/>
              <a:gd name="T7" fmla="*/ 7345807 h 2593844"/>
              <a:gd name="T8" fmla="*/ 4700597 w 1979758"/>
              <a:gd name="T9" fmla="*/ 8204499 h 2593844"/>
              <a:gd name="T10" fmla="*/ 2218754 w 1979758"/>
              <a:gd name="T11" fmla="*/ 6290551 h 2593844"/>
              <a:gd name="T12" fmla="*/ 108146 w 1979758"/>
              <a:gd name="T13" fmla="*/ 2279661 h 2593844"/>
              <a:gd name="T14" fmla="*/ 3152481 w 1979758"/>
              <a:gd name="T15" fmla="*/ 1683 h 2593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79758"/>
              <a:gd name="T25" fmla="*/ 0 h 2593844"/>
              <a:gd name="T26" fmla="*/ 1979758 w 1979758"/>
              <a:gd name="T27" fmla="*/ 2593844 h 2593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79758" h="2593844">
                <a:moveTo>
                  <a:pt x="999359" y="532"/>
                </a:moveTo>
                <a:cubicBezTo>
                  <a:pt x="1099967" y="3663"/>
                  <a:pt x="1202025" y="20623"/>
                  <a:pt x="1302322" y="51636"/>
                </a:cubicBezTo>
                <a:cubicBezTo>
                  <a:pt x="1837242" y="217034"/>
                  <a:pt x="1966511" y="759789"/>
                  <a:pt x="1971400" y="1319675"/>
                </a:cubicBezTo>
                <a:cubicBezTo>
                  <a:pt x="1974898" y="1720257"/>
                  <a:pt x="1961599" y="2031710"/>
                  <a:pt x="1979758" y="2322370"/>
                </a:cubicBezTo>
                <a:lnTo>
                  <a:pt x="1490124" y="2593844"/>
                </a:lnTo>
                <a:cubicBezTo>
                  <a:pt x="1238521" y="2405851"/>
                  <a:pt x="972506" y="2235568"/>
                  <a:pt x="703361" y="1988752"/>
                </a:cubicBezTo>
                <a:cubicBezTo>
                  <a:pt x="238182" y="1597803"/>
                  <a:pt x="-113848" y="1320878"/>
                  <a:pt x="34283" y="720713"/>
                </a:cubicBezTo>
                <a:cubicBezTo>
                  <a:pt x="154640" y="233079"/>
                  <a:pt x="563390" y="-13035"/>
                  <a:pt x="999359" y="53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0" rIns="144000" bIns="38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60" name="椭圆 44"/>
          <p:cNvSpPr>
            <a:spLocks noChangeArrowheads="1"/>
          </p:cNvSpPr>
          <p:nvPr/>
        </p:nvSpPr>
        <p:spPr bwMode="auto">
          <a:xfrm>
            <a:off x="5502275" y="4360863"/>
            <a:ext cx="1066800" cy="1066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1" name="椭圆 55"/>
          <p:cNvSpPr>
            <a:spLocks noChangeArrowheads="1"/>
          </p:cNvSpPr>
          <p:nvPr/>
        </p:nvSpPr>
        <p:spPr bwMode="auto">
          <a:xfrm>
            <a:off x="5680075" y="4533900"/>
            <a:ext cx="703263" cy="70485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KSO_GN3"/>
          <p:cNvSpPr txBox="1">
            <a:spLocks noChangeArrowheads="1"/>
          </p:cNvSpPr>
          <p:nvPr/>
        </p:nvSpPr>
        <p:spPr bwMode="auto">
          <a:xfrm rot="21420000" flipH="1">
            <a:off x="6446838" y="3829050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KSO_GN1"/>
          <p:cNvSpPr txBox="1">
            <a:spLocks noChangeArrowheads="1"/>
          </p:cNvSpPr>
          <p:nvPr/>
        </p:nvSpPr>
        <p:spPr bwMode="auto">
          <a:xfrm rot="21572269" flipH="1">
            <a:off x="4843463" y="47323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4" name="KSO_GN2"/>
          <p:cNvSpPr txBox="1">
            <a:spLocks noChangeArrowheads="1"/>
          </p:cNvSpPr>
          <p:nvPr/>
        </p:nvSpPr>
        <p:spPr bwMode="auto">
          <a:xfrm rot="21420000" flipH="1">
            <a:off x="5343525" y="3752850"/>
            <a:ext cx="7223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KSO_GN4"/>
          <p:cNvSpPr txBox="1">
            <a:spLocks noChangeArrowheads="1"/>
          </p:cNvSpPr>
          <p:nvPr/>
        </p:nvSpPr>
        <p:spPr bwMode="auto">
          <a:xfrm flipH="1">
            <a:off x="6827838" y="4757738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0" name="矩形 15"/>
          <p:cNvSpPr>
            <a:spLocks noChangeArrowheads="1"/>
          </p:cNvSpPr>
          <p:nvPr/>
        </p:nvSpPr>
        <p:spPr bwMode="auto">
          <a:xfrm>
            <a:off x="1217613" y="2044700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1" name="直角三角形 3"/>
          <p:cNvSpPr>
            <a:spLocks/>
          </p:cNvSpPr>
          <p:nvPr/>
        </p:nvSpPr>
        <p:spPr bwMode="auto">
          <a:xfrm rot="-361567" flipH="1" flipV="1">
            <a:off x="3536950" y="2436813"/>
            <a:ext cx="687388" cy="2052637"/>
          </a:xfrm>
          <a:custGeom>
            <a:avLst/>
            <a:gdLst>
              <a:gd name="T0" fmla="*/ 69335 w 1226942"/>
              <a:gd name="T1" fmla="*/ 1272328 h 2861828"/>
              <a:gd name="T2" fmla="*/ 0 w 1226942"/>
              <a:gd name="T3" fmla="*/ 0 h 2861828"/>
              <a:gd name="T4" fmla="*/ 385103 w 1226942"/>
              <a:gd name="T5" fmla="*/ 1472247 h 2861828"/>
              <a:gd name="T6" fmla="*/ 6933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2" name="直角三角形 3"/>
          <p:cNvSpPr>
            <a:spLocks/>
          </p:cNvSpPr>
          <p:nvPr/>
        </p:nvSpPr>
        <p:spPr bwMode="auto">
          <a:xfrm rot="14975202" flipH="1">
            <a:off x="2369344" y="3228182"/>
            <a:ext cx="693737" cy="3327400"/>
          </a:xfrm>
          <a:custGeom>
            <a:avLst/>
            <a:gdLst>
              <a:gd name="T0" fmla="*/ 352338 w 986616"/>
              <a:gd name="T1" fmla="*/ 2226754 h 4971945"/>
              <a:gd name="T2" fmla="*/ 0 w 986616"/>
              <a:gd name="T3" fmla="*/ 0 h 4971945"/>
              <a:gd name="T4" fmla="*/ 487786 w 986616"/>
              <a:gd name="T5" fmla="*/ 2037332 h 4971945"/>
              <a:gd name="T6" fmla="*/ 352338 w 986616"/>
              <a:gd name="T7" fmla="*/ 2226754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3" name="文本框 41"/>
          <p:cNvSpPr>
            <a:spLocks noChangeArrowheads="1"/>
          </p:cNvSpPr>
          <p:nvPr/>
        </p:nvSpPr>
        <p:spPr bwMode="auto">
          <a:xfrm rot="-1420098">
            <a:off x="7810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50184" name="矩形 19"/>
          <p:cNvSpPr>
            <a:spLocks noChangeArrowheads="1"/>
          </p:cNvSpPr>
          <p:nvPr/>
        </p:nvSpPr>
        <p:spPr bwMode="auto">
          <a:xfrm>
            <a:off x="47244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5" name="直角三角形 3"/>
          <p:cNvSpPr>
            <a:spLocks/>
          </p:cNvSpPr>
          <p:nvPr/>
        </p:nvSpPr>
        <p:spPr bwMode="auto">
          <a:xfrm rot="-361567" flipH="1" flipV="1">
            <a:off x="7042150" y="2436813"/>
            <a:ext cx="690563" cy="2052637"/>
          </a:xfrm>
          <a:custGeom>
            <a:avLst/>
            <a:gdLst>
              <a:gd name="T0" fmla="*/ 69977 w 1226942"/>
              <a:gd name="T1" fmla="*/ 1272328 h 2861828"/>
              <a:gd name="T2" fmla="*/ 0 w 1226942"/>
              <a:gd name="T3" fmla="*/ 0 h 2861828"/>
              <a:gd name="T4" fmla="*/ 388669 w 1226942"/>
              <a:gd name="T5" fmla="*/ 1472247 h 2861828"/>
              <a:gd name="T6" fmla="*/ 69977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6" name="直角三角形 3"/>
          <p:cNvSpPr>
            <a:spLocks/>
          </p:cNvSpPr>
          <p:nvPr/>
        </p:nvSpPr>
        <p:spPr bwMode="auto">
          <a:xfrm rot="14975202" flipH="1">
            <a:off x="58753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7" name="文本框 48"/>
          <p:cNvSpPr>
            <a:spLocks noChangeArrowheads="1"/>
          </p:cNvSpPr>
          <p:nvPr/>
        </p:nvSpPr>
        <p:spPr bwMode="auto">
          <a:xfrm rot="-1420098">
            <a:off x="42862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50188" name="矩形 23"/>
          <p:cNvSpPr>
            <a:spLocks noChangeArrowheads="1"/>
          </p:cNvSpPr>
          <p:nvPr/>
        </p:nvSpPr>
        <p:spPr bwMode="auto">
          <a:xfrm>
            <a:off x="82296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9" name="直角三角形 3"/>
          <p:cNvSpPr>
            <a:spLocks/>
          </p:cNvSpPr>
          <p:nvPr/>
        </p:nvSpPr>
        <p:spPr bwMode="auto">
          <a:xfrm rot="-361567" flipH="1" flipV="1">
            <a:off x="10548938" y="2436813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>
            <a:spLocks/>
          </p:cNvSpPr>
          <p:nvPr/>
        </p:nvSpPr>
        <p:spPr bwMode="auto">
          <a:xfrm rot="14975202" flipH="1">
            <a:off x="93805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1" name="文本框 18"/>
          <p:cNvSpPr>
            <a:spLocks noChangeArrowheads="1"/>
          </p:cNvSpPr>
          <p:nvPr/>
        </p:nvSpPr>
        <p:spPr bwMode="auto">
          <a:xfrm rot="-1420098">
            <a:off x="7793038" y="3028950"/>
            <a:ext cx="3267075" cy="2189163"/>
          </a:xfrm>
          <a:custGeom>
            <a:avLst/>
            <a:gdLst>
              <a:gd name="T0" fmla="*/ 4662913 w 2706307"/>
              <a:gd name="T1" fmla="*/ 0 h 1813587"/>
              <a:gd name="T2" fmla="*/ 4704483 w 2706307"/>
              <a:gd name="T3" fmla="*/ 3153880 h 1813587"/>
              <a:gd name="T4" fmla="*/ 0 w 2706307"/>
              <a:gd name="T5" fmla="*/ 2139927 h 1813587"/>
              <a:gd name="T6" fmla="*/ 956372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151606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5" name="矩形 28"/>
          <p:cNvSpPr>
            <a:spLocks noChangeArrowheads="1"/>
          </p:cNvSpPr>
          <p:nvPr/>
        </p:nvSpPr>
        <p:spPr bwMode="auto">
          <a:xfrm>
            <a:off x="151606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06" name="矩形 29"/>
          <p:cNvSpPr>
            <a:spLocks noChangeArrowheads="1"/>
          </p:cNvSpPr>
          <p:nvPr/>
        </p:nvSpPr>
        <p:spPr bwMode="auto">
          <a:xfrm>
            <a:off x="4600575" y="2133600"/>
            <a:ext cx="2990850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7" name="矩形 30"/>
          <p:cNvSpPr>
            <a:spLocks noChangeArrowheads="1"/>
          </p:cNvSpPr>
          <p:nvPr/>
        </p:nvSpPr>
        <p:spPr bwMode="auto">
          <a:xfrm>
            <a:off x="4600575" y="3673475"/>
            <a:ext cx="2990850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08" name="矩形 31"/>
          <p:cNvSpPr>
            <a:spLocks noChangeArrowheads="1"/>
          </p:cNvSpPr>
          <p:nvPr/>
        </p:nvSpPr>
        <p:spPr bwMode="auto">
          <a:xfrm>
            <a:off x="768191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9" name="矩形 32"/>
          <p:cNvSpPr>
            <a:spLocks noChangeArrowheads="1"/>
          </p:cNvSpPr>
          <p:nvPr/>
        </p:nvSpPr>
        <p:spPr bwMode="auto">
          <a:xfrm>
            <a:off x="768191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10" name="椭圆 33"/>
          <p:cNvSpPr>
            <a:spLocks noChangeArrowheads="1"/>
          </p:cNvSpPr>
          <p:nvPr/>
        </p:nvSpPr>
        <p:spPr bwMode="auto">
          <a:xfrm>
            <a:off x="1622425" y="3460750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1" name="椭圆 34"/>
          <p:cNvSpPr>
            <a:spLocks noChangeArrowheads="1"/>
          </p:cNvSpPr>
          <p:nvPr/>
        </p:nvSpPr>
        <p:spPr bwMode="auto">
          <a:xfrm>
            <a:off x="162242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2" name="Group 14"/>
          <p:cNvGrpSpPr>
            <a:grpSpLocks/>
          </p:cNvGrpSpPr>
          <p:nvPr/>
        </p:nvGrpSpPr>
        <p:grpSpPr bwMode="auto">
          <a:xfrm>
            <a:off x="1636713" y="3470275"/>
            <a:ext cx="82550" cy="371475"/>
            <a:chOff x="0" y="0"/>
            <a:chExt cx="177416" cy="553854"/>
          </a:xfrm>
        </p:grpSpPr>
        <p:sp>
          <p:nvSpPr>
            <p:cNvPr id="51281" name="椭圆 36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2" name="椭圆 37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83" name="Group 17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84" name="Group 18"/>
              <p:cNvGrpSpPr>
                <a:grpSpLocks/>
              </p:cNvGrpSpPr>
              <p:nvPr/>
            </p:nvGrpSpPr>
            <p:grpSpPr bwMode="auto">
              <a:xfrm rot="-5441149">
                <a:off x="313836" y="-11471"/>
                <a:ext cx="140881" cy="122942"/>
                <a:chOff x="0" y="0"/>
                <a:chExt cx="79248" cy="91440"/>
              </a:xfrm>
            </p:grpSpPr>
            <p:pic>
              <p:nvPicPr>
                <p:cNvPr id="51289" name="椭圆 39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90" name="Text Box 20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44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85" name="Group 21"/>
              <p:cNvGrpSpPr>
                <a:grpSpLocks/>
              </p:cNvGrpSpPr>
              <p:nvPr/>
            </p:nvGrpSpPr>
            <p:grpSpPr bwMode="auto">
              <a:xfrm rot="-5441149">
                <a:off x="-22181" y="-6153"/>
                <a:ext cx="140881" cy="122942"/>
                <a:chOff x="0" y="0"/>
                <a:chExt cx="79248" cy="91440"/>
              </a:xfrm>
            </p:grpSpPr>
            <p:pic>
              <p:nvPicPr>
                <p:cNvPr id="51287" name="椭圆 40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88" name="Text Box 2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78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86" name="矩形 41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3" name="椭圆 42"/>
          <p:cNvSpPr>
            <a:spLocks noChangeArrowheads="1"/>
          </p:cNvSpPr>
          <p:nvPr/>
        </p:nvSpPr>
        <p:spPr bwMode="auto">
          <a:xfrm>
            <a:off x="4276725" y="345122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4" name="椭圆 43"/>
          <p:cNvSpPr>
            <a:spLocks noChangeArrowheads="1"/>
          </p:cNvSpPr>
          <p:nvPr/>
        </p:nvSpPr>
        <p:spPr bwMode="auto">
          <a:xfrm>
            <a:off x="4276725" y="3729038"/>
            <a:ext cx="96838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5" name="Group 27"/>
          <p:cNvGrpSpPr>
            <a:grpSpLocks/>
          </p:cNvGrpSpPr>
          <p:nvPr/>
        </p:nvGrpSpPr>
        <p:grpSpPr bwMode="auto">
          <a:xfrm>
            <a:off x="4291013" y="3462338"/>
            <a:ext cx="82550" cy="368300"/>
            <a:chOff x="0" y="0"/>
            <a:chExt cx="177416" cy="553854"/>
          </a:xfrm>
        </p:grpSpPr>
        <p:sp>
          <p:nvSpPr>
            <p:cNvPr id="51271" name="椭圆 45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72" name="椭圆 46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73" name="Group 30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74" name="Group 31"/>
              <p:cNvGrpSpPr>
                <a:grpSpLocks/>
              </p:cNvGrpSpPr>
              <p:nvPr/>
            </p:nvGrpSpPr>
            <p:grpSpPr bwMode="auto">
              <a:xfrm rot="-5441149">
                <a:off x="315788" y="-3362"/>
                <a:ext cx="140881" cy="115735"/>
                <a:chOff x="0" y="0"/>
                <a:chExt cx="79248" cy="85344"/>
              </a:xfrm>
            </p:grpSpPr>
            <p:pic>
              <p:nvPicPr>
                <p:cNvPr id="51279" name="椭圆 4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80" name="Text Box 3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12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75" name="Group 34"/>
              <p:cNvGrpSpPr>
                <a:grpSpLocks/>
              </p:cNvGrpSpPr>
              <p:nvPr/>
            </p:nvGrpSpPr>
            <p:grpSpPr bwMode="auto">
              <a:xfrm rot="-5441149">
                <a:off x="-23125" y="1956"/>
                <a:ext cx="140881" cy="115735"/>
                <a:chOff x="0" y="0"/>
                <a:chExt cx="79248" cy="85344"/>
              </a:xfrm>
            </p:grpSpPr>
            <p:pic>
              <p:nvPicPr>
                <p:cNvPr id="51277" name="椭圆 49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78" name="Text Box 3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20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76" name="矩形 50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6" name="椭圆 51"/>
          <p:cNvSpPr>
            <a:spLocks noChangeArrowheads="1"/>
          </p:cNvSpPr>
          <p:nvPr/>
        </p:nvSpPr>
        <p:spPr bwMode="auto">
          <a:xfrm>
            <a:off x="4706938" y="3460750"/>
            <a:ext cx="96837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7" name="椭圆 52"/>
          <p:cNvSpPr>
            <a:spLocks noChangeArrowheads="1"/>
          </p:cNvSpPr>
          <p:nvPr/>
        </p:nvSpPr>
        <p:spPr bwMode="auto">
          <a:xfrm>
            <a:off x="4703763" y="373697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8" name="Group 40"/>
          <p:cNvGrpSpPr>
            <a:grpSpLocks/>
          </p:cNvGrpSpPr>
          <p:nvPr/>
        </p:nvGrpSpPr>
        <p:grpSpPr bwMode="auto">
          <a:xfrm>
            <a:off x="4721225" y="3470275"/>
            <a:ext cx="82550" cy="371475"/>
            <a:chOff x="0" y="0"/>
            <a:chExt cx="177416" cy="553854"/>
          </a:xfrm>
        </p:grpSpPr>
        <p:sp>
          <p:nvSpPr>
            <p:cNvPr id="51261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62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63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64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51269" name="椭圆 57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70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65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51267" name="椭圆 58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68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66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9" name="椭圆 60"/>
          <p:cNvSpPr>
            <a:spLocks noChangeArrowheads="1"/>
          </p:cNvSpPr>
          <p:nvPr/>
        </p:nvSpPr>
        <p:spPr bwMode="auto">
          <a:xfrm>
            <a:off x="7358063" y="345122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0" name="椭圆 61"/>
          <p:cNvSpPr>
            <a:spLocks noChangeArrowheads="1"/>
          </p:cNvSpPr>
          <p:nvPr/>
        </p:nvSpPr>
        <p:spPr bwMode="auto">
          <a:xfrm>
            <a:off x="7358063" y="3729038"/>
            <a:ext cx="98425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1" name="Group 53"/>
          <p:cNvGrpSpPr>
            <a:grpSpLocks/>
          </p:cNvGrpSpPr>
          <p:nvPr/>
        </p:nvGrpSpPr>
        <p:grpSpPr bwMode="auto">
          <a:xfrm>
            <a:off x="7373938" y="3462338"/>
            <a:ext cx="84137" cy="368300"/>
            <a:chOff x="0" y="0"/>
            <a:chExt cx="177416" cy="553854"/>
          </a:xfrm>
        </p:grpSpPr>
        <p:sp>
          <p:nvSpPr>
            <p:cNvPr id="51251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52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53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54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51259" name="椭圆 66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60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55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51257" name="椭圆 67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58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56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2" name="椭圆 69"/>
          <p:cNvSpPr>
            <a:spLocks noChangeArrowheads="1"/>
          </p:cNvSpPr>
          <p:nvPr/>
        </p:nvSpPr>
        <p:spPr bwMode="auto">
          <a:xfrm>
            <a:off x="7788275" y="3460750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3" name="椭圆 70"/>
          <p:cNvSpPr>
            <a:spLocks noChangeArrowheads="1"/>
          </p:cNvSpPr>
          <p:nvPr/>
        </p:nvSpPr>
        <p:spPr bwMode="auto">
          <a:xfrm>
            <a:off x="778827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4" name="Group 66"/>
          <p:cNvGrpSpPr>
            <a:grpSpLocks/>
          </p:cNvGrpSpPr>
          <p:nvPr/>
        </p:nvGrpSpPr>
        <p:grpSpPr bwMode="auto">
          <a:xfrm>
            <a:off x="7802563" y="3470275"/>
            <a:ext cx="82550" cy="371475"/>
            <a:chOff x="0" y="0"/>
            <a:chExt cx="177416" cy="553854"/>
          </a:xfrm>
        </p:grpSpPr>
        <p:sp>
          <p:nvSpPr>
            <p:cNvPr id="51241" name="椭圆 72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42" name="椭圆 73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43" name="Group 69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44" name="Group 70"/>
              <p:cNvGrpSpPr>
                <a:grpSpLocks/>
              </p:cNvGrpSpPr>
              <p:nvPr/>
            </p:nvGrpSpPr>
            <p:grpSpPr bwMode="auto">
              <a:xfrm rot="-5441149">
                <a:off x="313881" y="-6505"/>
                <a:ext cx="140881" cy="122942"/>
                <a:chOff x="0" y="0"/>
                <a:chExt cx="79248" cy="91440"/>
              </a:xfrm>
            </p:grpSpPr>
            <p:pic>
              <p:nvPicPr>
                <p:cNvPr id="51249" name="椭圆 75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50" name="Text Box 7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38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45" name="Group 73"/>
              <p:cNvGrpSpPr>
                <a:grpSpLocks/>
              </p:cNvGrpSpPr>
              <p:nvPr/>
            </p:nvGrpSpPr>
            <p:grpSpPr bwMode="auto">
              <a:xfrm rot="-5441149">
                <a:off x="-22136" y="-1187"/>
                <a:ext cx="140881" cy="122942"/>
                <a:chOff x="0" y="0"/>
                <a:chExt cx="79248" cy="91440"/>
              </a:xfrm>
            </p:grpSpPr>
            <p:pic>
              <p:nvPicPr>
                <p:cNvPr id="51247" name="椭圆 76"/>
                <p:cNvPicPr>
                  <a:picLocks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48" name="Text Box 75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72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46" name="矩形 77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5" name="椭圆 78"/>
          <p:cNvSpPr>
            <a:spLocks noChangeArrowheads="1"/>
          </p:cNvSpPr>
          <p:nvPr/>
        </p:nvSpPr>
        <p:spPr bwMode="auto">
          <a:xfrm>
            <a:off x="10442575" y="345122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6" name="椭圆 79"/>
          <p:cNvSpPr>
            <a:spLocks noChangeArrowheads="1"/>
          </p:cNvSpPr>
          <p:nvPr/>
        </p:nvSpPr>
        <p:spPr bwMode="auto">
          <a:xfrm>
            <a:off x="10442575" y="3729038"/>
            <a:ext cx="96838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7" name="Group 79"/>
          <p:cNvGrpSpPr>
            <a:grpSpLocks/>
          </p:cNvGrpSpPr>
          <p:nvPr/>
        </p:nvGrpSpPr>
        <p:grpSpPr bwMode="auto">
          <a:xfrm>
            <a:off x="10456863" y="3462338"/>
            <a:ext cx="82550" cy="368300"/>
            <a:chOff x="0" y="0"/>
            <a:chExt cx="177416" cy="553854"/>
          </a:xfrm>
        </p:grpSpPr>
        <p:sp>
          <p:nvSpPr>
            <p:cNvPr id="51231" name="椭圆 81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2" name="椭圆 82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33" name="Group 82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34" name="Group 83"/>
              <p:cNvGrpSpPr>
                <a:grpSpLocks/>
              </p:cNvGrpSpPr>
              <p:nvPr/>
            </p:nvGrpSpPr>
            <p:grpSpPr bwMode="auto">
              <a:xfrm rot="-5441149">
                <a:off x="315735" y="-9232"/>
                <a:ext cx="140881" cy="115735"/>
                <a:chOff x="0" y="0"/>
                <a:chExt cx="79248" cy="85344"/>
              </a:xfrm>
            </p:grpSpPr>
            <p:pic>
              <p:nvPicPr>
                <p:cNvPr id="51239" name="椭圆 84"/>
                <p:cNvPicPr>
                  <a:picLocks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40" name="Text Box 85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1710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35" name="Group 86"/>
              <p:cNvGrpSpPr>
                <a:grpSpLocks/>
              </p:cNvGrpSpPr>
              <p:nvPr/>
            </p:nvGrpSpPr>
            <p:grpSpPr bwMode="auto">
              <a:xfrm rot="-5441149">
                <a:off x="-23179" y="-3914"/>
                <a:ext cx="140881" cy="115735"/>
                <a:chOff x="0" y="0"/>
                <a:chExt cx="79248" cy="85344"/>
              </a:xfrm>
            </p:grpSpPr>
            <p:pic>
              <p:nvPicPr>
                <p:cNvPr id="51237" name="椭圆 85"/>
                <p:cNvPicPr>
                  <a:picLocks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38" name="Text Box 88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1718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36" name="矩形 86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8" name="椭圆 87"/>
          <p:cNvSpPr>
            <a:spLocks noChangeArrowheads="1"/>
          </p:cNvSpPr>
          <p:nvPr/>
        </p:nvSpPr>
        <p:spPr bwMode="auto">
          <a:xfrm>
            <a:off x="2643188" y="2295525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9" name="椭圆 88"/>
          <p:cNvSpPr>
            <a:spLocks noChangeArrowheads="1"/>
          </p:cNvSpPr>
          <p:nvPr/>
        </p:nvSpPr>
        <p:spPr bwMode="auto">
          <a:xfrm>
            <a:off x="5751513" y="2295525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0" name="椭圆 89"/>
          <p:cNvSpPr>
            <a:spLocks noChangeArrowheads="1"/>
          </p:cNvSpPr>
          <p:nvPr/>
        </p:nvSpPr>
        <p:spPr bwMode="auto">
          <a:xfrm>
            <a:off x="8905875" y="2295525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224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24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2228" name="任意多边形 104"/>
          <p:cNvSpPr>
            <a:spLocks noChangeArrowheads="1"/>
          </p:cNvSpPr>
          <p:nvPr/>
        </p:nvSpPr>
        <p:spPr bwMode="auto">
          <a:xfrm rot="-2662383">
            <a:off x="6521450" y="3429000"/>
            <a:ext cx="985838" cy="2628900"/>
          </a:xfrm>
          <a:custGeom>
            <a:avLst/>
            <a:gdLst>
              <a:gd name="T0" fmla="*/ 3016794 w 673339"/>
              <a:gd name="T1" fmla="*/ 0 h 1796353"/>
              <a:gd name="T2" fmla="*/ 3025617 w 673339"/>
              <a:gd name="T3" fmla="*/ 806036 h 1796353"/>
              <a:gd name="T4" fmla="*/ 3090321 w 673339"/>
              <a:gd name="T5" fmla="*/ 6715899 h 1796353"/>
              <a:gd name="T6" fmla="*/ 2660196 w 673339"/>
              <a:gd name="T7" fmla="*/ 7786723 h 1796353"/>
              <a:gd name="T8" fmla="*/ 1598432 w 673339"/>
              <a:gd name="T9" fmla="*/ 8239937 h 1796353"/>
              <a:gd name="T10" fmla="*/ 527001 w 673339"/>
              <a:gd name="T11" fmla="*/ 7810055 h 1796353"/>
              <a:gd name="T12" fmla="*/ 73530 w 673339"/>
              <a:gd name="T13" fmla="*/ 6748892 h 1796353"/>
              <a:gd name="T14" fmla="*/ 8969 w 673339"/>
              <a:gd name="T15" fmla="*/ 851854 h 1796353"/>
              <a:gd name="T16" fmla="*/ 8962 w 673339"/>
              <a:gd name="T17" fmla="*/ 851820 h 1796353"/>
              <a:gd name="T18" fmla="*/ 0 w 673339"/>
              <a:gd name="T19" fmla="*/ 32998 h 17963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3339"/>
              <a:gd name="T31" fmla="*/ 0 h 1796353"/>
              <a:gd name="T32" fmla="*/ 673339 w 673339"/>
              <a:gd name="T33" fmla="*/ 1796353 h 17963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3339" h="1796353">
                <a:moveTo>
                  <a:pt x="657299" y="0"/>
                </a:moveTo>
                <a:lnTo>
                  <a:pt x="659221" y="175718"/>
                </a:lnTo>
                <a:lnTo>
                  <a:pt x="673319" y="1464088"/>
                </a:lnTo>
                <a:cubicBezTo>
                  <a:pt x="674312" y="1554842"/>
                  <a:pt x="638426" y="1637407"/>
                  <a:pt x="579603" y="1697531"/>
                </a:cubicBezTo>
                <a:cubicBezTo>
                  <a:pt x="520780" y="1757657"/>
                  <a:pt x="439020" y="1795341"/>
                  <a:pt x="348266" y="1796333"/>
                </a:cubicBezTo>
                <a:cubicBezTo>
                  <a:pt x="257513" y="1797327"/>
                  <a:pt x="174947" y="1761440"/>
                  <a:pt x="114823" y="1702617"/>
                </a:cubicBezTo>
                <a:cubicBezTo>
                  <a:pt x="54699" y="1643795"/>
                  <a:pt x="17013" y="1562034"/>
                  <a:pt x="16021" y="1471280"/>
                </a:cubicBezTo>
                <a:lnTo>
                  <a:pt x="1954" y="185707"/>
                </a:lnTo>
                <a:lnTo>
                  <a:pt x="1953" y="185699"/>
                </a:lnTo>
                <a:lnTo>
                  <a:pt x="0" y="7194"/>
                </a:lnTo>
                <a:lnTo>
                  <a:pt x="65729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29" name="任意多边形 105"/>
          <p:cNvSpPr>
            <a:spLocks/>
          </p:cNvSpPr>
          <p:nvPr/>
        </p:nvSpPr>
        <p:spPr bwMode="auto">
          <a:xfrm rot="8100000">
            <a:off x="6624638" y="3495675"/>
            <a:ext cx="788987" cy="2495550"/>
          </a:xfrm>
          <a:custGeom>
            <a:avLst/>
            <a:gdLst>
              <a:gd name="T0" fmla="*/ 987234 w 538208"/>
              <a:gd name="T1" fmla="*/ 195145 h 1703835"/>
              <a:gd name="T2" fmla="*/ 1156617 w 538208"/>
              <a:gd name="T3" fmla="*/ 666269 h 1703835"/>
              <a:gd name="T4" fmla="*/ 1156615 w 538208"/>
              <a:gd name="T5" fmla="*/ 3272498 h 1703835"/>
              <a:gd name="T6" fmla="*/ 1156617 w 538208"/>
              <a:gd name="T7" fmla="*/ 3272516 h 1703835"/>
              <a:gd name="T8" fmla="*/ 1156617 w 538208"/>
              <a:gd name="T9" fmla="*/ 3655148 h 1703835"/>
              <a:gd name="T10" fmla="*/ 0 w 538208"/>
              <a:gd name="T11" fmla="*/ 3655148 h 1703835"/>
              <a:gd name="T12" fmla="*/ 0 w 538208"/>
              <a:gd name="T13" fmla="*/ 3278168 h 1703835"/>
              <a:gd name="T14" fmla="*/ 0 w 538208"/>
              <a:gd name="T15" fmla="*/ 666269 h 1703835"/>
              <a:gd name="T16" fmla="*/ 169383 w 538208"/>
              <a:gd name="T17" fmla="*/ 195145 h 1703835"/>
              <a:gd name="T18" fmla="*/ 578309 w 538208"/>
              <a:gd name="T19" fmla="*/ 0 h 1703835"/>
              <a:gd name="T20" fmla="*/ 987234 w 538208"/>
              <a:gd name="T21" fmla="*/ 195145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0" name="任意多边形 106"/>
          <p:cNvSpPr>
            <a:spLocks noChangeArrowheads="1"/>
          </p:cNvSpPr>
          <p:nvPr/>
        </p:nvSpPr>
        <p:spPr bwMode="auto">
          <a:xfrm rot="-2700000">
            <a:off x="3870325" y="2422525"/>
            <a:ext cx="2619375" cy="962025"/>
          </a:xfrm>
          <a:custGeom>
            <a:avLst/>
            <a:gdLst>
              <a:gd name="T0" fmla="*/ 51927002 w 657338"/>
              <a:gd name="T1" fmla="*/ 21751 h 1792844"/>
              <a:gd name="T2" fmla="*/ 60836251 w 657338"/>
              <a:gd name="T3" fmla="*/ 74264 h 1792844"/>
              <a:gd name="T4" fmla="*/ 60836188 w 657338"/>
              <a:gd name="T5" fmla="*/ 364760 h 1792844"/>
              <a:gd name="T6" fmla="*/ 60836251 w 657338"/>
              <a:gd name="T7" fmla="*/ 364762 h 1792844"/>
              <a:gd name="T8" fmla="*/ 60836251 w 657338"/>
              <a:gd name="T9" fmla="*/ 405098 h 1792844"/>
              <a:gd name="T10" fmla="*/ 0 w 657338"/>
              <a:gd name="T11" fmla="*/ 405099 h 1792844"/>
              <a:gd name="T12" fmla="*/ 0 w 657338"/>
              <a:gd name="T13" fmla="*/ 365393 h 1792844"/>
              <a:gd name="T14" fmla="*/ 0 w 657338"/>
              <a:gd name="T15" fmla="*/ 74264 h 1792844"/>
              <a:gd name="T16" fmla="*/ 8909265 w 657338"/>
              <a:gd name="T17" fmla="*/ 21751 h 1792844"/>
              <a:gd name="T18" fmla="*/ 30418128 w 657338"/>
              <a:gd name="T19" fmla="*/ 0 h 1792844"/>
              <a:gd name="T20" fmla="*/ 51927002 w 657338"/>
              <a:gd name="T21" fmla="*/ 21751 h 1792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57338"/>
              <a:gd name="T34" fmla="*/ 0 h 1792844"/>
              <a:gd name="T35" fmla="*/ 657338 w 657338"/>
              <a:gd name="T36" fmla="*/ 1792844 h 17928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1" name="任意多边形 107"/>
          <p:cNvSpPr>
            <a:spLocks/>
          </p:cNvSpPr>
          <p:nvPr/>
        </p:nvSpPr>
        <p:spPr bwMode="auto">
          <a:xfrm rot="-2700000">
            <a:off x="3932238" y="2508250"/>
            <a:ext cx="2490787" cy="787400"/>
          </a:xfrm>
          <a:custGeom>
            <a:avLst/>
            <a:gdLst>
              <a:gd name="T0" fmla="*/ 9839055 w 538208"/>
              <a:gd name="T1" fmla="*/ 19427 h 1703835"/>
              <a:gd name="T2" fmla="*/ 11527179 w 538208"/>
              <a:gd name="T3" fmla="*/ 66330 h 1703835"/>
              <a:gd name="T4" fmla="*/ 11527156 w 538208"/>
              <a:gd name="T5" fmla="*/ 325790 h 1703835"/>
              <a:gd name="T6" fmla="*/ 11527179 w 538208"/>
              <a:gd name="T7" fmla="*/ 325791 h 1703835"/>
              <a:gd name="T8" fmla="*/ 11527179 w 538208"/>
              <a:gd name="T9" fmla="*/ 363884 h 1703835"/>
              <a:gd name="T10" fmla="*/ 0 w 538208"/>
              <a:gd name="T11" fmla="*/ 363884 h 1703835"/>
              <a:gd name="T12" fmla="*/ 0 w 538208"/>
              <a:gd name="T13" fmla="*/ 326354 h 1703835"/>
              <a:gd name="T14" fmla="*/ 0 w 538208"/>
              <a:gd name="T15" fmla="*/ 66330 h 1703835"/>
              <a:gd name="T16" fmla="*/ 1688124 w 538208"/>
              <a:gd name="T17" fmla="*/ 19427 h 1703835"/>
              <a:gd name="T18" fmla="*/ 5763592 w 538208"/>
              <a:gd name="T19" fmla="*/ 0 h 1703835"/>
              <a:gd name="T20" fmla="*/ 9839055 w 538208"/>
              <a:gd name="T21" fmla="*/ 19427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2" name="任意多边形 108"/>
          <p:cNvSpPr>
            <a:spLocks noChangeArrowheads="1"/>
          </p:cNvSpPr>
          <p:nvPr/>
        </p:nvSpPr>
        <p:spPr bwMode="auto">
          <a:xfrm rot="2768180">
            <a:off x="4666457" y="3431381"/>
            <a:ext cx="1003300" cy="2633663"/>
          </a:xfrm>
          <a:custGeom>
            <a:avLst/>
            <a:gdLst>
              <a:gd name="T0" fmla="*/ 0 w 686310"/>
              <a:gd name="T1" fmla="*/ 59869 h 1799075"/>
              <a:gd name="T2" fmla="*/ 3001468 w 686310"/>
              <a:gd name="T3" fmla="*/ 0 h 1799075"/>
              <a:gd name="T4" fmla="*/ 3017379 w 686310"/>
              <a:gd name="T5" fmla="*/ 806841 h 1799075"/>
              <a:gd name="T6" fmla="*/ 3134076 w 686310"/>
              <a:gd name="T7" fmla="*/ 6722631 h 1799075"/>
              <a:gd name="T8" fmla="*/ 2715572 w 686310"/>
              <a:gd name="T9" fmla="*/ 7798466 h 1799075"/>
              <a:gd name="T10" fmla="*/ 1663113 w 686310"/>
              <a:gd name="T11" fmla="*/ 8261619 h 1799075"/>
              <a:gd name="T12" fmla="*/ 593215 w 686310"/>
              <a:gd name="T13" fmla="*/ 7840792 h 1799075"/>
              <a:gd name="T14" fmla="*/ 132610 w 686310"/>
              <a:gd name="T15" fmla="*/ 6782500 h 1799075"/>
              <a:gd name="T16" fmla="*/ 16171 w 686310"/>
              <a:gd name="T17" fmla="*/ 879548 h 1799075"/>
              <a:gd name="T18" fmla="*/ 16167 w 686310"/>
              <a:gd name="T19" fmla="*/ 879510 h 17990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6310"/>
              <a:gd name="T31" fmla="*/ 0 h 1799075"/>
              <a:gd name="T32" fmla="*/ 686310 w 686310"/>
              <a:gd name="T33" fmla="*/ 1799075 h 17990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6310" h="1799075">
                <a:moveTo>
                  <a:pt x="0" y="13037"/>
                </a:moveTo>
                <a:lnTo>
                  <a:pt x="657209" y="0"/>
                </a:lnTo>
                <a:lnTo>
                  <a:pt x="660693" y="175694"/>
                </a:lnTo>
                <a:lnTo>
                  <a:pt x="686245" y="1463887"/>
                </a:lnTo>
                <a:cubicBezTo>
                  <a:pt x="688045" y="1554629"/>
                  <a:pt x="652894" y="1637510"/>
                  <a:pt x="594608" y="1698155"/>
                </a:cubicBezTo>
                <a:cubicBezTo>
                  <a:pt x="536322" y="1758800"/>
                  <a:pt x="454900" y="1797210"/>
                  <a:pt x="364159" y="1799009"/>
                </a:cubicBezTo>
                <a:cubicBezTo>
                  <a:pt x="273418" y="1800810"/>
                  <a:pt x="190536" y="1765658"/>
                  <a:pt x="129892" y="1707372"/>
                </a:cubicBezTo>
                <a:cubicBezTo>
                  <a:pt x="69247" y="1649087"/>
                  <a:pt x="30836" y="1567664"/>
                  <a:pt x="29037" y="1476923"/>
                </a:cubicBezTo>
                <a:lnTo>
                  <a:pt x="3541" y="191526"/>
                </a:lnTo>
                <a:lnTo>
                  <a:pt x="3540" y="191518"/>
                </a:lnTo>
                <a:lnTo>
                  <a:pt x="0" y="1303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3" name="任意多边形 109"/>
          <p:cNvSpPr>
            <a:spLocks noChangeArrowheads="1"/>
          </p:cNvSpPr>
          <p:nvPr/>
        </p:nvSpPr>
        <p:spPr bwMode="auto">
          <a:xfrm rot="2700000">
            <a:off x="6548437" y="1581151"/>
            <a:ext cx="962025" cy="2622550"/>
          </a:xfrm>
          <a:custGeom>
            <a:avLst/>
            <a:gdLst>
              <a:gd name="T0" fmla="*/ 2572522 w 657338"/>
              <a:gd name="T1" fmla="*/ 440657 h 1792844"/>
              <a:gd name="T2" fmla="*/ 3013899 w 657338"/>
              <a:gd name="T3" fmla="*/ 1504489 h 1792844"/>
              <a:gd name="T4" fmla="*/ 3013896 w 657338"/>
              <a:gd name="T5" fmla="*/ 7389585 h 1792844"/>
              <a:gd name="T6" fmla="*/ 3013899 w 657338"/>
              <a:gd name="T7" fmla="*/ 7389623 h 1792844"/>
              <a:gd name="T8" fmla="*/ 3013899 w 657338"/>
              <a:gd name="T9" fmla="*/ 8206781 h 1792844"/>
              <a:gd name="T10" fmla="*/ 0 w 657338"/>
              <a:gd name="T11" fmla="*/ 8206789 h 1792844"/>
              <a:gd name="T12" fmla="*/ 0 w 657338"/>
              <a:gd name="T13" fmla="*/ 7402386 h 1792844"/>
              <a:gd name="T14" fmla="*/ 0 w 657338"/>
              <a:gd name="T15" fmla="*/ 1504489 h 1792844"/>
              <a:gd name="T16" fmla="*/ 441375 w 657338"/>
              <a:gd name="T17" fmla="*/ 440657 h 1792844"/>
              <a:gd name="T18" fmla="*/ 1506951 w 657338"/>
              <a:gd name="T19" fmla="*/ 0 h 1792844"/>
              <a:gd name="T20" fmla="*/ 2572522 w 657338"/>
              <a:gd name="T21" fmla="*/ 440657 h 1792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57338"/>
              <a:gd name="T34" fmla="*/ 0 h 1792844"/>
              <a:gd name="T35" fmla="*/ 657338 w 657338"/>
              <a:gd name="T36" fmla="*/ 1792844 h 17928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4" name="任意多边形 110"/>
          <p:cNvSpPr>
            <a:spLocks/>
          </p:cNvSpPr>
          <p:nvPr/>
        </p:nvSpPr>
        <p:spPr bwMode="auto">
          <a:xfrm rot="2700000">
            <a:off x="6635751" y="1644650"/>
            <a:ext cx="787400" cy="2492375"/>
          </a:xfrm>
          <a:custGeom>
            <a:avLst/>
            <a:gdLst>
              <a:gd name="T0" fmla="*/ 983267 w 538208"/>
              <a:gd name="T1" fmla="*/ 194648 h 1703835"/>
              <a:gd name="T2" fmla="*/ 1151969 w 538208"/>
              <a:gd name="T3" fmla="*/ 664575 h 1703835"/>
              <a:gd name="T4" fmla="*/ 1151967 w 538208"/>
              <a:gd name="T5" fmla="*/ 3264176 h 1703835"/>
              <a:gd name="T6" fmla="*/ 1151969 w 538208"/>
              <a:gd name="T7" fmla="*/ 3264194 h 1703835"/>
              <a:gd name="T8" fmla="*/ 1151969 w 538208"/>
              <a:gd name="T9" fmla="*/ 3645854 h 1703835"/>
              <a:gd name="T10" fmla="*/ 0 w 538208"/>
              <a:gd name="T11" fmla="*/ 3645854 h 1703835"/>
              <a:gd name="T12" fmla="*/ 0 w 538208"/>
              <a:gd name="T13" fmla="*/ 3269833 h 1703835"/>
              <a:gd name="T14" fmla="*/ 0 w 538208"/>
              <a:gd name="T15" fmla="*/ 664575 h 1703835"/>
              <a:gd name="T16" fmla="*/ 168702 w 538208"/>
              <a:gd name="T17" fmla="*/ 194648 h 1703835"/>
              <a:gd name="T18" fmla="*/ 575984 w 538208"/>
              <a:gd name="T19" fmla="*/ 0 h 1703835"/>
              <a:gd name="T20" fmla="*/ 983267 w 538208"/>
              <a:gd name="T21" fmla="*/ 194648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5" name="任意多边形 111"/>
          <p:cNvSpPr>
            <a:spLocks/>
          </p:cNvSpPr>
          <p:nvPr/>
        </p:nvSpPr>
        <p:spPr bwMode="auto">
          <a:xfrm rot="-8100000">
            <a:off x="3921125" y="4360863"/>
            <a:ext cx="2492375" cy="787400"/>
          </a:xfrm>
          <a:custGeom>
            <a:avLst/>
            <a:gdLst>
              <a:gd name="T0" fmla="*/ 9851607 w 538208"/>
              <a:gd name="T1" fmla="*/ 19427 h 1703835"/>
              <a:gd name="T2" fmla="*/ 11541882 w 538208"/>
              <a:gd name="T3" fmla="*/ 66330 h 1703835"/>
              <a:gd name="T4" fmla="*/ 11541859 w 538208"/>
              <a:gd name="T5" fmla="*/ 325790 h 1703835"/>
              <a:gd name="T6" fmla="*/ 11541882 w 538208"/>
              <a:gd name="T7" fmla="*/ 325791 h 1703835"/>
              <a:gd name="T8" fmla="*/ 11541882 w 538208"/>
              <a:gd name="T9" fmla="*/ 363884 h 1703835"/>
              <a:gd name="T10" fmla="*/ 0 w 538208"/>
              <a:gd name="T11" fmla="*/ 363884 h 1703835"/>
              <a:gd name="T12" fmla="*/ 0 w 538208"/>
              <a:gd name="T13" fmla="*/ 326354 h 1703835"/>
              <a:gd name="T14" fmla="*/ 0 w 538208"/>
              <a:gd name="T15" fmla="*/ 66330 h 1703835"/>
              <a:gd name="T16" fmla="*/ 1690275 w 538208"/>
              <a:gd name="T17" fmla="*/ 19427 h 1703835"/>
              <a:gd name="T18" fmla="*/ 5770943 w 538208"/>
              <a:gd name="T19" fmla="*/ 0 h 1703835"/>
              <a:gd name="T20" fmla="*/ 9851607 w 538208"/>
              <a:gd name="T21" fmla="*/ 19427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6" name="椭圆 112"/>
          <p:cNvSpPr>
            <a:spLocks noChangeArrowheads="1"/>
          </p:cNvSpPr>
          <p:nvPr/>
        </p:nvSpPr>
        <p:spPr bwMode="auto">
          <a:xfrm>
            <a:off x="5591175" y="3287713"/>
            <a:ext cx="1009650" cy="10080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237" name="矩形 113"/>
          <p:cNvSpPr>
            <a:spLocks noChangeArrowheads="1"/>
          </p:cNvSpPr>
          <p:nvPr/>
        </p:nvSpPr>
        <p:spPr bwMode="auto">
          <a:xfrm>
            <a:off x="1825625" y="2085975"/>
            <a:ext cx="21685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38" name="矩形 114"/>
          <p:cNvSpPr>
            <a:spLocks noChangeArrowheads="1"/>
          </p:cNvSpPr>
          <p:nvPr/>
        </p:nvSpPr>
        <p:spPr bwMode="auto">
          <a:xfrm>
            <a:off x="8142288" y="2085975"/>
            <a:ext cx="208121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39" name="矩形 115"/>
          <p:cNvSpPr>
            <a:spLocks noChangeArrowheads="1"/>
          </p:cNvSpPr>
          <p:nvPr/>
        </p:nvSpPr>
        <p:spPr bwMode="auto">
          <a:xfrm>
            <a:off x="1825625" y="4651375"/>
            <a:ext cx="21685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40" name="矩形 116"/>
          <p:cNvSpPr>
            <a:spLocks noChangeArrowheads="1"/>
          </p:cNvSpPr>
          <p:nvPr/>
        </p:nvSpPr>
        <p:spPr bwMode="auto">
          <a:xfrm>
            <a:off x="8142288" y="4651375"/>
            <a:ext cx="2081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3409036"/>
            <a:ext cx="4956175" cy="56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280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WE WILL DO A GREAT JOB !</a:t>
            </a: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467379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2949" y="6168788"/>
            <a:ext cx="496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 </a:t>
            </a:r>
            <a:r>
              <a:rPr lang="en-US" altLang="zh-CN" dirty="0">
                <a:hlinkClick r:id="rId2"/>
              </a:rPr>
              <a:t>www.51pptmoban.com</a:t>
            </a:r>
            <a:r>
              <a:rPr lang="en-US" altLang="zh-CN" dirty="0"/>
              <a:t>   </a:t>
            </a:r>
            <a:r>
              <a:rPr lang="zh-CN" altLang="en-US" dirty="0"/>
              <a:t>整理发布</a:t>
            </a:r>
          </a:p>
        </p:txBody>
      </p:sp>
    </p:spTree>
    <p:extLst>
      <p:ext uri="{BB962C8B-B14F-4D97-AF65-F5344CB8AC3E}">
        <p14:creationId xmlns:p14="http://schemas.microsoft.com/office/powerpoint/2010/main" val="381064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3205507" y="2433638"/>
            <a:ext cx="1352206" cy="1987550"/>
            <a:chOff x="0" y="0"/>
            <a:chExt cx="1014383" cy="1490412"/>
          </a:xfrm>
        </p:grpSpPr>
        <p:sp>
          <p:nvSpPr>
            <p:cNvPr id="30728" name="圆角矩形 11"/>
            <p:cNvSpPr>
              <a:spLocks noChangeArrowheads="1"/>
            </p:cNvSpPr>
            <p:nvPr/>
          </p:nvSpPr>
          <p:spPr bwMode="auto">
            <a:xfrm>
              <a:off x="0" y="0"/>
              <a:ext cx="1014383" cy="1490412"/>
            </a:xfrm>
            <a:prstGeom prst="roundRect">
              <a:avLst>
                <a:gd name="adj" fmla="val 12134"/>
              </a:avLst>
            </a:prstGeom>
            <a:solidFill>
              <a:srgbClr val="163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30729" name="KSO_GN2"/>
            <p:cNvSpPr>
              <a:spLocks noChangeArrowheads="1"/>
            </p:cNvSpPr>
            <p:nvPr/>
          </p:nvSpPr>
          <p:spPr bwMode="auto">
            <a:xfrm>
              <a:off x="43080" y="31875"/>
              <a:ext cx="931613" cy="1428311"/>
            </a:xfrm>
            <a:prstGeom prst="roundRect">
              <a:avLst>
                <a:gd name="adj" fmla="val 12134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64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rPr>
                <a:t>01</a:t>
              </a:r>
              <a:endParaRPr lang="zh-CN" altLang="en-US" sz="6400" dirty="0">
                <a:solidFill>
                  <a:srgbClr val="FFFFFF"/>
                </a:solidFill>
                <a:latin typeface="Impact" panose="020B0806030902050204" pitchFamily="34" charset="0"/>
                <a:ea typeface="Gungsuh" panose="02030600000101010101" pitchFamily="18" charset="-127"/>
              </a:endParaRPr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课题背景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3205507" y="2433638"/>
            <a:ext cx="1352206" cy="1987550"/>
            <a:chOff x="0" y="0"/>
            <a:chExt cx="1014383" cy="1490412"/>
          </a:xfrm>
        </p:grpSpPr>
        <p:sp>
          <p:nvSpPr>
            <p:cNvPr id="30728" name="圆角矩形 11"/>
            <p:cNvSpPr>
              <a:spLocks noChangeArrowheads="1"/>
            </p:cNvSpPr>
            <p:nvPr/>
          </p:nvSpPr>
          <p:spPr bwMode="auto">
            <a:xfrm>
              <a:off x="0" y="0"/>
              <a:ext cx="1014383" cy="1490412"/>
            </a:xfrm>
            <a:prstGeom prst="roundRect">
              <a:avLst>
                <a:gd name="adj" fmla="val 12134"/>
              </a:avLst>
            </a:prstGeom>
            <a:solidFill>
              <a:srgbClr val="163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30729" name="KSO_GN2"/>
            <p:cNvSpPr>
              <a:spLocks noChangeArrowheads="1"/>
            </p:cNvSpPr>
            <p:nvPr/>
          </p:nvSpPr>
          <p:spPr bwMode="auto">
            <a:xfrm>
              <a:off x="43080" y="31875"/>
              <a:ext cx="931613" cy="1428311"/>
            </a:xfrm>
            <a:prstGeom prst="roundRect">
              <a:avLst>
                <a:gd name="adj" fmla="val 12134"/>
              </a:avLst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6400" dirty="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rPr>
                <a:t>02</a:t>
              </a:r>
              <a:endParaRPr lang="zh-CN" altLang="en-US" sz="6400" dirty="0">
                <a:solidFill>
                  <a:srgbClr val="FFFFFF"/>
                </a:solidFill>
                <a:latin typeface="Impact" panose="020B0806030902050204" pitchFamily="34" charset="0"/>
                <a:ea typeface="Gungsuh" panose="02030600000101010101" pitchFamily="18" charset="-127"/>
              </a:endParaRPr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研究方法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8321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1748" name="组合 5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8175"/>
            <a:ext cx="503555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6767513" y="3687763"/>
            <a:ext cx="44323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Supporters say that the ease of use of presentation software can save a lot of time for people who otherwise would have used other types of visual aid—hand-drawn or mechanically typeset slides, blackboards or whiteboards,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or overhead projections. Ease of use also encourages those who otherwise would not have used visual aids, or would not have given a presentation at all,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the difference in needs and desires of presenters and audiences has become more noticeable.</a:t>
            </a:r>
          </a:p>
        </p:txBody>
      </p: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6815138" y="2260600"/>
            <a:ext cx="4384675" cy="1246188"/>
            <a:chOff x="0" y="0"/>
            <a:chExt cx="3288535" cy="934675"/>
          </a:xfrm>
        </p:grpSpPr>
        <p:sp>
          <p:nvSpPr>
            <p:cNvPr id="31751" name="文本框 39"/>
            <p:cNvSpPr txBox="1">
              <a:spLocks noChangeArrowheads="1"/>
            </p:cNvSpPr>
            <p:nvPr/>
          </p:nvSpPr>
          <p:spPr bwMode="auto">
            <a:xfrm>
              <a:off x="101333" y="542260"/>
              <a:ext cx="8935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23,456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sp>
          <p:nvSpPr>
            <p:cNvPr id="31752" name="文本框 62"/>
            <p:cNvSpPr txBox="1">
              <a:spLocks noChangeArrowheads="1"/>
            </p:cNvSpPr>
            <p:nvPr/>
          </p:nvSpPr>
          <p:spPr bwMode="auto">
            <a:xfrm>
              <a:off x="1291856" y="542260"/>
              <a:ext cx="756458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6,457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sp>
          <p:nvSpPr>
            <p:cNvPr id="31753" name="文本框 64"/>
            <p:cNvSpPr txBox="1">
              <a:spLocks noChangeArrowheads="1"/>
            </p:cNvSpPr>
            <p:nvPr/>
          </p:nvSpPr>
          <p:spPr bwMode="auto">
            <a:xfrm>
              <a:off x="2293687" y="542260"/>
              <a:ext cx="8935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83,451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cxnSp>
          <p:nvCxnSpPr>
            <p:cNvPr id="31754" name="直接连接符 4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直接连接符 46"/>
            <p:cNvCxnSpPr>
              <a:cxnSpLocks noChangeShapeType="1"/>
            </p:cNvCxnSpPr>
            <p:nvPr/>
          </p:nvCxnSpPr>
          <p:spPr bwMode="auto">
            <a:xfrm>
              <a:off x="1096178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直接连接符 47"/>
            <p:cNvCxnSpPr>
              <a:cxnSpLocks noChangeShapeType="1"/>
            </p:cNvCxnSpPr>
            <p:nvPr/>
          </p:nvCxnSpPr>
          <p:spPr bwMode="auto">
            <a:xfrm>
              <a:off x="2192357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直接连接符 48"/>
            <p:cNvCxnSpPr>
              <a:cxnSpLocks noChangeShapeType="1"/>
            </p:cNvCxnSpPr>
            <p:nvPr/>
          </p:nvCxnSpPr>
          <p:spPr bwMode="auto">
            <a:xfrm>
              <a:off x="3288535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8" name="Freeform 24"/>
            <p:cNvSpPr>
              <a:spLocks noEditPoints="1"/>
            </p:cNvSpPr>
            <p:nvPr/>
          </p:nvSpPr>
          <p:spPr bwMode="auto">
            <a:xfrm>
              <a:off x="338875" y="109682"/>
              <a:ext cx="418428" cy="432578"/>
            </a:xfrm>
            <a:custGeom>
              <a:avLst/>
              <a:gdLst>
                <a:gd name="T0" fmla="*/ 773621656 w 89"/>
                <a:gd name="T1" fmla="*/ 243188769 h 92"/>
                <a:gd name="T2" fmla="*/ 1237799351 w 89"/>
                <a:gd name="T3" fmla="*/ 243188769 h 92"/>
                <a:gd name="T4" fmla="*/ 1547248014 w 89"/>
                <a:gd name="T5" fmla="*/ 221080272 h 92"/>
                <a:gd name="T6" fmla="*/ 1547248014 w 89"/>
                <a:gd name="T7" fmla="*/ 596920025 h 92"/>
                <a:gd name="T8" fmla="*/ 1547248014 w 89"/>
                <a:gd name="T9" fmla="*/ 221080272 h 92"/>
                <a:gd name="T10" fmla="*/ 663104948 w 89"/>
                <a:gd name="T11" fmla="*/ 1215948546 h 92"/>
                <a:gd name="T12" fmla="*/ 707312572 w 89"/>
                <a:gd name="T13" fmla="*/ 1879194063 h 92"/>
                <a:gd name="T14" fmla="*/ 486279156 w 89"/>
                <a:gd name="T15" fmla="*/ 1304382536 h 92"/>
                <a:gd name="T16" fmla="*/ 375757747 w 89"/>
                <a:gd name="T17" fmla="*/ 1879194063 h 92"/>
                <a:gd name="T18" fmla="*/ 243139578 w 89"/>
                <a:gd name="T19" fmla="*/ 1215948546 h 92"/>
                <a:gd name="T20" fmla="*/ 88415247 w 89"/>
                <a:gd name="T21" fmla="*/ 1171736254 h 92"/>
                <a:gd name="T22" fmla="*/ 221033416 w 89"/>
                <a:gd name="T23" fmla="*/ 619028522 h 92"/>
                <a:gd name="T24" fmla="*/ 464172994 w 89"/>
                <a:gd name="T25" fmla="*/ 773788003 h 92"/>
                <a:gd name="T26" fmla="*/ 685211111 w 89"/>
                <a:gd name="T27" fmla="*/ 619028522 h 92"/>
                <a:gd name="T28" fmla="*/ 972553611 w 89"/>
                <a:gd name="T29" fmla="*/ 530594532 h 92"/>
                <a:gd name="T30" fmla="*/ 972553611 w 89"/>
                <a:gd name="T31" fmla="*/ 596920025 h 92"/>
                <a:gd name="T32" fmla="*/ 994659773 w 89"/>
                <a:gd name="T33" fmla="*/ 1061193767 h 92"/>
                <a:gd name="T34" fmla="*/ 994659773 w 89"/>
                <a:gd name="T35" fmla="*/ 1061193767 h 92"/>
                <a:gd name="T36" fmla="*/ 994659773 w 89"/>
                <a:gd name="T37" fmla="*/ 1061193767 h 92"/>
                <a:gd name="T38" fmla="*/ 1038867397 w 89"/>
                <a:gd name="T39" fmla="*/ 596920025 h 92"/>
                <a:gd name="T40" fmla="*/ 1038867397 w 89"/>
                <a:gd name="T41" fmla="*/ 530594532 h 92"/>
                <a:gd name="T42" fmla="*/ 1304108436 w 89"/>
                <a:gd name="T43" fmla="*/ 619028522 h 92"/>
                <a:gd name="T44" fmla="*/ 1547248014 w 89"/>
                <a:gd name="T45" fmla="*/ 773788003 h 92"/>
                <a:gd name="T46" fmla="*/ 1768281429 w 89"/>
                <a:gd name="T47" fmla="*/ 619028522 h 92"/>
                <a:gd name="T48" fmla="*/ 1878798137 w 89"/>
                <a:gd name="T49" fmla="*/ 1127519259 h 92"/>
                <a:gd name="T50" fmla="*/ 1746179968 w 89"/>
                <a:gd name="T51" fmla="*/ 1215948546 h 92"/>
                <a:gd name="T52" fmla="*/ 1768281429 w 89"/>
                <a:gd name="T53" fmla="*/ 1879194063 h 92"/>
                <a:gd name="T54" fmla="*/ 1569349475 w 89"/>
                <a:gd name="T55" fmla="*/ 1304382536 h 92"/>
                <a:gd name="T56" fmla="*/ 1458832767 w 89"/>
                <a:gd name="T57" fmla="*/ 1879194063 h 92"/>
                <a:gd name="T58" fmla="*/ 1326209897 w 89"/>
                <a:gd name="T59" fmla="*/ 1215948546 h 92"/>
                <a:gd name="T60" fmla="*/ 1259900812 w 89"/>
                <a:gd name="T61" fmla="*/ 1215948546 h 92"/>
                <a:gd name="T62" fmla="*/ 1083070319 w 89"/>
                <a:gd name="T63" fmla="*/ 2033953544 h 92"/>
                <a:gd name="T64" fmla="*/ 950452150 w 89"/>
                <a:gd name="T65" fmla="*/ 1348599530 h 92"/>
                <a:gd name="T66" fmla="*/ 707312572 w 89"/>
                <a:gd name="T67" fmla="*/ 2033953544 h 92"/>
                <a:gd name="T68" fmla="*/ 663104948 w 89"/>
                <a:gd name="T69" fmla="*/ 1149627756 h 92"/>
                <a:gd name="T70" fmla="*/ 287347201 w 89"/>
                <a:gd name="T71" fmla="*/ 397948250 h 92"/>
                <a:gd name="T72" fmla="*/ 641003487 w 89"/>
                <a:gd name="T73" fmla="*/ 39794825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92"/>
                <a:gd name="T113" fmla="*/ 89 w 89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31759" name="Freeform 27"/>
            <p:cNvSpPr>
              <a:spLocks noEditPoints="1"/>
            </p:cNvSpPr>
            <p:nvPr/>
          </p:nvSpPr>
          <p:spPr bwMode="auto">
            <a:xfrm>
              <a:off x="1374484" y="125649"/>
              <a:ext cx="539565" cy="416611"/>
            </a:xfrm>
            <a:custGeom>
              <a:avLst/>
              <a:gdLst>
                <a:gd name="T0" fmla="*/ 1021073919 w 97"/>
                <a:gd name="T1" fmla="*/ 2147483646 h 75"/>
                <a:gd name="T2" fmla="*/ 1361433746 w 97"/>
                <a:gd name="T3" fmla="*/ 2147483646 h 75"/>
                <a:gd name="T4" fmla="*/ 1454261176 w 97"/>
                <a:gd name="T5" fmla="*/ 2147483646 h 75"/>
                <a:gd name="T6" fmla="*/ 1454261176 w 97"/>
                <a:gd name="T7" fmla="*/ 1511942422 h 75"/>
                <a:gd name="T8" fmla="*/ 1206728779 w 97"/>
                <a:gd name="T9" fmla="*/ 1388520024 h 75"/>
                <a:gd name="T10" fmla="*/ 928252051 w 97"/>
                <a:gd name="T11" fmla="*/ 1542799410 h 75"/>
                <a:gd name="T12" fmla="*/ 928252051 w 97"/>
                <a:gd name="T13" fmla="*/ 2147483646 h 75"/>
                <a:gd name="T14" fmla="*/ 1021073919 w 97"/>
                <a:gd name="T15" fmla="*/ 2147483646 h 75"/>
                <a:gd name="T16" fmla="*/ 0 w 97"/>
                <a:gd name="T17" fmla="*/ 1511942422 h 75"/>
                <a:gd name="T18" fmla="*/ 1144840117 w 97"/>
                <a:gd name="T19" fmla="*/ 863967892 h 75"/>
                <a:gd name="T20" fmla="*/ 1206728779 w 97"/>
                <a:gd name="T21" fmla="*/ 802253916 h 75"/>
                <a:gd name="T22" fmla="*/ 1268611878 w 97"/>
                <a:gd name="T23" fmla="*/ 863967892 h 75"/>
                <a:gd name="T24" fmla="*/ 1608966142 w 97"/>
                <a:gd name="T25" fmla="*/ 1049104265 h 75"/>
                <a:gd name="T26" fmla="*/ 2147483646 w 97"/>
                <a:gd name="T27" fmla="*/ 277701783 h 75"/>
                <a:gd name="T28" fmla="*/ 2147483646 w 97"/>
                <a:gd name="T29" fmla="*/ 123422397 h 75"/>
                <a:gd name="T30" fmla="*/ 2147483646 w 97"/>
                <a:gd name="T31" fmla="*/ 61713976 h 75"/>
                <a:gd name="T32" fmla="*/ 2147483646 w 97"/>
                <a:gd name="T33" fmla="*/ 0 h 75"/>
                <a:gd name="T34" fmla="*/ 2147483646 w 97"/>
                <a:gd name="T35" fmla="*/ 308558771 h 75"/>
                <a:gd name="T36" fmla="*/ 2147483646 w 97"/>
                <a:gd name="T37" fmla="*/ 586260554 h 75"/>
                <a:gd name="T38" fmla="*/ 2147483646 w 97"/>
                <a:gd name="T39" fmla="*/ 462838157 h 75"/>
                <a:gd name="T40" fmla="*/ 1701793573 w 97"/>
                <a:gd name="T41" fmla="*/ 1295949060 h 75"/>
                <a:gd name="T42" fmla="*/ 1639910473 w 97"/>
                <a:gd name="T43" fmla="*/ 1357663036 h 75"/>
                <a:gd name="T44" fmla="*/ 1547083043 w 97"/>
                <a:gd name="T45" fmla="*/ 1326806048 h 75"/>
                <a:gd name="T46" fmla="*/ 1206728779 w 97"/>
                <a:gd name="T47" fmla="*/ 1110812687 h 75"/>
                <a:gd name="T48" fmla="*/ 154710529 w 97"/>
                <a:gd name="T49" fmla="*/ 1758787217 h 75"/>
                <a:gd name="T50" fmla="*/ 0 w 97"/>
                <a:gd name="T51" fmla="*/ 1511942422 h 75"/>
                <a:gd name="T52" fmla="*/ 309415496 w 97"/>
                <a:gd name="T53" fmla="*/ 2147483646 h 75"/>
                <a:gd name="T54" fmla="*/ 649775323 w 97"/>
                <a:gd name="T55" fmla="*/ 2147483646 h 75"/>
                <a:gd name="T56" fmla="*/ 711658422 w 97"/>
                <a:gd name="T57" fmla="*/ 2147483646 h 75"/>
                <a:gd name="T58" fmla="*/ 711658422 w 97"/>
                <a:gd name="T59" fmla="*/ 1666221807 h 75"/>
                <a:gd name="T60" fmla="*/ 216593629 w 97"/>
                <a:gd name="T61" fmla="*/ 1974780579 h 75"/>
                <a:gd name="T62" fmla="*/ 216593629 w 97"/>
                <a:gd name="T63" fmla="*/ 2147483646 h 75"/>
                <a:gd name="T64" fmla="*/ 309415496 w 97"/>
                <a:gd name="T65" fmla="*/ 2147483646 h 75"/>
                <a:gd name="T66" fmla="*/ 1732732341 w 97"/>
                <a:gd name="T67" fmla="*/ 2147483646 h 75"/>
                <a:gd name="T68" fmla="*/ 2073092168 w 97"/>
                <a:gd name="T69" fmla="*/ 2147483646 h 75"/>
                <a:gd name="T70" fmla="*/ 2147483646 w 97"/>
                <a:gd name="T71" fmla="*/ 2147483646 h 75"/>
                <a:gd name="T72" fmla="*/ 2147483646 w 97"/>
                <a:gd name="T73" fmla="*/ 1203383651 h 75"/>
                <a:gd name="T74" fmla="*/ 2147483646 w 97"/>
                <a:gd name="T75" fmla="*/ 1203383651 h 75"/>
                <a:gd name="T76" fmla="*/ 1670849242 w 97"/>
                <a:gd name="T77" fmla="*/ 1635364819 h 75"/>
                <a:gd name="T78" fmla="*/ 1639910473 w 97"/>
                <a:gd name="T79" fmla="*/ 1604507831 h 75"/>
                <a:gd name="T80" fmla="*/ 1639910473 w 97"/>
                <a:gd name="T81" fmla="*/ 2147483646 h 75"/>
                <a:gd name="T82" fmla="*/ 1732732341 w 97"/>
                <a:gd name="T83" fmla="*/ 2147483646 h 75"/>
                <a:gd name="T84" fmla="*/ 2147483646 w 97"/>
                <a:gd name="T85" fmla="*/ 2147483646 h 75"/>
                <a:gd name="T86" fmla="*/ 2147483646 w 97"/>
                <a:gd name="T87" fmla="*/ 2147483646 h 75"/>
                <a:gd name="T88" fmla="*/ 2147483646 w 97"/>
                <a:gd name="T89" fmla="*/ 2147483646 h 75"/>
                <a:gd name="T90" fmla="*/ 2147483646 w 97"/>
                <a:gd name="T91" fmla="*/ 987390289 h 75"/>
                <a:gd name="T92" fmla="*/ 2147483646 w 97"/>
                <a:gd name="T93" fmla="*/ 740545494 h 75"/>
                <a:gd name="T94" fmla="*/ 2147483646 w 97"/>
                <a:gd name="T95" fmla="*/ 1018247277 h 75"/>
                <a:gd name="T96" fmla="*/ 2147483646 w 97"/>
                <a:gd name="T97" fmla="*/ 2147483646 h 75"/>
                <a:gd name="T98" fmla="*/ 2147483646 w 97"/>
                <a:gd name="T99" fmla="*/ 2147483646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7"/>
                <a:gd name="T151" fmla="*/ 0 h 75"/>
                <a:gd name="T152" fmla="*/ 97 w 97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31760" name="Freeform 25"/>
            <p:cNvSpPr>
              <a:spLocks noEditPoints="1"/>
            </p:cNvSpPr>
            <p:nvPr/>
          </p:nvSpPr>
          <p:spPr bwMode="auto">
            <a:xfrm>
              <a:off x="2543735" y="109682"/>
              <a:ext cx="340519" cy="432578"/>
            </a:xfrm>
            <a:custGeom>
              <a:avLst/>
              <a:gdLst>
                <a:gd name="T0" fmla="*/ 0 w 77"/>
                <a:gd name="T1" fmla="*/ 1656133701 h 98"/>
                <a:gd name="T2" fmla="*/ 567149873 w 77"/>
                <a:gd name="T3" fmla="*/ 1909425776 h 98"/>
                <a:gd name="T4" fmla="*/ 586709815 w 77"/>
                <a:gd name="T5" fmla="*/ 1909425776 h 98"/>
                <a:gd name="T6" fmla="*/ 586709815 w 77"/>
                <a:gd name="T7" fmla="*/ 1909425776 h 98"/>
                <a:gd name="T8" fmla="*/ 606265334 w 77"/>
                <a:gd name="T9" fmla="*/ 1909425776 h 98"/>
                <a:gd name="T10" fmla="*/ 645380796 w 77"/>
                <a:gd name="T11" fmla="*/ 1909425776 h 98"/>
                <a:gd name="T12" fmla="*/ 645380796 w 77"/>
                <a:gd name="T13" fmla="*/ 1909425776 h 98"/>
                <a:gd name="T14" fmla="*/ 664936316 w 77"/>
                <a:gd name="T15" fmla="*/ 1909425776 h 98"/>
                <a:gd name="T16" fmla="*/ 684491836 w 77"/>
                <a:gd name="T17" fmla="*/ 1909425776 h 98"/>
                <a:gd name="T18" fmla="*/ 704051778 w 77"/>
                <a:gd name="T19" fmla="*/ 1909425776 h 98"/>
                <a:gd name="T20" fmla="*/ 723607297 w 77"/>
                <a:gd name="T21" fmla="*/ 1909425776 h 98"/>
                <a:gd name="T22" fmla="*/ 743162817 w 77"/>
                <a:gd name="T23" fmla="*/ 1909425776 h 98"/>
                <a:gd name="T24" fmla="*/ 762722759 w 77"/>
                <a:gd name="T25" fmla="*/ 1909425776 h 98"/>
                <a:gd name="T26" fmla="*/ 782278279 w 77"/>
                <a:gd name="T27" fmla="*/ 1909425776 h 98"/>
                <a:gd name="T28" fmla="*/ 801833799 w 77"/>
                <a:gd name="T29" fmla="*/ 1909425776 h 98"/>
                <a:gd name="T30" fmla="*/ 821393741 w 77"/>
                <a:gd name="T31" fmla="*/ 1909425776 h 98"/>
                <a:gd name="T32" fmla="*/ 840949260 w 77"/>
                <a:gd name="T33" fmla="*/ 1909425776 h 98"/>
                <a:gd name="T34" fmla="*/ 840949260 w 77"/>
                <a:gd name="T35" fmla="*/ 1909425776 h 98"/>
                <a:gd name="T36" fmla="*/ 860504780 w 77"/>
                <a:gd name="T37" fmla="*/ 1909425776 h 98"/>
                <a:gd name="T38" fmla="*/ 880064722 w 77"/>
                <a:gd name="T39" fmla="*/ 1909425776 h 98"/>
                <a:gd name="T40" fmla="*/ 899620242 w 77"/>
                <a:gd name="T41" fmla="*/ 1909425776 h 98"/>
                <a:gd name="T42" fmla="*/ 919175761 w 77"/>
                <a:gd name="T43" fmla="*/ 1909425776 h 98"/>
                <a:gd name="T44" fmla="*/ 919175761 w 77"/>
                <a:gd name="T45" fmla="*/ 1909425776 h 98"/>
                <a:gd name="T46" fmla="*/ 1505885576 w 77"/>
                <a:gd name="T47" fmla="*/ 1656133701 h 98"/>
                <a:gd name="T48" fmla="*/ 430252390 w 77"/>
                <a:gd name="T49" fmla="*/ 642969814 h 98"/>
                <a:gd name="T50" fmla="*/ 488923371 w 77"/>
                <a:gd name="T51" fmla="*/ 389677739 h 98"/>
                <a:gd name="T52" fmla="*/ 430252390 w 77"/>
                <a:gd name="T53" fmla="*/ 0 h 98"/>
                <a:gd name="T54" fmla="*/ 528038833 w 77"/>
                <a:gd name="T55" fmla="*/ 116901997 h 98"/>
                <a:gd name="T56" fmla="*/ 684491836 w 77"/>
                <a:gd name="T57" fmla="*/ 0 h 98"/>
                <a:gd name="T58" fmla="*/ 782278279 w 77"/>
                <a:gd name="T59" fmla="*/ 116901997 h 98"/>
                <a:gd name="T60" fmla="*/ 938735703 w 77"/>
                <a:gd name="T61" fmla="*/ 0 h 98"/>
                <a:gd name="T62" fmla="*/ 977846743 w 77"/>
                <a:gd name="T63" fmla="*/ 116901997 h 98"/>
                <a:gd name="T64" fmla="*/ 1153859687 w 77"/>
                <a:gd name="T65" fmla="*/ 19483666 h 98"/>
                <a:gd name="T66" fmla="*/ 352025889 w 77"/>
                <a:gd name="T67" fmla="*/ 604002482 h 98"/>
                <a:gd name="T68" fmla="*/ 352025889 w 77"/>
                <a:gd name="T69" fmla="*/ 428645071 h 98"/>
                <a:gd name="T70" fmla="*/ 1232086188 w 77"/>
                <a:gd name="T71" fmla="*/ 506584150 h 98"/>
                <a:gd name="T72" fmla="*/ 352025889 w 77"/>
                <a:gd name="T73" fmla="*/ 604002482 h 98"/>
                <a:gd name="T74" fmla="*/ 840949260 w 77"/>
                <a:gd name="T75" fmla="*/ 1675617367 h 98"/>
                <a:gd name="T76" fmla="*/ 684491836 w 77"/>
                <a:gd name="T77" fmla="*/ 1636650035 h 98"/>
                <a:gd name="T78" fmla="*/ 586709815 w 77"/>
                <a:gd name="T79" fmla="*/ 1344390627 h 98"/>
                <a:gd name="T80" fmla="*/ 723607297 w 77"/>
                <a:gd name="T81" fmla="*/ 1519748037 h 98"/>
                <a:gd name="T82" fmla="*/ 782278279 w 77"/>
                <a:gd name="T83" fmla="*/ 1519748037 h 98"/>
                <a:gd name="T84" fmla="*/ 762722759 w 77"/>
                <a:gd name="T85" fmla="*/ 1363874293 h 98"/>
                <a:gd name="T86" fmla="*/ 586709815 w 77"/>
                <a:gd name="T87" fmla="*/ 1110582218 h 98"/>
                <a:gd name="T88" fmla="*/ 684491836 w 77"/>
                <a:gd name="T89" fmla="*/ 896261889 h 98"/>
                <a:gd name="T90" fmla="*/ 840949260 w 77"/>
                <a:gd name="T91" fmla="*/ 857294557 h 98"/>
                <a:gd name="T92" fmla="*/ 938735703 w 77"/>
                <a:gd name="T93" fmla="*/ 1032647553 h 98"/>
                <a:gd name="T94" fmla="*/ 782278279 w 77"/>
                <a:gd name="T95" fmla="*/ 1149553965 h 98"/>
                <a:gd name="T96" fmla="*/ 762722759 w 77"/>
                <a:gd name="T97" fmla="*/ 993680221 h 98"/>
                <a:gd name="T98" fmla="*/ 743162817 w 77"/>
                <a:gd name="T99" fmla="*/ 1091098552 h 98"/>
                <a:gd name="T100" fmla="*/ 919175761 w 77"/>
                <a:gd name="T101" fmla="*/ 1324906961 h 98"/>
                <a:gd name="T102" fmla="*/ 958291223 w 77"/>
                <a:gd name="T103" fmla="*/ 1500264371 h 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"/>
                <a:gd name="T157" fmla="*/ 0 h 98"/>
                <a:gd name="T158" fmla="*/ 77 w 77"/>
                <a:gd name="T159" fmla="*/ 98 h 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泪滴形 90"/>
          <p:cNvSpPr>
            <a:spLocks/>
          </p:cNvSpPr>
          <p:nvPr/>
        </p:nvSpPr>
        <p:spPr bwMode="auto">
          <a:xfrm rot="8100000">
            <a:off x="371951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1" name="泪滴形 91"/>
          <p:cNvSpPr>
            <a:spLocks/>
          </p:cNvSpPr>
          <p:nvPr/>
        </p:nvSpPr>
        <p:spPr bwMode="auto">
          <a:xfrm rot="8100000">
            <a:off x="6423025" y="1682750"/>
            <a:ext cx="2062163" cy="2063750"/>
          </a:xfrm>
          <a:custGeom>
            <a:avLst/>
            <a:gdLst>
              <a:gd name="T0" fmla="*/ 0 w 2063468"/>
              <a:gd name="T1" fmla="*/ 1032016 h 2063468"/>
              <a:gd name="T2" fmla="*/ 1030430 w 2063468"/>
              <a:gd name="T3" fmla="*/ 0 h 2063468"/>
              <a:gd name="T4" fmla="*/ 2060859 w 2063468"/>
              <a:gd name="T5" fmla="*/ 0 h 2063468"/>
              <a:gd name="T6" fmla="*/ 2060859 w 2063468"/>
              <a:gd name="T7" fmla="*/ 1032016 h 2063468"/>
              <a:gd name="T8" fmla="*/ 1030430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" name="泪滴形 92"/>
          <p:cNvSpPr>
            <a:spLocks/>
          </p:cNvSpPr>
          <p:nvPr/>
        </p:nvSpPr>
        <p:spPr bwMode="auto">
          <a:xfrm rot="8100000">
            <a:off x="915511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3" name="泪滴形 89"/>
          <p:cNvSpPr>
            <a:spLocks/>
          </p:cNvSpPr>
          <p:nvPr/>
        </p:nvSpPr>
        <p:spPr bwMode="auto">
          <a:xfrm rot="8100000">
            <a:off x="990600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2776" name="泪滴形 1"/>
          <p:cNvSpPr>
            <a:spLocks/>
          </p:cNvSpPr>
          <p:nvPr/>
        </p:nvSpPr>
        <p:spPr bwMode="auto">
          <a:xfrm rot="8100000">
            <a:off x="119380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7" name="泪滴形 73"/>
          <p:cNvSpPr>
            <a:spLocks/>
          </p:cNvSpPr>
          <p:nvPr/>
        </p:nvSpPr>
        <p:spPr bwMode="auto">
          <a:xfrm rot="8100000">
            <a:off x="3910013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8" name="泪滴形 74"/>
          <p:cNvSpPr>
            <a:spLocks/>
          </p:cNvSpPr>
          <p:nvPr/>
        </p:nvSpPr>
        <p:spPr bwMode="auto">
          <a:xfrm rot="8100000">
            <a:off x="6624638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9" name="泪滴形 75"/>
          <p:cNvSpPr>
            <a:spLocks/>
          </p:cNvSpPr>
          <p:nvPr/>
        </p:nvSpPr>
        <p:spPr bwMode="auto">
          <a:xfrm rot="8100000">
            <a:off x="934085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0" name="Freeform 36"/>
          <p:cNvSpPr>
            <a:spLocks noEditPoints="1"/>
          </p:cNvSpPr>
          <p:nvPr/>
        </p:nvSpPr>
        <p:spPr bwMode="auto">
          <a:xfrm>
            <a:off x="1562100" y="2381250"/>
            <a:ext cx="876300" cy="666750"/>
          </a:xfrm>
          <a:custGeom>
            <a:avLst/>
            <a:gdLst>
              <a:gd name="T0" fmla="*/ 835533666 w 286"/>
              <a:gd name="T1" fmla="*/ 500360540 h 217"/>
              <a:gd name="T2" fmla="*/ 1849437278 w 286"/>
              <a:gd name="T3" fmla="*/ 481479532 h 217"/>
              <a:gd name="T4" fmla="*/ 1755556747 w 286"/>
              <a:gd name="T5" fmla="*/ 566445605 h 217"/>
              <a:gd name="T6" fmla="*/ 938802251 w 286"/>
              <a:gd name="T7" fmla="*/ 585326613 h 217"/>
              <a:gd name="T8" fmla="*/ 1126560250 w 286"/>
              <a:gd name="T9" fmla="*/ 755258758 h 217"/>
              <a:gd name="T10" fmla="*/ 1558410694 w 286"/>
              <a:gd name="T11" fmla="*/ 736377750 h 217"/>
              <a:gd name="T12" fmla="*/ 1351873525 w 286"/>
              <a:gd name="T13" fmla="*/ 519241548 h 217"/>
              <a:gd name="T14" fmla="*/ 1351873525 w 286"/>
              <a:gd name="T15" fmla="*/ 774142839 h 217"/>
              <a:gd name="T16" fmla="*/ 1351873525 w 286"/>
              <a:gd name="T17" fmla="*/ 1085687153 h 217"/>
              <a:gd name="T18" fmla="*/ 1351873525 w 286"/>
              <a:gd name="T19" fmla="*/ 774142839 h 217"/>
              <a:gd name="T20" fmla="*/ 103268585 w 286"/>
              <a:gd name="T21" fmla="*/ 1944796065 h 217"/>
              <a:gd name="T22" fmla="*/ 103268585 w 286"/>
              <a:gd name="T23" fmla="*/ 2048643145 h 217"/>
              <a:gd name="T24" fmla="*/ 2147483646 w 286"/>
              <a:gd name="T25" fmla="*/ 1925911984 h 217"/>
              <a:gd name="T26" fmla="*/ 2147483646 w 286"/>
              <a:gd name="T27" fmla="*/ 1671013766 h 217"/>
              <a:gd name="T28" fmla="*/ 2147483646 w 286"/>
              <a:gd name="T29" fmla="*/ 198255194 h 217"/>
              <a:gd name="T30" fmla="*/ 488175700 w 286"/>
              <a:gd name="T31" fmla="*/ 0 h 217"/>
              <a:gd name="T32" fmla="*/ 291029648 w 286"/>
              <a:gd name="T33" fmla="*/ 1265061339 h 217"/>
              <a:gd name="T34" fmla="*/ 18776106 w 286"/>
              <a:gd name="T35" fmla="*/ 1784302887 h 217"/>
              <a:gd name="T36" fmla="*/ 2147483646 w 286"/>
              <a:gd name="T37" fmla="*/ 1831506944 h 217"/>
              <a:gd name="T38" fmla="*/ 2147483646 w 286"/>
              <a:gd name="T39" fmla="*/ 1671013766 h 217"/>
              <a:gd name="T40" fmla="*/ 460011540 w 286"/>
              <a:gd name="T41" fmla="*/ 160493177 h 217"/>
              <a:gd name="T42" fmla="*/ 2147483646 w 286"/>
              <a:gd name="T43" fmla="*/ 132170129 h 217"/>
              <a:gd name="T44" fmla="*/ 2147483646 w 286"/>
              <a:gd name="T45" fmla="*/ 226578242 h 217"/>
              <a:gd name="T46" fmla="*/ 2147483646 w 286"/>
              <a:gd name="T47" fmla="*/ 1198976274 h 217"/>
              <a:gd name="T48" fmla="*/ 525727912 w 286"/>
              <a:gd name="T49" fmla="*/ 1227296250 h 217"/>
              <a:gd name="T50" fmla="*/ 431847381 w 286"/>
              <a:gd name="T51" fmla="*/ 1132891210 h 217"/>
              <a:gd name="T52" fmla="*/ 403683221 w 286"/>
              <a:gd name="T53" fmla="*/ 1350027411 h 217"/>
              <a:gd name="T54" fmla="*/ 2147483646 w 286"/>
              <a:gd name="T55" fmla="*/ 1425554516 h 217"/>
              <a:gd name="T56" fmla="*/ 403683221 w 286"/>
              <a:gd name="T57" fmla="*/ 1350027411 h 217"/>
              <a:gd name="T58" fmla="*/ 2147483646 w 286"/>
              <a:gd name="T59" fmla="*/ 1482197540 h 217"/>
              <a:gd name="T60" fmla="*/ 272253541 w 286"/>
              <a:gd name="T61" fmla="*/ 1557724645 h 217"/>
              <a:gd name="T62" fmla="*/ 910638091 w 286"/>
              <a:gd name="T63" fmla="*/ 1689894774 h 217"/>
              <a:gd name="T64" fmla="*/ 234701329 w 286"/>
              <a:gd name="T65" fmla="*/ 1614367669 h 217"/>
              <a:gd name="T66" fmla="*/ 910638091 w 286"/>
              <a:gd name="T67" fmla="*/ 1689894774 h 217"/>
              <a:gd name="T68" fmla="*/ 1746168693 w 286"/>
              <a:gd name="T69" fmla="*/ 1614367669 h 217"/>
              <a:gd name="T70" fmla="*/ 2147483646 w 286"/>
              <a:gd name="T71" fmla="*/ 1689894774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6"/>
              <a:gd name="T109" fmla="*/ 0 h 217"/>
              <a:gd name="T110" fmla="*/ 286 w 286"/>
              <a:gd name="T111" fmla="*/ 217 h 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28"/>
          <p:cNvSpPr>
            <a:spLocks noEditPoints="1"/>
          </p:cNvSpPr>
          <p:nvPr/>
        </p:nvSpPr>
        <p:spPr bwMode="auto">
          <a:xfrm>
            <a:off x="4368800" y="2325688"/>
            <a:ext cx="777875" cy="777875"/>
          </a:xfrm>
          <a:custGeom>
            <a:avLst/>
            <a:gdLst>
              <a:gd name="T0" fmla="*/ 2147483646 w 207"/>
              <a:gd name="T1" fmla="*/ 720191999 h 207"/>
              <a:gd name="T2" fmla="*/ 2005245257 w 207"/>
              <a:gd name="T3" fmla="*/ 1807544755 h 207"/>
              <a:gd name="T4" fmla="*/ 2147483646 w 207"/>
              <a:gd name="T5" fmla="*/ 1835788758 h 207"/>
              <a:gd name="T6" fmla="*/ 2147483646 w 207"/>
              <a:gd name="T7" fmla="*/ 1525116005 h 207"/>
              <a:gd name="T8" fmla="*/ 2147483646 w 207"/>
              <a:gd name="T9" fmla="*/ 819042249 h 207"/>
              <a:gd name="T10" fmla="*/ 1934635251 w 207"/>
              <a:gd name="T11" fmla="*/ 381279001 h 207"/>
              <a:gd name="T12" fmla="*/ 1073230755 w 207"/>
              <a:gd name="T13" fmla="*/ 423645005 h 207"/>
              <a:gd name="T14" fmla="*/ 437763248 w 207"/>
              <a:gd name="T15" fmla="*/ 1044986753 h 207"/>
              <a:gd name="T16" fmla="*/ 423645005 w 207"/>
              <a:gd name="T17" fmla="*/ 1962879253 h 207"/>
              <a:gd name="T18" fmla="*/ 1002620749 w 207"/>
              <a:gd name="T19" fmla="*/ 2147483646 h 207"/>
              <a:gd name="T20" fmla="*/ 1708694505 w 207"/>
              <a:gd name="T21" fmla="*/ 2147483646 h 207"/>
              <a:gd name="T22" fmla="*/ 2019367258 w 207"/>
              <a:gd name="T23" fmla="*/ 2147483646 h 207"/>
              <a:gd name="T24" fmla="*/ 1440387755 w 207"/>
              <a:gd name="T25" fmla="*/ 2147483646 h 207"/>
              <a:gd name="T26" fmla="*/ 409523004 w 207"/>
              <a:gd name="T27" fmla="*/ 2147483646 h 207"/>
              <a:gd name="T28" fmla="*/ 0 w 207"/>
              <a:gd name="T29" fmla="*/ 1525116005 h 207"/>
              <a:gd name="T30" fmla="*/ 451885249 w 207"/>
              <a:gd name="T31" fmla="*/ 409523004 h 207"/>
              <a:gd name="T32" fmla="*/ 1539238006 w 207"/>
              <a:gd name="T33" fmla="*/ 0 h 207"/>
              <a:gd name="T34" fmla="*/ 2147483646 w 207"/>
              <a:gd name="T35" fmla="*/ 324794754 h 207"/>
              <a:gd name="T36" fmla="*/ 2147483646 w 207"/>
              <a:gd name="T37" fmla="*/ 1228565253 h 207"/>
              <a:gd name="T38" fmla="*/ 2147483646 w 207"/>
              <a:gd name="T39" fmla="*/ 1934635251 h 207"/>
              <a:gd name="T40" fmla="*/ 1991123255 w 207"/>
              <a:gd name="T41" fmla="*/ 2147483646 h 207"/>
              <a:gd name="T42" fmla="*/ 1736938507 w 207"/>
              <a:gd name="T43" fmla="*/ 2132335752 h 207"/>
              <a:gd name="T44" fmla="*/ 1652206500 w 207"/>
              <a:gd name="T45" fmla="*/ 1864029002 h 207"/>
              <a:gd name="T46" fmla="*/ 1539238006 w 207"/>
              <a:gd name="T47" fmla="*/ 1991123255 h 207"/>
              <a:gd name="T48" fmla="*/ 1256809255 w 207"/>
              <a:gd name="T49" fmla="*/ 2147483646 h 207"/>
              <a:gd name="T50" fmla="*/ 932014501 w 207"/>
              <a:gd name="T51" fmla="*/ 2147483646 h 207"/>
              <a:gd name="T52" fmla="*/ 734314000 w 207"/>
              <a:gd name="T53" fmla="*/ 1934635251 h 207"/>
              <a:gd name="T54" fmla="*/ 762558002 w 207"/>
              <a:gd name="T55" fmla="*/ 1355659506 h 207"/>
              <a:gd name="T56" fmla="*/ 1200321251 w 207"/>
              <a:gd name="T57" fmla="*/ 790802005 h 207"/>
              <a:gd name="T58" fmla="*/ 1694572504 w 207"/>
              <a:gd name="T59" fmla="*/ 734314000 h 207"/>
              <a:gd name="T60" fmla="*/ 1934635251 w 207"/>
              <a:gd name="T61" fmla="*/ 720191999 h 207"/>
              <a:gd name="T62" fmla="*/ 1652206500 w 207"/>
              <a:gd name="T63" fmla="*/ 1059108754 h 207"/>
              <a:gd name="T64" fmla="*/ 1355659506 w 207"/>
              <a:gd name="T65" fmla="*/ 1101471000 h 207"/>
              <a:gd name="T66" fmla="*/ 1129715002 w 207"/>
              <a:gd name="T67" fmla="*/ 1426265754 h 207"/>
              <a:gd name="T68" fmla="*/ 1143837004 w 207"/>
              <a:gd name="T69" fmla="*/ 1807544755 h 207"/>
              <a:gd name="T70" fmla="*/ 1383899751 w 207"/>
              <a:gd name="T71" fmla="*/ 1849907001 h 207"/>
              <a:gd name="T72" fmla="*/ 1581600252 w 207"/>
              <a:gd name="T73" fmla="*/ 1680450502 h 207"/>
              <a:gd name="T74" fmla="*/ 1736938507 w 207"/>
              <a:gd name="T75" fmla="*/ 1115593001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7"/>
              <a:gd name="T115" fmla="*/ 0 h 207"/>
              <a:gd name="T116" fmla="*/ 207 w 207"/>
              <a:gd name="T117" fmla="*/ 207 h 20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Freeform 12"/>
          <p:cNvSpPr>
            <a:spLocks noEditPoints="1"/>
          </p:cNvSpPr>
          <p:nvPr/>
        </p:nvSpPr>
        <p:spPr bwMode="auto">
          <a:xfrm>
            <a:off x="7075488" y="2306638"/>
            <a:ext cx="773112" cy="814387"/>
          </a:xfrm>
          <a:custGeom>
            <a:avLst/>
            <a:gdLst>
              <a:gd name="T0" fmla="*/ 1297096711 w 96"/>
              <a:gd name="T1" fmla="*/ 2147483646 h 101"/>
              <a:gd name="T2" fmla="*/ 453985862 w 96"/>
              <a:gd name="T3" fmla="*/ 2147483646 h 101"/>
              <a:gd name="T4" fmla="*/ 1167391067 w 96"/>
              <a:gd name="T5" fmla="*/ 1885459107 h 101"/>
              <a:gd name="T6" fmla="*/ 2147483646 w 96"/>
              <a:gd name="T7" fmla="*/ 1105268297 h 101"/>
              <a:gd name="T8" fmla="*/ 2147483646 w 96"/>
              <a:gd name="T9" fmla="*/ 585141091 h 101"/>
              <a:gd name="T10" fmla="*/ 2147483646 w 96"/>
              <a:gd name="T11" fmla="*/ 650154976 h 101"/>
              <a:gd name="T12" fmla="*/ 2147483646 w 96"/>
              <a:gd name="T13" fmla="*/ 325077488 h 101"/>
              <a:gd name="T14" fmla="*/ 2147483646 w 96"/>
              <a:gd name="T15" fmla="*/ 195049718 h 101"/>
              <a:gd name="T16" fmla="*/ 2147483646 w 96"/>
              <a:gd name="T17" fmla="*/ 520127206 h 101"/>
              <a:gd name="T18" fmla="*/ 2147483646 w 96"/>
              <a:gd name="T19" fmla="*/ 585141091 h 101"/>
              <a:gd name="T20" fmla="*/ 2147483646 w 96"/>
              <a:gd name="T21" fmla="*/ 1040254412 h 101"/>
              <a:gd name="T22" fmla="*/ 2147483646 w 96"/>
              <a:gd name="T23" fmla="*/ 1755423273 h 101"/>
              <a:gd name="T24" fmla="*/ 2147483646 w 96"/>
              <a:gd name="T25" fmla="*/ 2147483646 h 101"/>
              <a:gd name="T26" fmla="*/ 2147483646 w 96"/>
              <a:gd name="T27" fmla="*/ 2147483646 h 101"/>
              <a:gd name="T28" fmla="*/ 2147483646 w 96"/>
              <a:gd name="T29" fmla="*/ 2147483646 h 101"/>
              <a:gd name="T30" fmla="*/ 2147483646 w 96"/>
              <a:gd name="T31" fmla="*/ 2147483646 h 101"/>
              <a:gd name="T32" fmla="*/ 2147483646 w 96"/>
              <a:gd name="T33" fmla="*/ 2147483646 h 101"/>
              <a:gd name="T34" fmla="*/ 2147483646 w 96"/>
              <a:gd name="T35" fmla="*/ 2147483646 h 101"/>
              <a:gd name="T36" fmla="*/ 2147483646 w 96"/>
              <a:gd name="T37" fmla="*/ 2147483646 h 101"/>
              <a:gd name="T38" fmla="*/ 2075354738 w 96"/>
              <a:gd name="T39" fmla="*/ 2147483646 h 101"/>
              <a:gd name="T40" fmla="*/ 1426810409 w 96"/>
              <a:gd name="T41" fmla="*/ 2147483646 h 101"/>
              <a:gd name="T42" fmla="*/ 1102530191 w 96"/>
              <a:gd name="T43" fmla="*/ 2147483646 h 101"/>
              <a:gd name="T44" fmla="*/ 1361949534 w 96"/>
              <a:gd name="T45" fmla="*/ 2147483646 h 101"/>
              <a:gd name="T46" fmla="*/ 1297096711 w 96"/>
              <a:gd name="T47" fmla="*/ 2147483646 h 101"/>
              <a:gd name="T48" fmla="*/ 2147483646 w 96"/>
              <a:gd name="T49" fmla="*/ 390091373 h 101"/>
              <a:gd name="T50" fmla="*/ 2147483646 w 96"/>
              <a:gd name="T51" fmla="*/ 715176924 h 101"/>
              <a:gd name="T52" fmla="*/ 2147483646 w 96"/>
              <a:gd name="T53" fmla="*/ 2015486876 h 101"/>
              <a:gd name="T54" fmla="*/ 2147483646 w 96"/>
              <a:gd name="T55" fmla="*/ 585141091 h 101"/>
              <a:gd name="T56" fmla="*/ 2147483646 w 96"/>
              <a:gd name="T57" fmla="*/ 195049718 h 101"/>
              <a:gd name="T58" fmla="*/ 2147483646 w 96"/>
              <a:gd name="T59" fmla="*/ 0 h 101"/>
              <a:gd name="T60" fmla="*/ 2147483646 w 96"/>
              <a:gd name="T61" fmla="*/ 390091373 h 101"/>
              <a:gd name="T62" fmla="*/ 907971725 w 96"/>
              <a:gd name="T63" fmla="*/ 390091373 h 101"/>
              <a:gd name="T64" fmla="*/ 648552382 w 96"/>
              <a:gd name="T65" fmla="*/ 0 h 101"/>
              <a:gd name="T66" fmla="*/ 259419342 w 96"/>
              <a:gd name="T67" fmla="*/ 195049718 h 101"/>
              <a:gd name="T68" fmla="*/ 518838685 w 96"/>
              <a:gd name="T69" fmla="*/ 585141091 h 101"/>
              <a:gd name="T70" fmla="*/ 259419342 w 96"/>
              <a:gd name="T71" fmla="*/ 2015486876 h 101"/>
              <a:gd name="T72" fmla="*/ 2147483646 w 96"/>
              <a:gd name="T73" fmla="*/ 715176924 h 101"/>
              <a:gd name="T74" fmla="*/ 907971725 w 96"/>
              <a:gd name="T75" fmla="*/ 390091373 h 101"/>
              <a:gd name="T76" fmla="*/ 2147483646 w 96"/>
              <a:gd name="T77" fmla="*/ 2147483646 h 101"/>
              <a:gd name="T78" fmla="*/ 2147483646 w 96"/>
              <a:gd name="T79" fmla="*/ 2147483646 h 101"/>
              <a:gd name="T80" fmla="*/ 1426810409 w 96"/>
              <a:gd name="T81" fmla="*/ 2147483646 h 101"/>
              <a:gd name="T82" fmla="*/ 1426810409 w 96"/>
              <a:gd name="T83" fmla="*/ 2147483646 h 101"/>
              <a:gd name="T84" fmla="*/ 2147483646 w 96"/>
              <a:gd name="T85" fmla="*/ 2147483646 h 101"/>
              <a:gd name="T86" fmla="*/ 2147483646 w 96"/>
              <a:gd name="T87" fmla="*/ 2147483646 h 101"/>
              <a:gd name="T88" fmla="*/ 2147483646 w 96"/>
              <a:gd name="T89" fmla="*/ 2147483646 h 101"/>
              <a:gd name="T90" fmla="*/ 2147483646 w 96"/>
              <a:gd name="T91" fmla="*/ 2147483646 h 101"/>
              <a:gd name="T92" fmla="*/ 2147483646 w 96"/>
              <a:gd name="T93" fmla="*/ 2147483646 h 101"/>
              <a:gd name="T94" fmla="*/ 2147483646 w 96"/>
              <a:gd name="T95" fmla="*/ 2147483646 h 101"/>
              <a:gd name="T96" fmla="*/ 2147483646 w 96"/>
              <a:gd name="T97" fmla="*/ 2147483646 h 101"/>
              <a:gd name="T98" fmla="*/ 2147483646 w 96"/>
              <a:gd name="T99" fmla="*/ 2147483646 h 101"/>
              <a:gd name="T100" fmla="*/ 2147483646 w 96"/>
              <a:gd name="T101" fmla="*/ 2147483646 h 101"/>
              <a:gd name="T102" fmla="*/ 1167391067 w 96"/>
              <a:gd name="T103" fmla="*/ 2147483646 h 101"/>
              <a:gd name="T104" fmla="*/ 1815935396 w 96"/>
              <a:gd name="T105" fmla="*/ 2147483646 h 101"/>
              <a:gd name="T106" fmla="*/ 2147483646 w 96"/>
              <a:gd name="T107" fmla="*/ 2147483646 h 101"/>
              <a:gd name="T108" fmla="*/ 2147483646 w 96"/>
              <a:gd name="T109" fmla="*/ 2147483646 h 101"/>
              <a:gd name="T110" fmla="*/ 2147483646 w 96"/>
              <a:gd name="T111" fmla="*/ 2147483646 h 101"/>
              <a:gd name="T112" fmla="*/ 2147483646 w 96"/>
              <a:gd name="T113" fmla="*/ 2147483646 h 101"/>
              <a:gd name="T114" fmla="*/ 2147483646 w 96"/>
              <a:gd name="T115" fmla="*/ 1755423273 h 101"/>
              <a:gd name="T116" fmla="*/ 1686229751 w 96"/>
              <a:gd name="T117" fmla="*/ 2147483646 h 101"/>
              <a:gd name="T118" fmla="*/ 1167391067 w 96"/>
              <a:gd name="T119" fmla="*/ 2147483646 h 1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6"/>
              <a:gd name="T181" fmla="*/ 0 h 101"/>
              <a:gd name="T182" fmla="*/ 96 w 96"/>
              <a:gd name="T183" fmla="*/ 101 h 10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Freeform 10"/>
          <p:cNvSpPr>
            <a:spLocks noEditPoints="1"/>
          </p:cNvSpPr>
          <p:nvPr/>
        </p:nvSpPr>
        <p:spPr bwMode="auto">
          <a:xfrm>
            <a:off x="9836150" y="2292350"/>
            <a:ext cx="744538" cy="844550"/>
          </a:xfrm>
          <a:custGeom>
            <a:avLst/>
            <a:gdLst>
              <a:gd name="T0" fmla="*/ 958112862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2147483646 h 102"/>
              <a:gd name="T12" fmla="*/ 2147483646 w 90"/>
              <a:gd name="T13" fmla="*/ 2147483646 h 102"/>
              <a:gd name="T14" fmla="*/ 2147483646 w 90"/>
              <a:gd name="T15" fmla="*/ 2147483646 h 102"/>
              <a:gd name="T16" fmla="*/ 2147483646 w 90"/>
              <a:gd name="T17" fmla="*/ 2147483646 h 102"/>
              <a:gd name="T18" fmla="*/ 0 w 90"/>
              <a:gd name="T19" fmla="*/ 2147483646 h 102"/>
              <a:gd name="T20" fmla="*/ 0 w 90"/>
              <a:gd name="T21" fmla="*/ 2147483646 h 102"/>
              <a:gd name="T22" fmla="*/ 0 w 90"/>
              <a:gd name="T23" fmla="*/ 2147483646 h 102"/>
              <a:gd name="T24" fmla="*/ 68439587 w 90"/>
              <a:gd name="T25" fmla="*/ 1919587631 h 102"/>
              <a:gd name="T26" fmla="*/ 479060567 w 90"/>
              <a:gd name="T27" fmla="*/ 1371135205 h 102"/>
              <a:gd name="T28" fmla="*/ 547491882 w 90"/>
              <a:gd name="T29" fmla="*/ 1302577617 h 102"/>
              <a:gd name="T30" fmla="*/ 684362784 w 90"/>
              <a:gd name="T31" fmla="*/ 1302577617 h 102"/>
              <a:gd name="T32" fmla="*/ 2053096626 w 90"/>
              <a:gd name="T33" fmla="*/ 1302577617 h 102"/>
              <a:gd name="T34" fmla="*/ 2147483646 w 90"/>
              <a:gd name="T35" fmla="*/ 205672765 h 102"/>
              <a:gd name="T36" fmla="*/ 2147483646 w 90"/>
              <a:gd name="T37" fmla="*/ 0 h 102"/>
              <a:gd name="T38" fmla="*/ 2147483646 w 90"/>
              <a:gd name="T39" fmla="*/ 205672765 h 102"/>
              <a:gd name="T40" fmla="*/ 2147483646 w 90"/>
              <a:gd name="T41" fmla="*/ 1302577617 h 102"/>
              <a:gd name="T42" fmla="*/ 2147483646 w 90"/>
              <a:gd name="T43" fmla="*/ 1302577617 h 102"/>
              <a:gd name="T44" fmla="*/ 2147483646 w 90"/>
              <a:gd name="T45" fmla="*/ 1576807970 h 102"/>
              <a:gd name="T46" fmla="*/ 2147483646 w 90"/>
              <a:gd name="T47" fmla="*/ 2147483646 h 102"/>
              <a:gd name="T48" fmla="*/ 2147483646 w 90"/>
              <a:gd name="T49" fmla="*/ 2147483646 h 102"/>
              <a:gd name="T50" fmla="*/ 2147483646 w 90"/>
              <a:gd name="T51" fmla="*/ 2147483646 h 102"/>
              <a:gd name="T52" fmla="*/ 2147483646 w 90"/>
              <a:gd name="T53" fmla="*/ 2147483646 h 102"/>
              <a:gd name="T54" fmla="*/ 2147483646 w 90"/>
              <a:gd name="T55" fmla="*/ 2147483646 h 102"/>
              <a:gd name="T56" fmla="*/ 2147483646 w 90"/>
              <a:gd name="T57" fmla="*/ 822682779 h 102"/>
              <a:gd name="T58" fmla="*/ 1710915233 w 90"/>
              <a:gd name="T59" fmla="*/ 2147483646 h 102"/>
              <a:gd name="T60" fmla="*/ 889673274 w 90"/>
              <a:gd name="T61" fmla="*/ 2147483646 h 102"/>
              <a:gd name="T62" fmla="*/ 1505604744 w 90"/>
              <a:gd name="T63" fmla="*/ 1919587631 h 102"/>
              <a:gd name="T64" fmla="*/ 752802372 w 90"/>
              <a:gd name="T65" fmla="*/ 1919587631 h 102"/>
              <a:gd name="T66" fmla="*/ 615931469 w 90"/>
              <a:gd name="T67" fmla="*/ 2125260396 h 102"/>
              <a:gd name="T68" fmla="*/ 615931469 w 90"/>
              <a:gd name="T69" fmla="*/ 2147483646 h 102"/>
              <a:gd name="T70" fmla="*/ 684362784 w 90"/>
              <a:gd name="T71" fmla="*/ 2147483646 h 102"/>
              <a:gd name="T72" fmla="*/ 958112862 w 90"/>
              <a:gd name="T73" fmla="*/ 2147483646 h 102"/>
              <a:gd name="T74" fmla="*/ 2147483646 w 90"/>
              <a:gd name="T75" fmla="*/ 2147483646 h 102"/>
              <a:gd name="T76" fmla="*/ 2147483646 w 90"/>
              <a:gd name="T77" fmla="*/ 2147483646 h 102"/>
              <a:gd name="T78" fmla="*/ 2147483646 w 90"/>
              <a:gd name="T79" fmla="*/ 2147483646 h 102"/>
              <a:gd name="T80" fmla="*/ 2147483646 w 90"/>
              <a:gd name="T81" fmla="*/ 2147483646 h 102"/>
              <a:gd name="T82" fmla="*/ 2147483646 w 90"/>
              <a:gd name="T83" fmla="*/ 2147483646 h 1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0"/>
              <a:gd name="T127" fmla="*/ 0 h 102"/>
              <a:gd name="T128" fmla="*/ 90 w 90"/>
              <a:gd name="T129" fmla="*/ 102 h 10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文本框 7"/>
          <p:cNvSpPr txBox="1">
            <a:spLocks noChangeArrowheads="1"/>
          </p:cNvSpPr>
          <p:nvPr/>
        </p:nvSpPr>
        <p:spPr bwMode="auto">
          <a:xfrm>
            <a:off x="955675" y="4117975"/>
            <a:ext cx="21320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5" name="文本框 86"/>
          <p:cNvSpPr txBox="1">
            <a:spLocks noChangeArrowheads="1"/>
          </p:cNvSpPr>
          <p:nvPr/>
        </p:nvSpPr>
        <p:spPr bwMode="auto">
          <a:xfrm>
            <a:off x="3690938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6" name="文本框 87"/>
          <p:cNvSpPr txBox="1">
            <a:spLocks noChangeArrowheads="1"/>
          </p:cNvSpPr>
          <p:nvPr/>
        </p:nvSpPr>
        <p:spPr bwMode="auto">
          <a:xfrm>
            <a:off x="6396038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7" name="文本框 88"/>
          <p:cNvSpPr txBox="1">
            <a:spLocks noChangeArrowheads="1"/>
          </p:cNvSpPr>
          <p:nvPr/>
        </p:nvSpPr>
        <p:spPr bwMode="auto">
          <a:xfrm>
            <a:off x="9104313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380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381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3796" name="任意多边形 53"/>
          <p:cNvSpPr>
            <a:spLocks/>
          </p:cNvSpPr>
          <p:nvPr/>
        </p:nvSpPr>
        <p:spPr bwMode="auto">
          <a:xfrm>
            <a:off x="1519238" y="2690813"/>
            <a:ext cx="9153525" cy="0"/>
          </a:xfrm>
          <a:custGeom>
            <a:avLst/>
            <a:gdLst>
              <a:gd name="T0" fmla="*/ 0 w 8374743"/>
              <a:gd name="T1" fmla="*/ 0 h 1349828"/>
              <a:gd name="T2" fmla="*/ 0 w 8374743"/>
              <a:gd name="T3" fmla="*/ 0 h 1349828"/>
              <a:gd name="T4" fmla="*/ 10004727 w 8374743"/>
              <a:gd name="T5" fmla="*/ 0 h 1349828"/>
              <a:gd name="T6" fmla="*/ 0 60000 65536"/>
              <a:gd name="T7" fmla="*/ 0 60000 65536"/>
              <a:gd name="T8" fmla="*/ 0 60000 65536"/>
              <a:gd name="T9" fmla="*/ 0 w 8374743"/>
              <a:gd name="T10" fmla="*/ 0 h 1349828"/>
              <a:gd name="T11" fmla="*/ 8374743 w 8374743"/>
              <a:gd name="T12" fmla="*/ 0 h 13498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74743" h="1349828">
                <a:moveTo>
                  <a:pt x="0" y="0"/>
                </a:moveTo>
                <a:lnTo>
                  <a:pt x="0" y="1349828"/>
                </a:lnTo>
                <a:lnTo>
                  <a:pt x="8374743" y="1349828"/>
                </a:lnTo>
              </a:path>
            </a:pathLst>
          </a:custGeom>
          <a:noFill/>
          <a:ln w="25400">
            <a:solidFill>
              <a:srgbClr val="09405E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7" name="椭圆 54"/>
          <p:cNvSpPr>
            <a:spLocks noChangeArrowheads="1"/>
          </p:cNvSpPr>
          <p:nvPr/>
        </p:nvSpPr>
        <p:spPr bwMode="auto">
          <a:xfrm>
            <a:off x="9491663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798" name="椭圆形标注 55"/>
          <p:cNvSpPr>
            <a:spLocks noChangeArrowheads="1"/>
          </p:cNvSpPr>
          <p:nvPr/>
        </p:nvSpPr>
        <p:spPr bwMode="auto">
          <a:xfrm flipH="1">
            <a:off x="901858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3799" name="椭圆 56"/>
          <p:cNvSpPr>
            <a:spLocks noChangeArrowheads="1"/>
          </p:cNvSpPr>
          <p:nvPr/>
        </p:nvSpPr>
        <p:spPr bwMode="auto">
          <a:xfrm>
            <a:off x="3127375" y="2595563"/>
            <a:ext cx="179388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0" name="椭圆形标注 57"/>
          <p:cNvSpPr>
            <a:spLocks noChangeArrowheads="1"/>
          </p:cNvSpPr>
          <p:nvPr/>
        </p:nvSpPr>
        <p:spPr bwMode="auto">
          <a:xfrm flipH="1">
            <a:off x="259873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3801" name="椭圆 58"/>
          <p:cNvSpPr>
            <a:spLocks noChangeArrowheads="1"/>
          </p:cNvSpPr>
          <p:nvPr/>
        </p:nvSpPr>
        <p:spPr bwMode="auto">
          <a:xfrm>
            <a:off x="523398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2" name="椭圆形标注 59"/>
          <p:cNvSpPr>
            <a:spLocks noChangeArrowheads="1"/>
          </p:cNvSpPr>
          <p:nvPr/>
        </p:nvSpPr>
        <p:spPr bwMode="auto">
          <a:xfrm flipH="1">
            <a:off x="4749800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3803" name="椭圆 60"/>
          <p:cNvSpPr>
            <a:spLocks noChangeArrowheads="1"/>
          </p:cNvSpPr>
          <p:nvPr/>
        </p:nvSpPr>
        <p:spPr bwMode="auto">
          <a:xfrm>
            <a:off x="736123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4" name="椭圆形标注 61"/>
          <p:cNvSpPr>
            <a:spLocks noChangeArrowheads="1"/>
          </p:cNvSpPr>
          <p:nvPr/>
        </p:nvSpPr>
        <p:spPr bwMode="auto">
          <a:xfrm flipH="1">
            <a:off x="6881813" y="1844675"/>
            <a:ext cx="719137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805" name="任意多边形 62"/>
          <p:cNvSpPr>
            <a:spLocks/>
          </p:cNvSpPr>
          <p:nvPr/>
        </p:nvSpPr>
        <p:spPr bwMode="auto">
          <a:xfrm>
            <a:off x="20716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6" name="任意多边形 63"/>
          <p:cNvSpPr>
            <a:spLocks/>
          </p:cNvSpPr>
          <p:nvPr/>
        </p:nvSpPr>
        <p:spPr bwMode="auto">
          <a:xfrm>
            <a:off x="4222750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7" name="任意多边形 64"/>
          <p:cNvSpPr>
            <a:spLocks/>
          </p:cNvSpPr>
          <p:nvPr/>
        </p:nvSpPr>
        <p:spPr bwMode="auto">
          <a:xfrm>
            <a:off x="6353175" y="2851150"/>
            <a:ext cx="1776413" cy="2747963"/>
          </a:xfrm>
          <a:custGeom>
            <a:avLst/>
            <a:gdLst>
              <a:gd name="T0" fmla="*/ 2161764 w 1293018"/>
              <a:gd name="T1" fmla="*/ 0 h 2000700"/>
              <a:gd name="T2" fmla="*/ 2359074 w 1293018"/>
              <a:gd name="T3" fmla="*/ 339933 h 2000700"/>
              <a:gd name="T4" fmla="*/ 3013197 w 1293018"/>
              <a:gd name="T5" fmla="*/ 339933 h 2000700"/>
              <a:gd name="T6" fmla="*/ 3352916 w 1293018"/>
              <a:gd name="T7" fmla="*/ 679393 h 2000700"/>
              <a:gd name="T8" fmla="*/ 3352916 w 1293018"/>
              <a:gd name="T9" fmla="*/ 4844584 h 2000700"/>
              <a:gd name="T10" fmla="*/ 3013197 w 1293018"/>
              <a:gd name="T11" fmla="*/ 5184044 h 2000700"/>
              <a:gd name="T12" fmla="*/ 339719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9719 w 1293018"/>
              <a:gd name="T19" fmla="*/ 339933 h 2000700"/>
              <a:gd name="T20" fmla="*/ 1964450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8" name="任意多边形 65"/>
          <p:cNvSpPr>
            <a:spLocks/>
          </p:cNvSpPr>
          <p:nvPr/>
        </p:nvSpPr>
        <p:spPr bwMode="auto">
          <a:xfrm>
            <a:off x="84851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482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3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4820" name="箭头1"/>
          <p:cNvSpPr>
            <a:spLocks noChangeAspect="1"/>
          </p:cNvSpPr>
          <p:nvPr/>
        </p:nvSpPr>
        <p:spPr bwMode="auto">
          <a:xfrm>
            <a:off x="6130925" y="1890713"/>
            <a:ext cx="1739900" cy="2003425"/>
          </a:xfrm>
          <a:custGeom>
            <a:avLst/>
            <a:gdLst>
              <a:gd name="T0" fmla="*/ 66738974 w 1260"/>
              <a:gd name="T1" fmla="*/ 1906775 h 1451"/>
              <a:gd name="T2" fmla="*/ 190680612 w 1260"/>
              <a:gd name="T3" fmla="*/ 11437886 h 1451"/>
              <a:gd name="T4" fmla="*/ 308902675 w 1260"/>
              <a:gd name="T5" fmla="*/ 24782547 h 1451"/>
              <a:gd name="T6" fmla="*/ 429031723 w 1260"/>
              <a:gd name="T7" fmla="*/ 43847531 h 1451"/>
              <a:gd name="T8" fmla="*/ 543441195 w 1260"/>
              <a:gd name="T9" fmla="*/ 70536852 h 1451"/>
              <a:gd name="T10" fmla="*/ 657849286 w 1260"/>
              <a:gd name="T11" fmla="*/ 101038342 h 1451"/>
              <a:gd name="T12" fmla="*/ 770351772 w 1260"/>
              <a:gd name="T13" fmla="*/ 137260156 h 1451"/>
              <a:gd name="T14" fmla="*/ 879038906 w 1260"/>
              <a:gd name="T15" fmla="*/ 179200912 h 1451"/>
              <a:gd name="T16" fmla="*/ 985820436 w 1260"/>
              <a:gd name="T17" fmla="*/ 226860612 h 1451"/>
              <a:gd name="T18" fmla="*/ 1090694979 w 1260"/>
              <a:gd name="T19" fmla="*/ 276425706 h 1451"/>
              <a:gd name="T20" fmla="*/ 1191756933 w 1260"/>
              <a:gd name="T21" fmla="*/ 333617897 h 1451"/>
              <a:gd name="T22" fmla="*/ 1289003534 w 1260"/>
              <a:gd name="T23" fmla="*/ 392715483 h 1451"/>
              <a:gd name="T24" fmla="*/ 1384344531 w 1260"/>
              <a:gd name="T25" fmla="*/ 457533393 h 1451"/>
              <a:gd name="T26" fmla="*/ 1475871556 w 1260"/>
              <a:gd name="T27" fmla="*/ 528068864 h 1451"/>
              <a:gd name="T28" fmla="*/ 1563584610 w 1260"/>
              <a:gd name="T29" fmla="*/ 602419266 h 1451"/>
              <a:gd name="T30" fmla="*/ 1651297664 w 1260"/>
              <a:gd name="T31" fmla="*/ 678673681 h 1451"/>
              <a:gd name="T32" fmla="*/ 1731384156 w 1260"/>
              <a:gd name="T33" fmla="*/ 758743025 h 1451"/>
              <a:gd name="T34" fmla="*/ 1807656677 w 1260"/>
              <a:gd name="T35" fmla="*/ 846436707 h 1451"/>
              <a:gd name="T36" fmla="*/ 1880115227 w 1260"/>
              <a:gd name="T37" fmla="*/ 934130389 h 1451"/>
              <a:gd name="T38" fmla="*/ 1950666791 w 1260"/>
              <a:gd name="T39" fmla="*/ 1025636239 h 1451"/>
              <a:gd name="T40" fmla="*/ 2015498779 w 1260"/>
              <a:gd name="T41" fmla="*/ 1122862413 h 1451"/>
              <a:gd name="T42" fmla="*/ 2074609810 w 1260"/>
              <a:gd name="T43" fmla="*/ 1220088586 h 1451"/>
              <a:gd name="T44" fmla="*/ 2129906870 w 1260"/>
              <a:gd name="T45" fmla="*/ 1321126929 h 1451"/>
              <a:gd name="T46" fmla="*/ 2147483646 w 1260"/>
              <a:gd name="T47" fmla="*/ 1425978820 h 1451"/>
              <a:gd name="T48" fmla="*/ 2147483646 w 1260"/>
              <a:gd name="T49" fmla="*/ 1532736105 h 1451"/>
              <a:gd name="T50" fmla="*/ 2147483646 w 1260"/>
              <a:gd name="T51" fmla="*/ 1641400165 h 1451"/>
              <a:gd name="T52" fmla="*/ 2147483646 w 1260"/>
              <a:gd name="T53" fmla="*/ 1755783168 h 1451"/>
              <a:gd name="T54" fmla="*/ 2147483646 w 1260"/>
              <a:gd name="T55" fmla="*/ 1868260777 h 1451"/>
              <a:gd name="T56" fmla="*/ 2147483646 w 1260"/>
              <a:gd name="T57" fmla="*/ 1986455949 h 1451"/>
              <a:gd name="T58" fmla="*/ 2147483646 w 1260"/>
              <a:gd name="T59" fmla="*/ 2104652501 h 1451"/>
              <a:gd name="T60" fmla="*/ 2147483646 w 1260"/>
              <a:gd name="T61" fmla="*/ 2147483646 h 1451"/>
              <a:gd name="T62" fmla="*/ 2147483646 w 1260"/>
              <a:gd name="T63" fmla="*/ 2147483646 h 1451"/>
              <a:gd name="T64" fmla="*/ 1756172208 w 1260"/>
              <a:gd name="T65" fmla="*/ 2147483646 h 1451"/>
              <a:gd name="T66" fmla="*/ 1186035976 w 1260"/>
              <a:gd name="T67" fmla="*/ 2147483646 h 1451"/>
              <a:gd name="T68" fmla="*/ 1174595443 w 1260"/>
              <a:gd name="T69" fmla="*/ 2147483646 h 1451"/>
              <a:gd name="T70" fmla="*/ 1159340939 w 1260"/>
              <a:gd name="T71" fmla="*/ 2147483646 h 1451"/>
              <a:gd name="T72" fmla="*/ 1138365478 w 1260"/>
              <a:gd name="T73" fmla="*/ 2089401066 h 1451"/>
              <a:gd name="T74" fmla="*/ 1121203988 w 1260"/>
              <a:gd name="T75" fmla="*/ 2034115648 h 1451"/>
              <a:gd name="T76" fmla="*/ 1090694979 w 1260"/>
              <a:gd name="T77" fmla="*/ 1954047684 h 1451"/>
              <a:gd name="T78" fmla="*/ 1065906928 w 1260"/>
              <a:gd name="T79" fmla="*/ 1902575816 h 1451"/>
              <a:gd name="T80" fmla="*/ 1027771358 w 1260"/>
              <a:gd name="T81" fmla="*/ 1828226795 h 1451"/>
              <a:gd name="T82" fmla="*/ 997262349 w 1260"/>
              <a:gd name="T83" fmla="*/ 1780567096 h 1451"/>
              <a:gd name="T84" fmla="*/ 949591851 w 1260"/>
              <a:gd name="T85" fmla="*/ 1711937018 h 1451"/>
              <a:gd name="T86" fmla="*/ 915268872 w 1260"/>
              <a:gd name="T87" fmla="*/ 1666182712 h 1451"/>
              <a:gd name="T88" fmla="*/ 879038906 w 1260"/>
              <a:gd name="T89" fmla="*/ 1624243336 h 1451"/>
              <a:gd name="T90" fmla="*/ 821834861 w 1260"/>
              <a:gd name="T91" fmla="*/ 1565144370 h 1451"/>
              <a:gd name="T92" fmla="*/ 760816844 w 1260"/>
              <a:gd name="T93" fmla="*/ 1507953559 h 1451"/>
              <a:gd name="T94" fmla="*/ 715053331 w 1260"/>
              <a:gd name="T95" fmla="*/ 1473638520 h 1451"/>
              <a:gd name="T96" fmla="*/ 671196804 w 1260"/>
              <a:gd name="T97" fmla="*/ 1439323481 h 1451"/>
              <a:gd name="T98" fmla="*/ 625433292 w 1260"/>
              <a:gd name="T99" fmla="*/ 1408820610 h 1451"/>
              <a:gd name="T100" fmla="*/ 552974742 w 1260"/>
              <a:gd name="T101" fmla="*/ 1364974460 h 1451"/>
              <a:gd name="T102" fmla="*/ 503397258 w 1260"/>
              <a:gd name="T103" fmla="*/ 1338285139 h 1451"/>
              <a:gd name="T104" fmla="*/ 425219132 w 1260"/>
              <a:gd name="T105" fmla="*/ 1303970100 h 1451"/>
              <a:gd name="T106" fmla="*/ 345132640 w 1260"/>
              <a:gd name="T107" fmla="*/ 1275374004 h 1451"/>
              <a:gd name="T108" fmla="*/ 261233557 w 1260"/>
              <a:gd name="T109" fmla="*/ 1250590076 h 1451"/>
              <a:gd name="T110" fmla="*/ 205935116 w 1260"/>
              <a:gd name="T111" fmla="*/ 1237245416 h 1451"/>
              <a:gd name="T112" fmla="*/ 120129048 w 1260"/>
              <a:gd name="T113" fmla="*/ 1223900755 h 1451"/>
              <a:gd name="T114" fmla="*/ 59111031 w 1260"/>
              <a:gd name="T115" fmla="*/ 1218181812 h 1451"/>
              <a:gd name="T116" fmla="*/ 0 w 1260"/>
              <a:gd name="T117" fmla="*/ 1214369643 h 1451"/>
              <a:gd name="T118" fmla="*/ 5720957 w 1260"/>
              <a:gd name="T119" fmla="*/ 0 h 14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60"/>
              <a:gd name="T181" fmla="*/ 0 h 1451"/>
              <a:gd name="T182" fmla="*/ 1260 w 1260"/>
              <a:gd name="T183" fmla="*/ 1451 h 145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endParaRPr lang="zh-CN" altLang="en-US"/>
          </a:p>
        </p:txBody>
      </p:sp>
      <p:sp>
        <p:nvSpPr>
          <p:cNvPr id="34821" name="箭头4"/>
          <p:cNvSpPr>
            <a:spLocks noChangeAspect="1"/>
          </p:cNvSpPr>
          <p:nvPr/>
        </p:nvSpPr>
        <p:spPr bwMode="auto">
          <a:xfrm>
            <a:off x="4333875" y="1892300"/>
            <a:ext cx="1974850" cy="1828800"/>
          </a:xfrm>
          <a:custGeom>
            <a:avLst/>
            <a:gdLst>
              <a:gd name="T0" fmla="*/ 1213188582 w 1431"/>
              <a:gd name="T1" fmla="*/ 2147483646 h 1325"/>
              <a:gd name="T2" fmla="*/ 1213188582 w 1431"/>
              <a:gd name="T3" fmla="*/ 2147483646 h 1325"/>
              <a:gd name="T4" fmla="*/ 1218901985 w 1431"/>
              <a:gd name="T5" fmla="*/ 2147483646 h 1325"/>
              <a:gd name="T6" fmla="*/ 1230330170 w 1431"/>
              <a:gd name="T7" fmla="*/ 2147483646 h 1325"/>
              <a:gd name="T8" fmla="*/ 1247470377 w 1431"/>
              <a:gd name="T9" fmla="*/ 2143153467 h 1325"/>
              <a:gd name="T10" fmla="*/ 1262706118 w 1431"/>
              <a:gd name="T11" fmla="*/ 2086002432 h 1325"/>
              <a:gd name="T12" fmla="*/ 1291274510 w 1431"/>
              <a:gd name="T13" fmla="*/ 2004085994 h 1325"/>
              <a:gd name="T14" fmla="*/ 1312225033 w 1431"/>
              <a:gd name="T15" fmla="*/ 1950745764 h 1325"/>
              <a:gd name="T16" fmla="*/ 1348411295 w 1431"/>
              <a:gd name="T17" fmla="*/ 1872640132 h 1325"/>
              <a:gd name="T18" fmla="*/ 1378882776 w 1431"/>
              <a:gd name="T19" fmla="*/ 1823109326 h 1325"/>
              <a:gd name="T20" fmla="*/ 1407451168 w 1431"/>
              <a:gd name="T21" fmla="*/ 1775483234 h 1325"/>
              <a:gd name="T22" fmla="*/ 1439828496 w 1431"/>
              <a:gd name="T23" fmla="*/ 1727857141 h 1325"/>
              <a:gd name="T24" fmla="*/ 1472205823 w 1431"/>
              <a:gd name="T25" fmla="*/ 1684041854 h 1325"/>
              <a:gd name="T26" fmla="*/ 1508392086 w 1431"/>
              <a:gd name="T27" fmla="*/ 1638321854 h 1325"/>
              <a:gd name="T28" fmla="*/ 1565527491 w 1431"/>
              <a:gd name="T29" fmla="*/ 1575455301 h 1325"/>
              <a:gd name="T30" fmla="*/ 1605522689 w 1431"/>
              <a:gd name="T31" fmla="*/ 1537355531 h 1325"/>
              <a:gd name="T32" fmla="*/ 1670277344 w 1431"/>
              <a:gd name="T33" fmla="*/ 1482109208 h 1325"/>
              <a:gd name="T34" fmla="*/ 1715985944 w 1431"/>
              <a:gd name="T35" fmla="*/ 1447818863 h 1325"/>
              <a:gd name="T36" fmla="*/ 1786454002 w 1431"/>
              <a:gd name="T37" fmla="*/ 1400192770 h 1325"/>
              <a:gd name="T38" fmla="*/ 1858826527 w 1431"/>
              <a:gd name="T39" fmla="*/ 1354472770 h 1325"/>
              <a:gd name="T40" fmla="*/ 1910248530 w 1431"/>
              <a:gd name="T41" fmla="*/ 1329707368 h 1325"/>
              <a:gd name="T42" fmla="*/ 1961670533 w 1431"/>
              <a:gd name="T43" fmla="*/ 1306846678 h 1325"/>
              <a:gd name="T44" fmla="*/ 2016902851 w 1431"/>
              <a:gd name="T45" fmla="*/ 1285892080 h 1325"/>
              <a:gd name="T46" fmla="*/ 2127366106 w 1431"/>
              <a:gd name="T47" fmla="*/ 1251601735 h 1325"/>
              <a:gd name="T48" fmla="*/ 2147483646 w 1431"/>
              <a:gd name="T49" fmla="*/ 1236361275 h 1325"/>
              <a:gd name="T50" fmla="*/ 2147483646 w 1431"/>
              <a:gd name="T51" fmla="*/ 1223025528 h 1325"/>
              <a:gd name="T52" fmla="*/ 2147483646 w 1431"/>
              <a:gd name="T53" fmla="*/ 1215405298 h 1325"/>
              <a:gd name="T54" fmla="*/ 2147483646 w 1431"/>
              <a:gd name="T55" fmla="*/ 636278856 h 1325"/>
              <a:gd name="T56" fmla="*/ 2147483646 w 1431"/>
              <a:gd name="T57" fmla="*/ 1904712 h 1325"/>
              <a:gd name="T58" fmla="*/ 2147483646 w 1431"/>
              <a:gd name="T59" fmla="*/ 11429655 h 1325"/>
              <a:gd name="T60" fmla="*/ 2056898048 w 1431"/>
              <a:gd name="T61" fmla="*/ 28574827 h 1325"/>
              <a:gd name="T62" fmla="*/ 1938816923 w 1431"/>
              <a:gd name="T63" fmla="*/ 49530805 h 1325"/>
              <a:gd name="T64" fmla="*/ 1822640265 w 1431"/>
              <a:gd name="T65" fmla="*/ 76200920 h 1325"/>
              <a:gd name="T66" fmla="*/ 1710272542 w 1431"/>
              <a:gd name="T67" fmla="*/ 108586553 h 1325"/>
              <a:gd name="T68" fmla="*/ 1597904819 w 1431"/>
              <a:gd name="T69" fmla="*/ 144781610 h 1325"/>
              <a:gd name="T70" fmla="*/ 1491250498 w 1431"/>
              <a:gd name="T71" fmla="*/ 190502990 h 1325"/>
              <a:gd name="T72" fmla="*/ 1386502026 w 1431"/>
              <a:gd name="T73" fmla="*/ 238127703 h 1325"/>
              <a:gd name="T74" fmla="*/ 1281752173 w 1431"/>
              <a:gd name="T75" fmla="*/ 289563221 h 1325"/>
              <a:gd name="T76" fmla="*/ 1180811255 w 1431"/>
              <a:gd name="T77" fmla="*/ 346714256 h 1325"/>
              <a:gd name="T78" fmla="*/ 1085585119 w 1431"/>
              <a:gd name="T79" fmla="*/ 407674716 h 1325"/>
              <a:gd name="T80" fmla="*/ 990357604 w 1431"/>
              <a:gd name="T81" fmla="*/ 476256786 h 1325"/>
              <a:gd name="T82" fmla="*/ 898940404 w 1431"/>
              <a:gd name="T83" fmla="*/ 546742189 h 1325"/>
              <a:gd name="T84" fmla="*/ 813236606 w 1431"/>
              <a:gd name="T85" fmla="*/ 619133684 h 1325"/>
              <a:gd name="T86" fmla="*/ 727532808 w 1431"/>
              <a:gd name="T87" fmla="*/ 697239317 h 1325"/>
              <a:gd name="T88" fmla="*/ 649446880 w 1431"/>
              <a:gd name="T89" fmla="*/ 781060467 h 1325"/>
              <a:gd name="T90" fmla="*/ 573265420 w 1431"/>
              <a:gd name="T91" fmla="*/ 866786329 h 1325"/>
              <a:gd name="T92" fmla="*/ 500892895 w 1431"/>
              <a:gd name="T93" fmla="*/ 956322997 h 1325"/>
              <a:gd name="T94" fmla="*/ 432329304 w 1431"/>
              <a:gd name="T95" fmla="*/ 1047764377 h 1325"/>
              <a:gd name="T96" fmla="*/ 369479116 w 1431"/>
              <a:gd name="T97" fmla="*/ 1146824607 h 1325"/>
              <a:gd name="T98" fmla="*/ 310439244 w 1431"/>
              <a:gd name="T99" fmla="*/ 1243981505 h 1325"/>
              <a:gd name="T100" fmla="*/ 257112774 w 1431"/>
              <a:gd name="T101" fmla="*/ 1346852540 h 1325"/>
              <a:gd name="T102" fmla="*/ 207593858 w 1431"/>
              <a:gd name="T103" fmla="*/ 1451629668 h 1325"/>
              <a:gd name="T104" fmla="*/ 163789726 w 1431"/>
              <a:gd name="T105" fmla="*/ 1560214841 h 1325"/>
              <a:gd name="T106" fmla="*/ 121890060 w 1431"/>
              <a:gd name="T107" fmla="*/ 1668801394 h 1325"/>
              <a:gd name="T108" fmla="*/ 89512733 w 1431"/>
              <a:gd name="T109" fmla="*/ 1783103464 h 1325"/>
              <a:gd name="T110" fmla="*/ 59041253 w 1431"/>
              <a:gd name="T111" fmla="*/ 1897405534 h 1325"/>
              <a:gd name="T112" fmla="*/ 36186263 w 1431"/>
              <a:gd name="T113" fmla="*/ 2015517029 h 1325"/>
              <a:gd name="T114" fmla="*/ 19044675 w 1431"/>
              <a:gd name="T115" fmla="*/ 2133628525 h 1325"/>
              <a:gd name="T116" fmla="*/ 7617870 w 1431"/>
              <a:gd name="T117" fmla="*/ 2147483646 h 1325"/>
              <a:gd name="T118" fmla="*/ 1904468 w 1431"/>
              <a:gd name="T119" fmla="*/ 2147483646 h 1325"/>
              <a:gd name="T120" fmla="*/ 1904468 w 1431"/>
              <a:gd name="T121" fmla="*/ 2147483646 h 1325"/>
              <a:gd name="T122" fmla="*/ 638018695 w 1431"/>
              <a:gd name="T123" fmla="*/ 2147483646 h 13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31"/>
              <a:gd name="T187" fmla="*/ 0 h 1325"/>
              <a:gd name="T188" fmla="*/ 1431 w 1431"/>
              <a:gd name="T189" fmla="*/ 1325 h 13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2" name="箭头3"/>
          <p:cNvSpPr>
            <a:spLocks noChangeAspect="1"/>
          </p:cNvSpPr>
          <p:nvPr/>
        </p:nvSpPr>
        <p:spPr bwMode="auto">
          <a:xfrm>
            <a:off x="4338638" y="3543300"/>
            <a:ext cx="1790700" cy="1884363"/>
          </a:xfrm>
          <a:custGeom>
            <a:avLst/>
            <a:gdLst>
              <a:gd name="T0" fmla="*/ 2095640308 w 1295"/>
              <a:gd name="T1" fmla="*/ 1952432160 h 1364"/>
              <a:gd name="T2" fmla="*/ 2147483646 w 1295"/>
              <a:gd name="T3" fmla="*/ 1389413783 h 1364"/>
              <a:gd name="T4" fmla="*/ 2147483646 w 1295"/>
              <a:gd name="T5" fmla="*/ 1385596705 h 1364"/>
              <a:gd name="T6" fmla="*/ 2147483646 w 1295"/>
              <a:gd name="T7" fmla="*/ 1377962548 h 1364"/>
              <a:gd name="T8" fmla="*/ 2147483646 w 1295"/>
              <a:gd name="T9" fmla="*/ 1356969307 h 1364"/>
              <a:gd name="T10" fmla="*/ 2109024235 w 1295"/>
              <a:gd name="T11" fmla="*/ 1343608842 h 1364"/>
              <a:gd name="T12" fmla="*/ 2007684443 w 1295"/>
              <a:gd name="T13" fmla="*/ 1311164366 h 1364"/>
              <a:gd name="T14" fmla="*/ 1956058354 w 1295"/>
              <a:gd name="T15" fmla="*/ 1292078974 h 1364"/>
              <a:gd name="T16" fmla="*/ 1860454333 w 1295"/>
              <a:gd name="T17" fmla="*/ 1246274033 h 1364"/>
              <a:gd name="T18" fmla="*/ 1814564016 w 1295"/>
              <a:gd name="T19" fmla="*/ 1217646635 h 1364"/>
              <a:gd name="T20" fmla="*/ 1724695766 w 1295"/>
              <a:gd name="T21" fmla="*/ 1160390459 h 1364"/>
              <a:gd name="T22" fmla="*/ 1682630218 w 1295"/>
              <a:gd name="T23" fmla="*/ 1127944602 h 1364"/>
              <a:gd name="T24" fmla="*/ 1600411506 w 1295"/>
              <a:gd name="T25" fmla="*/ 1061146420 h 1364"/>
              <a:gd name="T26" fmla="*/ 1527751953 w 1295"/>
              <a:gd name="T27" fmla="*/ 986712700 h 1364"/>
              <a:gd name="T28" fmla="*/ 1493334560 w 1295"/>
              <a:gd name="T29" fmla="*/ 946634067 h 1364"/>
              <a:gd name="T30" fmla="*/ 1428324545 w 1295"/>
              <a:gd name="T31" fmla="*/ 860750494 h 1364"/>
              <a:gd name="T32" fmla="*/ 1386257614 w 1295"/>
              <a:gd name="T33" fmla="*/ 795860160 h 1364"/>
              <a:gd name="T34" fmla="*/ 1344192066 w 1295"/>
              <a:gd name="T35" fmla="*/ 725243519 h 1364"/>
              <a:gd name="T36" fmla="*/ 1300214134 w 1295"/>
              <a:gd name="T37" fmla="*/ 629816558 h 1364"/>
              <a:gd name="T38" fmla="*/ 1281094436 w 1295"/>
              <a:gd name="T39" fmla="*/ 578286690 h 1364"/>
              <a:gd name="T40" fmla="*/ 1256236201 w 1295"/>
              <a:gd name="T41" fmla="*/ 501945122 h 1364"/>
              <a:gd name="T42" fmla="*/ 1235204118 w 1295"/>
              <a:gd name="T43" fmla="*/ 421786475 h 1364"/>
              <a:gd name="T44" fmla="*/ 615689675 w 1295"/>
              <a:gd name="T45" fmla="*/ 0 h 1364"/>
              <a:gd name="T46" fmla="*/ 3824769 w 1295"/>
              <a:gd name="T47" fmla="*/ 423695705 h 1364"/>
              <a:gd name="T48" fmla="*/ 19121081 w 1295"/>
              <a:gd name="T49" fmla="*/ 538206676 h 1364"/>
              <a:gd name="T50" fmla="*/ 40153163 w 1295"/>
              <a:gd name="T51" fmla="*/ 654628259 h 1364"/>
              <a:gd name="T52" fmla="*/ 66922400 w 1295"/>
              <a:gd name="T53" fmla="*/ 765323533 h 1364"/>
              <a:gd name="T54" fmla="*/ 97516406 w 1295"/>
              <a:gd name="T55" fmla="*/ 874109577 h 1364"/>
              <a:gd name="T56" fmla="*/ 131933798 w 1295"/>
              <a:gd name="T57" fmla="*/ 984804852 h 1364"/>
              <a:gd name="T58" fmla="*/ 173999346 w 1295"/>
              <a:gd name="T59" fmla="*/ 1089773818 h 1364"/>
              <a:gd name="T60" fmla="*/ 219889663 w 1295"/>
              <a:gd name="T61" fmla="*/ 1190927086 h 1364"/>
              <a:gd name="T62" fmla="*/ 269603367 w 1295"/>
              <a:gd name="T63" fmla="*/ 1293988204 h 1364"/>
              <a:gd name="T64" fmla="*/ 323141840 w 1295"/>
              <a:gd name="T65" fmla="*/ 1391323013 h 1364"/>
              <a:gd name="T66" fmla="*/ 382416084 w 1295"/>
              <a:gd name="T67" fmla="*/ 1486749974 h 1364"/>
              <a:gd name="T68" fmla="*/ 445515098 w 1295"/>
              <a:gd name="T69" fmla="*/ 1580267704 h 1364"/>
              <a:gd name="T70" fmla="*/ 512437498 w 1295"/>
              <a:gd name="T71" fmla="*/ 1668060508 h 1364"/>
              <a:gd name="T72" fmla="*/ 583184667 w 1295"/>
              <a:gd name="T73" fmla="*/ 1753944082 h 1364"/>
              <a:gd name="T74" fmla="*/ 657755223 w 1295"/>
              <a:gd name="T75" fmla="*/ 1836011958 h 1364"/>
              <a:gd name="T76" fmla="*/ 736150547 w 1295"/>
              <a:gd name="T77" fmla="*/ 1916170605 h 1364"/>
              <a:gd name="T78" fmla="*/ 818370642 w 1295"/>
              <a:gd name="T79" fmla="*/ 1990602944 h 1364"/>
              <a:gd name="T80" fmla="*/ 904414122 w 1295"/>
              <a:gd name="T81" fmla="*/ 2063127434 h 1364"/>
              <a:gd name="T82" fmla="*/ 992369988 w 1295"/>
              <a:gd name="T83" fmla="*/ 2129926997 h 1364"/>
              <a:gd name="T84" fmla="*/ 1084149240 w 1295"/>
              <a:gd name="T85" fmla="*/ 2147483646 h 1364"/>
              <a:gd name="T86" fmla="*/ 1177840876 w 1295"/>
              <a:gd name="T87" fmla="*/ 2147483646 h 1364"/>
              <a:gd name="T88" fmla="*/ 1275357282 w 1295"/>
              <a:gd name="T89" fmla="*/ 2147483646 h 1364"/>
              <a:gd name="T90" fmla="*/ 1376698457 w 1295"/>
              <a:gd name="T91" fmla="*/ 2147483646 h 1364"/>
              <a:gd name="T92" fmla="*/ 1479950634 w 1295"/>
              <a:gd name="T93" fmla="*/ 2147483646 h 1364"/>
              <a:gd name="T94" fmla="*/ 1583202810 w 1295"/>
              <a:gd name="T95" fmla="*/ 2147483646 h 1364"/>
              <a:gd name="T96" fmla="*/ 1692190758 w 1295"/>
              <a:gd name="T97" fmla="*/ 2147483646 h 1364"/>
              <a:gd name="T98" fmla="*/ 1801180089 w 1295"/>
              <a:gd name="T99" fmla="*/ 2147483646 h 1364"/>
              <a:gd name="T100" fmla="*/ 1913992806 w 1295"/>
              <a:gd name="T101" fmla="*/ 2147483646 h 1364"/>
              <a:gd name="T102" fmla="*/ 2028716525 w 1295"/>
              <a:gd name="T103" fmla="*/ 2147483646 h 1364"/>
              <a:gd name="T104" fmla="*/ 2143441627 w 1295"/>
              <a:gd name="T105" fmla="*/ 2147483646 h 1364"/>
              <a:gd name="T106" fmla="*/ 2147483646 w 1295"/>
              <a:gd name="T107" fmla="*/ 2147483646 h 1364"/>
              <a:gd name="T108" fmla="*/ 2147483646 w 1295"/>
              <a:gd name="T109" fmla="*/ 2147483646 h 1364"/>
              <a:gd name="T110" fmla="*/ 2147483646 w 1295"/>
              <a:gd name="T111" fmla="*/ 2147483646 h 1364"/>
              <a:gd name="T112" fmla="*/ 2147483646 w 1295"/>
              <a:gd name="T113" fmla="*/ 2147483646 h 13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95"/>
              <a:gd name="T172" fmla="*/ 0 h 1364"/>
              <a:gd name="T173" fmla="*/ 1295 w 1295"/>
              <a:gd name="T174" fmla="*/ 1364 h 136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3" name="箭头2"/>
          <p:cNvSpPr>
            <a:spLocks noChangeAspect="1"/>
          </p:cNvSpPr>
          <p:nvPr/>
        </p:nvSpPr>
        <p:spPr bwMode="auto">
          <a:xfrm>
            <a:off x="5956300" y="3721100"/>
            <a:ext cx="1912938" cy="1703388"/>
          </a:xfrm>
          <a:custGeom>
            <a:avLst/>
            <a:gdLst>
              <a:gd name="T0" fmla="*/ 0 w 1385"/>
              <a:gd name="T1" fmla="*/ 1723410062 h 1233"/>
              <a:gd name="T2" fmla="*/ 421593580 w 1385"/>
              <a:gd name="T3" fmla="*/ 1122220473 h 1233"/>
              <a:gd name="T4" fmla="*/ 499808573 w 1385"/>
              <a:gd name="T5" fmla="*/ 1105044299 h 1233"/>
              <a:gd name="T6" fmla="*/ 576114772 w 1385"/>
              <a:gd name="T7" fmla="*/ 1082141812 h 1233"/>
              <a:gd name="T8" fmla="*/ 675314074 w 1385"/>
              <a:gd name="T9" fmla="*/ 1045878851 h 1233"/>
              <a:gd name="T10" fmla="*/ 745896652 w 1385"/>
              <a:gd name="T11" fmla="*/ 1013434352 h 1233"/>
              <a:gd name="T12" fmla="*/ 814573198 w 1385"/>
              <a:gd name="T13" fmla="*/ 975263540 h 1233"/>
              <a:gd name="T14" fmla="*/ 900417845 w 1385"/>
              <a:gd name="T15" fmla="*/ 919915173 h 1233"/>
              <a:gd name="T16" fmla="*/ 965278183 w 1385"/>
              <a:gd name="T17" fmla="*/ 874110199 h 1233"/>
              <a:gd name="T18" fmla="*/ 1003431973 w 1385"/>
              <a:gd name="T19" fmla="*/ 841665700 h 1233"/>
              <a:gd name="T20" fmla="*/ 1041585763 w 1385"/>
              <a:gd name="T21" fmla="*/ 807311970 h 1233"/>
              <a:gd name="T22" fmla="*/ 1077830759 w 1385"/>
              <a:gd name="T23" fmla="*/ 772958240 h 1233"/>
              <a:gd name="T24" fmla="*/ 1114077136 w 1385"/>
              <a:gd name="T25" fmla="*/ 734787428 h 1233"/>
              <a:gd name="T26" fmla="*/ 1163675406 w 1385"/>
              <a:gd name="T27" fmla="*/ 673714130 h 1233"/>
              <a:gd name="T28" fmla="*/ 1224720917 w 1385"/>
              <a:gd name="T29" fmla="*/ 591647576 h 1233"/>
              <a:gd name="T30" fmla="*/ 1280044189 w 1385"/>
              <a:gd name="T31" fmla="*/ 503854710 h 1233"/>
              <a:gd name="T32" fmla="*/ 1314381772 w 1385"/>
              <a:gd name="T33" fmla="*/ 435147250 h 1233"/>
              <a:gd name="T34" fmla="*/ 1344904527 w 1385"/>
              <a:gd name="T35" fmla="*/ 360713477 h 1233"/>
              <a:gd name="T36" fmla="*/ 1379242110 w 1385"/>
              <a:gd name="T37" fmla="*/ 263378599 h 1233"/>
              <a:gd name="T38" fmla="*/ 1405950039 w 1385"/>
              <a:gd name="T39" fmla="*/ 160317408 h 1233"/>
              <a:gd name="T40" fmla="*/ 1423118140 w 1385"/>
              <a:gd name="T41" fmla="*/ 53439136 h 1233"/>
              <a:gd name="T42" fmla="*/ 1426934347 w 1385"/>
              <a:gd name="T43" fmla="*/ 0 h 1233"/>
              <a:gd name="T44" fmla="*/ 2147483646 w 1385"/>
              <a:gd name="T45" fmla="*/ 7634162 h 1233"/>
              <a:gd name="T46" fmla="*/ 2147483646 w 1385"/>
              <a:gd name="T47" fmla="*/ 125963678 h 1233"/>
              <a:gd name="T48" fmla="*/ 2147483646 w 1385"/>
              <a:gd name="T49" fmla="*/ 240476112 h 1233"/>
              <a:gd name="T50" fmla="*/ 2147483646 w 1385"/>
              <a:gd name="T51" fmla="*/ 353079315 h 1233"/>
              <a:gd name="T52" fmla="*/ 2147483646 w 1385"/>
              <a:gd name="T53" fmla="*/ 467591749 h 1233"/>
              <a:gd name="T54" fmla="*/ 2147483646 w 1385"/>
              <a:gd name="T55" fmla="*/ 576379252 h 1233"/>
              <a:gd name="T56" fmla="*/ 2147483646 w 1385"/>
              <a:gd name="T57" fmla="*/ 685165374 h 1233"/>
              <a:gd name="T58" fmla="*/ 2147483646 w 1385"/>
              <a:gd name="T59" fmla="*/ 790134414 h 1233"/>
              <a:gd name="T60" fmla="*/ 2147483646 w 1385"/>
              <a:gd name="T61" fmla="*/ 893195605 h 1233"/>
              <a:gd name="T62" fmla="*/ 2147483646 w 1385"/>
              <a:gd name="T63" fmla="*/ 996256796 h 1233"/>
              <a:gd name="T64" fmla="*/ 2147483646 w 1385"/>
              <a:gd name="T65" fmla="*/ 1093593055 h 1233"/>
              <a:gd name="T66" fmla="*/ 2147483646 w 1385"/>
              <a:gd name="T67" fmla="*/ 1189020084 h 1233"/>
              <a:gd name="T68" fmla="*/ 2147483646 w 1385"/>
              <a:gd name="T69" fmla="*/ 1280630031 h 1233"/>
              <a:gd name="T70" fmla="*/ 2147483646 w 1385"/>
              <a:gd name="T71" fmla="*/ 1372239979 h 1233"/>
              <a:gd name="T72" fmla="*/ 2096524801 w 1385"/>
              <a:gd name="T73" fmla="*/ 1458123613 h 1233"/>
              <a:gd name="T74" fmla="*/ 2025940841 w 1385"/>
              <a:gd name="T75" fmla="*/ 1542099399 h 1233"/>
              <a:gd name="T76" fmla="*/ 1951542056 w 1385"/>
              <a:gd name="T77" fmla="*/ 1624165952 h 1233"/>
              <a:gd name="T78" fmla="*/ 1873327062 w 1385"/>
              <a:gd name="T79" fmla="*/ 1700507575 h 1233"/>
              <a:gd name="T80" fmla="*/ 1791298623 w 1385"/>
              <a:gd name="T81" fmla="*/ 1773032117 h 1233"/>
              <a:gd name="T82" fmla="*/ 1707360009 w 1385"/>
              <a:gd name="T83" fmla="*/ 1841739577 h 1233"/>
              <a:gd name="T84" fmla="*/ 1619607949 w 1385"/>
              <a:gd name="T85" fmla="*/ 1908539188 h 1233"/>
              <a:gd name="T86" fmla="*/ 1528039681 w 1385"/>
              <a:gd name="T87" fmla="*/ 1969612486 h 1233"/>
              <a:gd name="T88" fmla="*/ 1434564001 w 1385"/>
              <a:gd name="T89" fmla="*/ 2028776553 h 1233"/>
              <a:gd name="T90" fmla="*/ 1337273493 w 1385"/>
              <a:gd name="T91" fmla="*/ 2080307839 h 1233"/>
              <a:gd name="T92" fmla="*/ 1238075573 w 1385"/>
              <a:gd name="T93" fmla="*/ 2129929894 h 1233"/>
              <a:gd name="T94" fmla="*/ 1135061444 w 1385"/>
              <a:gd name="T95" fmla="*/ 2147483646 h 1233"/>
              <a:gd name="T96" fmla="*/ 1032047316 w 1385"/>
              <a:gd name="T97" fmla="*/ 2147483646 h 1233"/>
              <a:gd name="T98" fmla="*/ 925218361 w 1385"/>
              <a:gd name="T99" fmla="*/ 2147483646 h 1233"/>
              <a:gd name="T100" fmla="*/ 816480612 w 1385"/>
              <a:gd name="T101" fmla="*/ 2147483646 h 1233"/>
              <a:gd name="T102" fmla="*/ 705836830 w 1385"/>
              <a:gd name="T103" fmla="*/ 2147483646 h 1233"/>
              <a:gd name="T104" fmla="*/ 593284254 w 1385"/>
              <a:gd name="T105" fmla="*/ 2147483646 h 1233"/>
              <a:gd name="T106" fmla="*/ 478824265 w 1385"/>
              <a:gd name="T107" fmla="*/ 2147483646 h 1233"/>
              <a:gd name="T108" fmla="*/ 364364276 w 1385"/>
              <a:gd name="T109" fmla="*/ 2147483646 h 12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85"/>
              <a:gd name="T166" fmla="*/ 0 h 1233"/>
              <a:gd name="T167" fmla="*/ 1385 w 1385"/>
              <a:gd name="T168" fmla="*/ 1233 h 12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3605" rIns="0" bIns="33605" anchor="ctr"/>
          <a:lstStyle/>
          <a:p>
            <a:endParaRPr lang="zh-CN" altLang="en-US"/>
          </a:p>
        </p:txBody>
      </p:sp>
      <p:sp>
        <p:nvSpPr>
          <p:cNvPr id="34824" name="中心文本"/>
          <p:cNvSpPr txBox="1">
            <a:spLocks noChangeArrowheads="1"/>
          </p:cNvSpPr>
          <p:nvPr/>
        </p:nvSpPr>
        <p:spPr bwMode="auto">
          <a:xfrm>
            <a:off x="5287963" y="3413125"/>
            <a:ext cx="1682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7D7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400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1257300" y="1844675"/>
            <a:ext cx="3513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421563" y="1844675"/>
            <a:ext cx="351313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1393825" y="4624388"/>
            <a:ext cx="3513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10"/>
          <p:cNvSpPr txBox="1">
            <a:spLocks noChangeArrowheads="1"/>
          </p:cNvSpPr>
          <p:nvPr/>
        </p:nvSpPr>
        <p:spPr bwMode="auto">
          <a:xfrm>
            <a:off x="7297738" y="4624388"/>
            <a:ext cx="35131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44" name="任意多边形 31"/>
          <p:cNvSpPr>
            <a:spLocks/>
          </p:cNvSpPr>
          <p:nvPr/>
        </p:nvSpPr>
        <p:spPr bwMode="auto">
          <a:xfrm>
            <a:off x="2868613" y="2176463"/>
            <a:ext cx="2528887" cy="1581150"/>
          </a:xfrm>
          <a:custGeom>
            <a:avLst/>
            <a:gdLst>
              <a:gd name="T0" fmla="*/ 1930692 w 2176298"/>
              <a:gd name="T1" fmla="*/ 666 h 1361198"/>
              <a:gd name="T2" fmla="*/ 2497358 w 2176298"/>
              <a:gd name="T3" fmla="*/ 67822 h 1361198"/>
              <a:gd name="T4" fmla="*/ 2512533 w 2176298"/>
              <a:gd name="T5" fmla="*/ 72667 h 1361198"/>
              <a:gd name="T6" fmla="*/ 2678667 w 2176298"/>
              <a:gd name="T7" fmla="*/ 125715 h 1361198"/>
              <a:gd name="T8" fmla="*/ 3701832 w 2176298"/>
              <a:gd name="T9" fmla="*/ 990690 h 1361198"/>
              <a:gd name="T10" fmla="*/ 3940439 w 2176298"/>
              <a:gd name="T11" fmla="*/ 2307962 h 1361198"/>
              <a:gd name="T12" fmla="*/ 3903378 w 2176298"/>
              <a:gd name="T13" fmla="*/ 2478154 h 1361198"/>
              <a:gd name="T14" fmla="*/ 3899995 w 2176298"/>
              <a:gd name="T15" fmla="*/ 2462613 h 1361198"/>
              <a:gd name="T16" fmla="*/ 3146295 w 2176298"/>
              <a:gd name="T17" fmla="*/ 1370023 h 1361198"/>
              <a:gd name="T18" fmla="*/ 3097970 w 2176298"/>
              <a:gd name="T19" fmla="*/ 1338819 h 1361198"/>
              <a:gd name="T20" fmla="*/ 2975772 w 2176298"/>
              <a:gd name="T21" fmla="*/ 1259908 h 1361198"/>
              <a:gd name="T22" fmla="*/ 2037226 w 2176298"/>
              <a:gd name="T23" fmla="*/ 994877 h 1361198"/>
              <a:gd name="T24" fmla="*/ 1978556 w 2176298"/>
              <a:gd name="T25" fmla="*/ 996186 h 1361198"/>
              <a:gd name="T26" fmla="*/ 1845908 w 2176298"/>
              <a:gd name="T27" fmla="*/ 999143 h 1361198"/>
              <a:gd name="T28" fmla="*/ 1289250 w 2176298"/>
              <a:gd name="T29" fmla="*/ 1119928 h 1361198"/>
              <a:gd name="T30" fmla="*/ 1121684 w 2176298"/>
              <a:gd name="T31" fmla="*/ 1191680 h 1361198"/>
              <a:gd name="T32" fmla="*/ 1114006 w 2176298"/>
              <a:gd name="T33" fmla="*/ 1194969 h 1361198"/>
              <a:gd name="T34" fmla="*/ 638254 w 2176298"/>
              <a:gd name="T35" fmla="*/ 1519330 h 1361198"/>
              <a:gd name="T36" fmla="*/ 593600 w 2176298"/>
              <a:gd name="T37" fmla="*/ 1564831 h 1361198"/>
              <a:gd name="T38" fmla="*/ 500873 w 2176298"/>
              <a:gd name="T39" fmla="*/ 1659318 h 1361198"/>
              <a:gd name="T40" fmla="*/ 266088 w 2176298"/>
              <a:gd name="T41" fmla="*/ 1984901 h 1361198"/>
              <a:gd name="T42" fmla="*/ 101104 w 2176298"/>
              <a:gd name="T43" fmla="*/ 2350726 h 1361198"/>
              <a:gd name="T44" fmla="*/ 65519 w 2176298"/>
              <a:gd name="T45" fmla="*/ 2478154 h 1361198"/>
              <a:gd name="T46" fmla="*/ 48386 w 2176298"/>
              <a:gd name="T47" fmla="*/ 2416791 h 1361198"/>
              <a:gd name="T48" fmla="*/ 4941 w 2176298"/>
              <a:gd name="T49" fmla="*/ 1843201 h 1361198"/>
              <a:gd name="T50" fmla="*/ 5929 w 2176298"/>
              <a:gd name="T51" fmla="*/ 1834917 h 1361198"/>
              <a:gd name="T52" fmla="*/ 27479 w 2176298"/>
              <a:gd name="T53" fmla="*/ 1654134 h 1361198"/>
              <a:gd name="T54" fmla="*/ 201055 w 2176298"/>
              <a:gd name="T55" fmla="*/ 1112372 h 1361198"/>
              <a:gd name="T56" fmla="*/ 264814 w 2176298"/>
              <a:gd name="T57" fmla="*/ 996185 h 1361198"/>
              <a:gd name="T58" fmla="*/ 293012 w 2176298"/>
              <a:gd name="T59" fmla="*/ 944792 h 1361198"/>
              <a:gd name="T60" fmla="*/ 992145 w 2176298"/>
              <a:gd name="T61" fmla="*/ 265696 h 1361198"/>
              <a:gd name="T62" fmla="*/ 1121686 w 2176298"/>
              <a:gd name="T63" fmla="*/ 199478 h 1361198"/>
              <a:gd name="T64" fmla="*/ 1172909 w 2176298"/>
              <a:gd name="T65" fmla="*/ 173293 h 1361198"/>
              <a:gd name="T66" fmla="*/ 1930692 w 2176298"/>
              <a:gd name="T67" fmla="*/ 666 h 1361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76298"/>
              <a:gd name="T103" fmla="*/ 0 h 1361198"/>
              <a:gd name="T104" fmla="*/ 2176298 w 2176298"/>
              <a:gd name="T105" fmla="*/ 1361198 h 1361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76298" h="1361198">
                <a:moveTo>
                  <a:pt x="1058934" y="365"/>
                </a:moveTo>
                <a:cubicBezTo>
                  <a:pt x="1164160" y="-2367"/>
                  <a:pt x="1268881" y="10229"/>
                  <a:pt x="1369736" y="37253"/>
                </a:cubicBezTo>
                <a:lnTo>
                  <a:pt x="1378058" y="39914"/>
                </a:lnTo>
                <a:lnTo>
                  <a:pt x="1469179" y="69053"/>
                </a:lnTo>
                <a:cubicBezTo>
                  <a:pt x="1697623" y="154319"/>
                  <a:pt x="1898917" y="316505"/>
                  <a:pt x="2030357" y="544165"/>
                </a:cubicBezTo>
                <a:cubicBezTo>
                  <a:pt x="2161797" y="771826"/>
                  <a:pt x="2201606" y="1027244"/>
                  <a:pt x="2161227" y="1267715"/>
                </a:cubicBezTo>
                <a:lnTo>
                  <a:pt x="2140901" y="1361198"/>
                </a:lnTo>
                <a:lnTo>
                  <a:pt x="2139045" y="1352661"/>
                </a:lnTo>
                <a:cubicBezTo>
                  <a:pt x="2075989" y="1117332"/>
                  <a:pt x="1934380" y="903052"/>
                  <a:pt x="1725660" y="752525"/>
                </a:cubicBezTo>
                <a:lnTo>
                  <a:pt x="1699155" y="735384"/>
                </a:lnTo>
                <a:lnTo>
                  <a:pt x="1632133" y="692041"/>
                </a:lnTo>
                <a:cubicBezTo>
                  <a:pt x="1469519" y="598156"/>
                  <a:pt x="1292741" y="551020"/>
                  <a:pt x="1117365" y="546465"/>
                </a:cubicBezTo>
                <a:lnTo>
                  <a:pt x="1085186" y="547184"/>
                </a:lnTo>
                <a:lnTo>
                  <a:pt x="1012432" y="548808"/>
                </a:lnTo>
                <a:cubicBezTo>
                  <a:pt x="907916" y="556195"/>
                  <a:pt x="805025" y="578610"/>
                  <a:pt x="707120" y="615152"/>
                </a:cubicBezTo>
                <a:lnTo>
                  <a:pt x="615214" y="654565"/>
                </a:lnTo>
                <a:lnTo>
                  <a:pt x="611003" y="656371"/>
                </a:lnTo>
                <a:cubicBezTo>
                  <a:pt x="516796" y="702232"/>
                  <a:pt x="428697" y="761921"/>
                  <a:pt x="350066" y="834537"/>
                </a:cubicBezTo>
                <a:lnTo>
                  <a:pt x="325575" y="859529"/>
                </a:lnTo>
                <a:lnTo>
                  <a:pt x="274716" y="911428"/>
                </a:lnTo>
                <a:cubicBezTo>
                  <a:pt x="226753" y="965517"/>
                  <a:pt x="183496" y="1025218"/>
                  <a:pt x="145942" y="1090264"/>
                </a:cubicBezTo>
                <a:cubicBezTo>
                  <a:pt x="108388" y="1155310"/>
                  <a:pt x="78314" y="1222622"/>
                  <a:pt x="55453" y="1291204"/>
                </a:cubicBezTo>
                <a:lnTo>
                  <a:pt x="35936" y="1361198"/>
                </a:lnTo>
                <a:lnTo>
                  <a:pt x="26538" y="1327492"/>
                </a:lnTo>
                <a:cubicBezTo>
                  <a:pt x="2966" y="1223088"/>
                  <a:pt x="-4676" y="1116947"/>
                  <a:pt x="2710" y="1012431"/>
                </a:cubicBezTo>
                <a:lnTo>
                  <a:pt x="3252" y="1007881"/>
                </a:lnTo>
                <a:lnTo>
                  <a:pt x="15072" y="908581"/>
                </a:lnTo>
                <a:cubicBezTo>
                  <a:pt x="32378" y="805522"/>
                  <a:pt x="64411" y="705208"/>
                  <a:pt x="110273" y="611002"/>
                </a:cubicBezTo>
                <a:lnTo>
                  <a:pt x="145243" y="547183"/>
                </a:lnTo>
                <a:lnTo>
                  <a:pt x="160710" y="518955"/>
                </a:lnTo>
                <a:cubicBezTo>
                  <a:pt x="252343" y="369353"/>
                  <a:pt x="381551" y="239827"/>
                  <a:pt x="544166" y="145941"/>
                </a:cubicBezTo>
                <a:lnTo>
                  <a:pt x="615215" y="109569"/>
                </a:lnTo>
                <a:lnTo>
                  <a:pt x="643310" y="95186"/>
                </a:lnTo>
                <a:cubicBezTo>
                  <a:pt x="777436" y="34905"/>
                  <a:pt x="918633" y="4009"/>
                  <a:pt x="1058934" y="365"/>
                </a:cubicBezTo>
                <a:close/>
              </a:path>
            </a:pathLst>
          </a:custGeom>
          <a:solidFill>
            <a:srgbClr val="0070C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96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5" name="任意多边形 32"/>
          <p:cNvSpPr>
            <a:spLocks/>
          </p:cNvSpPr>
          <p:nvPr/>
        </p:nvSpPr>
        <p:spPr bwMode="auto">
          <a:xfrm>
            <a:off x="1768475" y="3757613"/>
            <a:ext cx="2530475" cy="1582737"/>
          </a:xfrm>
          <a:custGeom>
            <a:avLst/>
            <a:gdLst>
              <a:gd name="T0" fmla="*/ 64697 w 2176296"/>
              <a:gd name="T1" fmla="*/ 0 h 1361200"/>
              <a:gd name="T2" fmla="*/ 68093 w 2176296"/>
              <a:gd name="T3" fmla="*/ 15608 h 1361200"/>
              <a:gd name="T4" fmla="*/ 823691 w 2176296"/>
              <a:gd name="T5" fmla="*/ 1112584 h 1361200"/>
              <a:gd name="T6" fmla="*/ 872134 w 2176296"/>
              <a:gd name="T7" fmla="*/ 1143914 h 1361200"/>
              <a:gd name="T8" fmla="*/ 994643 w 2176296"/>
              <a:gd name="T9" fmla="*/ 1223140 h 1361200"/>
              <a:gd name="T10" fmla="*/ 1935551 w 2176296"/>
              <a:gd name="T11" fmla="*/ 1489237 h 1361200"/>
              <a:gd name="T12" fmla="*/ 1994371 w 2176296"/>
              <a:gd name="T13" fmla="*/ 1487923 h 1361200"/>
              <a:gd name="T14" fmla="*/ 2127352 w 2176296"/>
              <a:gd name="T15" fmla="*/ 1484952 h 1361200"/>
              <a:gd name="T16" fmla="*/ 2685408 w 2176296"/>
              <a:gd name="T17" fmla="*/ 1363683 h 1361200"/>
              <a:gd name="T18" fmla="*/ 2853398 w 2176296"/>
              <a:gd name="T19" fmla="*/ 1291642 h 1361200"/>
              <a:gd name="T20" fmla="*/ 2861097 w 2176296"/>
              <a:gd name="T21" fmla="*/ 1288340 h 1361200"/>
              <a:gd name="T22" fmla="*/ 3338043 w 2176296"/>
              <a:gd name="T23" fmla="*/ 962674 h 1361200"/>
              <a:gd name="T24" fmla="*/ 3382809 w 2176296"/>
              <a:gd name="T25" fmla="*/ 916992 h 1361200"/>
              <a:gd name="T26" fmla="*/ 3475771 w 2176296"/>
              <a:gd name="T27" fmla="*/ 822127 h 1361200"/>
              <a:gd name="T28" fmla="*/ 3711147 w 2176296"/>
              <a:gd name="T29" fmla="*/ 495237 h 1361200"/>
              <a:gd name="T30" fmla="*/ 3876546 w 2176296"/>
              <a:gd name="T31" fmla="*/ 127943 h 1361200"/>
              <a:gd name="T32" fmla="*/ 3912221 w 2176296"/>
              <a:gd name="T33" fmla="*/ 2 h 1361200"/>
              <a:gd name="T34" fmla="*/ 3929398 w 2176296"/>
              <a:gd name="T35" fmla="*/ 61614 h 1361200"/>
              <a:gd name="T36" fmla="*/ 3972950 w 2176296"/>
              <a:gd name="T37" fmla="*/ 637509 h 1361200"/>
              <a:gd name="T38" fmla="*/ 3971962 w 2176296"/>
              <a:gd name="T39" fmla="*/ 645823 h 1361200"/>
              <a:gd name="T40" fmla="*/ 3950354 w 2176296"/>
              <a:gd name="T41" fmla="*/ 827330 h 1361200"/>
              <a:gd name="T42" fmla="*/ 3776345 w 2176296"/>
              <a:gd name="T43" fmla="*/ 1371271 h 1361200"/>
              <a:gd name="T44" fmla="*/ 3712426 w 2176296"/>
              <a:gd name="T45" fmla="*/ 1487924 h 1361200"/>
              <a:gd name="T46" fmla="*/ 3684157 w 2176296"/>
              <a:gd name="T47" fmla="*/ 1539519 h 1361200"/>
              <a:gd name="T48" fmla="*/ 2983260 w 2176296"/>
              <a:gd name="T49" fmla="*/ 2221343 h 1361200"/>
              <a:gd name="T50" fmla="*/ 2853398 w 2176296"/>
              <a:gd name="T51" fmla="*/ 2287826 h 1361200"/>
              <a:gd name="T52" fmla="*/ 2802042 w 2176296"/>
              <a:gd name="T53" fmla="*/ 2314117 h 1361200"/>
              <a:gd name="T54" fmla="*/ 1474258 w 2176296"/>
              <a:gd name="T55" fmla="*/ 2420014 h 1361200"/>
              <a:gd name="T56" fmla="*/ 1459047 w 2176296"/>
              <a:gd name="T57" fmla="*/ 2415149 h 1361200"/>
              <a:gd name="T58" fmla="*/ 1292495 w 2176296"/>
              <a:gd name="T59" fmla="*/ 2361888 h 1361200"/>
              <a:gd name="T60" fmla="*/ 266756 w 2176296"/>
              <a:gd name="T61" fmla="*/ 1493440 h 1361200"/>
              <a:gd name="T62" fmla="*/ 27548 w 2176296"/>
              <a:gd name="T63" fmla="*/ 170878 h 13612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76296"/>
              <a:gd name="T97" fmla="*/ 0 h 1361200"/>
              <a:gd name="T98" fmla="*/ 2176296 w 2176296"/>
              <a:gd name="T99" fmla="*/ 1361200 h 13612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76296" h="1361200">
                <a:moveTo>
                  <a:pt x="35396" y="0"/>
                </a:moveTo>
                <a:lnTo>
                  <a:pt x="37253" y="8538"/>
                </a:lnTo>
                <a:cubicBezTo>
                  <a:pt x="100309" y="243868"/>
                  <a:pt x="241918" y="458149"/>
                  <a:pt x="450638" y="608675"/>
                </a:cubicBezTo>
                <a:lnTo>
                  <a:pt x="477141" y="625815"/>
                </a:lnTo>
                <a:lnTo>
                  <a:pt x="544165" y="669159"/>
                </a:lnTo>
                <a:cubicBezTo>
                  <a:pt x="706780" y="763045"/>
                  <a:pt x="883557" y="810180"/>
                  <a:pt x="1058933" y="814735"/>
                </a:cubicBezTo>
                <a:lnTo>
                  <a:pt x="1091112" y="814016"/>
                </a:lnTo>
                <a:lnTo>
                  <a:pt x="1163866" y="812391"/>
                </a:lnTo>
                <a:cubicBezTo>
                  <a:pt x="1268382" y="805005"/>
                  <a:pt x="1371273" y="782590"/>
                  <a:pt x="1469177" y="746047"/>
                </a:cubicBezTo>
                <a:lnTo>
                  <a:pt x="1561083" y="706634"/>
                </a:lnTo>
                <a:lnTo>
                  <a:pt x="1565295" y="704828"/>
                </a:lnTo>
                <a:cubicBezTo>
                  <a:pt x="1659501" y="658967"/>
                  <a:pt x="1747601" y="599278"/>
                  <a:pt x="1826231" y="526662"/>
                </a:cubicBezTo>
                <a:lnTo>
                  <a:pt x="1850722" y="501670"/>
                </a:lnTo>
                <a:lnTo>
                  <a:pt x="1901581" y="449771"/>
                </a:lnTo>
                <a:cubicBezTo>
                  <a:pt x="1949544" y="395682"/>
                  <a:pt x="1992801" y="335981"/>
                  <a:pt x="2030355" y="270935"/>
                </a:cubicBezTo>
                <a:cubicBezTo>
                  <a:pt x="2067909" y="205889"/>
                  <a:pt x="2097984" y="138578"/>
                  <a:pt x="2120844" y="69995"/>
                </a:cubicBezTo>
                <a:lnTo>
                  <a:pt x="2140361" y="2"/>
                </a:lnTo>
                <a:lnTo>
                  <a:pt x="2149759" y="33708"/>
                </a:lnTo>
                <a:cubicBezTo>
                  <a:pt x="2173331" y="138112"/>
                  <a:pt x="2180974" y="244253"/>
                  <a:pt x="2173587" y="348769"/>
                </a:cubicBezTo>
                <a:lnTo>
                  <a:pt x="2173046" y="353318"/>
                </a:lnTo>
                <a:lnTo>
                  <a:pt x="2161225" y="452618"/>
                </a:lnTo>
                <a:cubicBezTo>
                  <a:pt x="2143920" y="555678"/>
                  <a:pt x="2111886" y="655991"/>
                  <a:pt x="2066024" y="750198"/>
                </a:cubicBezTo>
                <a:lnTo>
                  <a:pt x="2031055" y="814017"/>
                </a:lnTo>
                <a:lnTo>
                  <a:pt x="2015587" y="842244"/>
                </a:lnTo>
                <a:cubicBezTo>
                  <a:pt x="1923955" y="991847"/>
                  <a:pt x="1794746" y="1121373"/>
                  <a:pt x="1632131" y="1215258"/>
                </a:cubicBezTo>
                <a:lnTo>
                  <a:pt x="1561083" y="1251630"/>
                </a:lnTo>
                <a:lnTo>
                  <a:pt x="1532987" y="1266013"/>
                </a:lnTo>
                <a:cubicBezTo>
                  <a:pt x="1298267" y="1371506"/>
                  <a:pt x="1041890" y="1387003"/>
                  <a:pt x="806561" y="1323947"/>
                </a:cubicBezTo>
                <a:lnTo>
                  <a:pt x="798239" y="1321286"/>
                </a:lnTo>
                <a:lnTo>
                  <a:pt x="707119" y="1292147"/>
                </a:lnTo>
                <a:cubicBezTo>
                  <a:pt x="478676" y="1206881"/>
                  <a:pt x="277381" y="1044696"/>
                  <a:pt x="145941" y="817035"/>
                </a:cubicBezTo>
                <a:cubicBezTo>
                  <a:pt x="14501" y="589375"/>
                  <a:pt x="-25308" y="333956"/>
                  <a:pt x="15071" y="93484"/>
                </a:cubicBezTo>
                <a:lnTo>
                  <a:pt x="35396" y="0"/>
                </a:lnTo>
                <a:close/>
              </a:path>
            </a:pathLst>
          </a:custGeom>
          <a:solidFill>
            <a:srgbClr val="09416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86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6" name="任意多边形 15"/>
          <p:cNvSpPr>
            <a:spLocks/>
          </p:cNvSpPr>
          <p:nvPr/>
        </p:nvSpPr>
        <p:spPr bwMode="auto">
          <a:xfrm rot="-2325582">
            <a:off x="2155825" y="1920875"/>
            <a:ext cx="2520950" cy="2001838"/>
          </a:xfrm>
          <a:custGeom>
            <a:avLst/>
            <a:gdLst>
              <a:gd name="T0" fmla="*/ 4881370 w 1890176"/>
              <a:gd name="T1" fmla="*/ 657532 h 1502699"/>
              <a:gd name="T2" fmla="*/ 5941195 w 1890176"/>
              <a:gd name="T3" fmla="*/ 2377929 h 1502699"/>
              <a:gd name="T4" fmla="*/ 5982374 w 1890176"/>
              <a:gd name="T5" fmla="*/ 2637222 h 1502699"/>
              <a:gd name="T6" fmla="*/ 5969066 w 1890176"/>
              <a:gd name="T7" fmla="*/ 2617233 h 1502699"/>
              <a:gd name="T8" fmla="*/ 4306045 w 1890176"/>
              <a:gd name="T9" fmla="*/ 1493301 h 1502699"/>
              <a:gd name="T10" fmla="*/ 4220751 w 1890176"/>
              <a:gd name="T11" fmla="*/ 1475815 h 1502699"/>
              <a:gd name="T12" fmla="*/ 4005058 w 1890176"/>
              <a:gd name="T13" fmla="*/ 1431585 h 1502699"/>
              <a:gd name="T14" fmla="*/ 2535684 w 1890176"/>
              <a:gd name="T15" fmla="*/ 1570986 h 1502699"/>
              <a:gd name="T16" fmla="*/ 2453642 w 1890176"/>
              <a:gd name="T17" fmla="*/ 1604815 h 1502699"/>
              <a:gd name="T18" fmla="*/ 2268164 w 1890176"/>
              <a:gd name="T19" fmla="*/ 1681292 h 1502699"/>
              <a:gd name="T20" fmla="*/ 1549292 w 1890176"/>
              <a:gd name="T21" fmla="*/ 2154466 h 1502699"/>
              <a:gd name="T22" fmla="*/ 1352328 w 1890176"/>
              <a:gd name="T23" fmla="*/ 2346628 h 1502699"/>
              <a:gd name="T24" fmla="*/ 1343307 w 1890176"/>
              <a:gd name="T25" fmla="*/ 2355432 h 1502699"/>
              <a:gd name="T26" fmla="*/ 850332 w 1890176"/>
              <a:gd name="T27" fmla="*/ 3070481 h 1502699"/>
              <a:gd name="T28" fmla="*/ 812328 w 1890176"/>
              <a:gd name="T29" fmla="*/ 3158748 h 1502699"/>
              <a:gd name="T30" fmla="*/ 733412 w 1890176"/>
              <a:gd name="T31" fmla="*/ 3342037 h 1502699"/>
              <a:gd name="T32" fmla="*/ 580998 w 1890176"/>
              <a:gd name="T33" fmla="*/ 3927424 h 1502699"/>
              <a:gd name="T34" fmla="*/ 549140 w 1890176"/>
              <a:gd name="T35" fmla="*/ 4531284 h 1502699"/>
              <a:gd name="T36" fmla="*/ 568915 w 1890176"/>
              <a:gd name="T37" fmla="*/ 4729689 h 1502699"/>
              <a:gd name="T38" fmla="*/ 511056 w 1890176"/>
              <a:gd name="T39" fmla="*/ 4652829 h 1502699"/>
              <a:gd name="T40" fmla="*/ 134840 w 1890176"/>
              <a:gd name="T41" fmla="*/ 3870740 h 1502699"/>
              <a:gd name="T42" fmla="*/ 131687 w 1890176"/>
              <a:gd name="T43" fmla="*/ 3858568 h 1502699"/>
              <a:gd name="T44" fmla="*/ 62824 w 1890176"/>
              <a:gd name="T45" fmla="*/ 3592855 h 1502699"/>
              <a:gd name="T46" fmla="*/ 10200 w 1890176"/>
              <a:gd name="T47" fmla="*/ 2737157 h 1502699"/>
              <a:gd name="T48" fmla="*/ 36336 w 1890176"/>
              <a:gd name="T49" fmla="*/ 2539175 h 1502699"/>
              <a:gd name="T50" fmla="*/ 47899 w 1890176"/>
              <a:gd name="T51" fmla="*/ 2451609 h 1502699"/>
              <a:gd name="T52" fmla="*/ 661189 w 1890176"/>
              <a:gd name="T53" fmla="*/ 1116437 h 1502699"/>
              <a:gd name="T54" fmla="*/ 807549 w 1890176"/>
              <a:gd name="T55" fmla="*/ 952787 h 1502699"/>
              <a:gd name="T56" fmla="*/ 865431 w 1890176"/>
              <a:gd name="T57" fmla="*/ 888078 h 1502699"/>
              <a:gd name="T58" fmla="*/ 2675713 w 1890176"/>
              <a:gd name="T59" fmla="*/ 17791 h 1502699"/>
              <a:gd name="T60" fmla="*/ 2699770 w 1890176"/>
              <a:gd name="T61" fmla="*/ 16326 h 1502699"/>
              <a:gd name="T62" fmla="*/ 2963238 w 1890176"/>
              <a:gd name="T63" fmla="*/ 272 h 1502699"/>
              <a:gd name="T64" fmla="*/ 4881370 w 1890176"/>
              <a:gd name="T65" fmla="*/ 657532 h 15026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90176"/>
              <a:gd name="T100" fmla="*/ 0 h 1502699"/>
              <a:gd name="T101" fmla="*/ 1890176 w 1890176"/>
              <a:gd name="T102" fmla="*/ 1502699 h 15026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90176" h="1502699">
                <a:moveTo>
                  <a:pt x="1542306" y="208908"/>
                </a:moveTo>
                <a:cubicBezTo>
                  <a:pt x="1721012" y="352384"/>
                  <a:pt x="1834029" y="547356"/>
                  <a:pt x="1877166" y="755507"/>
                </a:cubicBezTo>
                <a:lnTo>
                  <a:pt x="1890176" y="837888"/>
                </a:lnTo>
                <a:lnTo>
                  <a:pt x="1885971" y="831537"/>
                </a:lnTo>
                <a:cubicBezTo>
                  <a:pt x="1760410" y="660232"/>
                  <a:pt x="1577667" y="530839"/>
                  <a:pt x="1360527" y="474446"/>
                </a:cubicBezTo>
                <a:lnTo>
                  <a:pt x="1333578" y="468890"/>
                </a:lnTo>
                <a:lnTo>
                  <a:pt x="1265428" y="454838"/>
                </a:lnTo>
                <a:cubicBezTo>
                  <a:pt x="1103640" y="429909"/>
                  <a:pt x="945111" y="447440"/>
                  <a:pt x="801168" y="499128"/>
                </a:cubicBezTo>
                <a:lnTo>
                  <a:pt x="775247" y="509876"/>
                </a:lnTo>
                <a:lnTo>
                  <a:pt x="716643" y="534173"/>
                </a:lnTo>
                <a:cubicBezTo>
                  <a:pt x="634049" y="573184"/>
                  <a:pt x="557523" y="623894"/>
                  <a:pt x="489510" y="684509"/>
                </a:cubicBezTo>
                <a:lnTo>
                  <a:pt x="427279" y="745561"/>
                </a:lnTo>
                <a:cubicBezTo>
                  <a:pt x="426328" y="746494"/>
                  <a:pt x="425378" y="747426"/>
                  <a:pt x="424427" y="748359"/>
                </a:cubicBezTo>
                <a:cubicBezTo>
                  <a:pt x="362362" y="815378"/>
                  <a:pt x="309627" y="891703"/>
                  <a:pt x="268669" y="975542"/>
                </a:cubicBezTo>
                <a:lnTo>
                  <a:pt x="256661" y="1003585"/>
                </a:lnTo>
                <a:lnTo>
                  <a:pt x="231727" y="1061819"/>
                </a:lnTo>
                <a:cubicBezTo>
                  <a:pt x="209836" y="1120919"/>
                  <a:pt x="193543" y="1183091"/>
                  <a:pt x="183571" y="1247806"/>
                </a:cubicBezTo>
                <a:cubicBezTo>
                  <a:pt x="173599" y="1312521"/>
                  <a:pt x="170421" y="1376714"/>
                  <a:pt x="173505" y="1439662"/>
                </a:cubicBezTo>
                <a:lnTo>
                  <a:pt x="179753" y="1502699"/>
                </a:lnTo>
                <a:lnTo>
                  <a:pt x="161472" y="1478279"/>
                </a:lnTo>
                <a:cubicBezTo>
                  <a:pt x="109343" y="1400889"/>
                  <a:pt x="69612" y="1317057"/>
                  <a:pt x="42604" y="1229797"/>
                </a:cubicBezTo>
                <a:lnTo>
                  <a:pt x="41607" y="1225930"/>
                </a:lnTo>
                <a:lnTo>
                  <a:pt x="19850" y="1141508"/>
                </a:lnTo>
                <a:cubicBezTo>
                  <a:pt x="1363" y="1052301"/>
                  <a:pt x="-4290" y="960672"/>
                  <a:pt x="3222" y="869639"/>
                </a:cubicBezTo>
                <a:lnTo>
                  <a:pt x="11481" y="806737"/>
                </a:lnTo>
                <a:lnTo>
                  <a:pt x="15134" y="778916"/>
                </a:lnTo>
                <a:cubicBezTo>
                  <a:pt x="42342" y="628413"/>
                  <a:pt x="106425" y="482356"/>
                  <a:pt x="208908" y="354710"/>
                </a:cubicBezTo>
                <a:lnTo>
                  <a:pt x="255152" y="302716"/>
                </a:lnTo>
                <a:cubicBezTo>
                  <a:pt x="261248" y="295863"/>
                  <a:pt x="267342" y="289009"/>
                  <a:pt x="273439" y="282156"/>
                </a:cubicBezTo>
                <a:cubicBezTo>
                  <a:pt x="430846" y="122304"/>
                  <a:pt x="634275" y="28739"/>
                  <a:pt x="845411" y="5652"/>
                </a:cubicBezTo>
                <a:lnTo>
                  <a:pt x="853013" y="5186"/>
                </a:lnTo>
                <a:lnTo>
                  <a:pt x="936257" y="86"/>
                </a:lnTo>
                <a:cubicBezTo>
                  <a:pt x="1148813" y="-2779"/>
                  <a:pt x="1363601" y="65431"/>
                  <a:pt x="1542306" y="208908"/>
                </a:cubicBezTo>
                <a:close/>
              </a:path>
            </a:pathLst>
          </a:custGeom>
          <a:solidFill>
            <a:srgbClr val="09416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48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7" name="任意多边形 19"/>
          <p:cNvSpPr>
            <a:spLocks/>
          </p:cNvSpPr>
          <p:nvPr/>
        </p:nvSpPr>
        <p:spPr bwMode="auto">
          <a:xfrm rot="4146070">
            <a:off x="3221831" y="3055144"/>
            <a:ext cx="2528888" cy="1771650"/>
          </a:xfrm>
          <a:custGeom>
            <a:avLst/>
            <a:gdLst>
              <a:gd name="T0" fmla="*/ 226269 w 1896983"/>
              <a:gd name="T1" fmla="*/ 1854032 h 1328648"/>
              <a:gd name="T2" fmla="*/ 1106376 w 1896983"/>
              <a:gd name="T3" fmla="*/ 671697 h 1328648"/>
              <a:gd name="T4" fmla="*/ 1283705 w 1896983"/>
              <a:gd name="T5" fmla="*/ 541736 h 1328648"/>
              <a:gd name="T6" fmla="*/ 1353832 w 1896983"/>
              <a:gd name="T7" fmla="*/ 490344 h 1328648"/>
              <a:gd name="T8" fmla="*/ 3303669 w 1896983"/>
              <a:gd name="T9" fmla="*/ 15976 h 1328648"/>
              <a:gd name="T10" fmla="*/ 3327451 w 1896983"/>
              <a:gd name="T11" fmla="*/ 19588 h 1328648"/>
              <a:gd name="T12" fmla="*/ 3587887 w 1896983"/>
              <a:gd name="T13" fmla="*/ 59167 h 1328648"/>
              <a:gd name="T14" fmla="*/ 5320601 w 1896983"/>
              <a:gd name="T15" fmla="*/ 1107525 h 1328648"/>
              <a:gd name="T16" fmla="*/ 5991563 w 1896983"/>
              <a:gd name="T17" fmla="*/ 3019618 h 1328648"/>
              <a:gd name="T18" fmla="*/ 5977021 w 1896983"/>
              <a:gd name="T19" fmla="*/ 3282902 h 1328648"/>
              <a:gd name="T20" fmla="*/ 5968256 w 1896983"/>
              <a:gd name="T21" fmla="*/ 3260473 h 1328648"/>
              <a:gd name="T22" fmla="*/ 4582913 w 1896983"/>
              <a:gd name="T23" fmla="*/ 1807419 h 1328648"/>
              <a:gd name="T24" fmla="*/ 4503390 w 1896983"/>
              <a:gd name="T25" fmla="*/ 1772333 h 1328648"/>
              <a:gd name="T26" fmla="*/ 4302282 w 1896983"/>
              <a:gd name="T27" fmla="*/ 1683591 h 1328648"/>
              <a:gd name="T28" fmla="*/ 2839280 w 1896983"/>
              <a:gd name="T29" fmla="*/ 1511828 h 1328648"/>
              <a:gd name="T30" fmla="*/ 2752105 w 1896983"/>
              <a:gd name="T31" fmla="*/ 1527816 h 1328648"/>
              <a:gd name="T32" fmla="*/ 2555005 w 1896983"/>
              <a:gd name="T33" fmla="*/ 1563955 h 1328648"/>
              <a:gd name="T34" fmla="*/ 1753796 w 1896983"/>
              <a:gd name="T35" fmla="*/ 1877618 h 1328648"/>
              <a:gd name="T36" fmla="*/ 1521084 w 1896983"/>
              <a:gd name="T37" fmla="*/ 2024947 h 1328648"/>
              <a:gd name="T38" fmla="*/ 1510413 w 1896983"/>
              <a:gd name="T39" fmla="*/ 2031700 h 1328648"/>
              <a:gd name="T40" fmla="*/ 878556 w 1896983"/>
              <a:gd name="T41" fmla="*/ 2630343 h 1328648"/>
              <a:gd name="T42" fmla="*/ 822860 w 1896983"/>
              <a:gd name="T43" fmla="*/ 2709028 h 1328648"/>
              <a:gd name="T44" fmla="*/ 707180 w 1896983"/>
              <a:gd name="T45" fmla="*/ 2872452 h 1328648"/>
              <a:gd name="T46" fmla="*/ 434951 w 1896983"/>
              <a:gd name="T47" fmla="*/ 3415294 h 1328648"/>
              <a:gd name="T48" fmla="*/ 276440 w 1896983"/>
              <a:gd name="T49" fmla="*/ 4001602 h 1328648"/>
              <a:gd name="T50" fmla="*/ 253866 w 1896983"/>
              <a:gd name="T51" fmla="*/ 4200598 h 1328648"/>
              <a:gd name="T52" fmla="*/ 213634 w 1896983"/>
              <a:gd name="T53" fmla="*/ 4112962 h 1328648"/>
              <a:gd name="T54" fmla="*/ 11621 w 1896983"/>
              <a:gd name="T55" fmla="*/ 3265908 h 1328648"/>
              <a:gd name="T56" fmla="*/ 11111 w 1896983"/>
              <a:gd name="T57" fmla="*/ 3253294 h 1328648"/>
              <a:gd name="T58" fmla="*/ 0 w 1896983"/>
              <a:gd name="T59" fmla="*/ 2977897 h 1328648"/>
              <a:gd name="T60" fmla="*/ 129229 w 1896983"/>
              <a:gd name="T61" fmla="*/ 2126526 h 1328648"/>
              <a:gd name="T62" fmla="*/ 196512 w 1896983"/>
              <a:gd name="T63" fmla="*/ 1937599 h 1328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6983"/>
              <a:gd name="T97" fmla="*/ 0 h 1328648"/>
              <a:gd name="T98" fmla="*/ 1896983 w 1896983"/>
              <a:gd name="T99" fmla="*/ 1328648 h 1328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6983" h="1328648">
                <a:moveTo>
                  <a:pt x="71638" y="586430"/>
                </a:moveTo>
                <a:cubicBezTo>
                  <a:pt x="129887" y="445015"/>
                  <a:pt x="223251" y="315699"/>
                  <a:pt x="350284" y="212458"/>
                </a:cubicBezTo>
                <a:lnTo>
                  <a:pt x="406427" y="171352"/>
                </a:lnTo>
                <a:lnTo>
                  <a:pt x="428629" y="155096"/>
                </a:lnTo>
                <a:cubicBezTo>
                  <a:pt x="616132" y="31918"/>
                  <a:pt x="834687" y="-16775"/>
                  <a:pt x="1045956" y="5053"/>
                </a:cubicBezTo>
                <a:lnTo>
                  <a:pt x="1053486" y="6196"/>
                </a:lnTo>
                <a:lnTo>
                  <a:pt x="1135942" y="18715"/>
                </a:lnTo>
                <a:cubicBezTo>
                  <a:pt x="1344347" y="60611"/>
                  <a:pt x="1539989" y="172464"/>
                  <a:pt x="1684527" y="350311"/>
                </a:cubicBezTo>
                <a:cubicBezTo>
                  <a:pt x="1829066" y="528159"/>
                  <a:pt x="1898556" y="742536"/>
                  <a:pt x="1896957" y="955105"/>
                </a:cubicBezTo>
                <a:lnTo>
                  <a:pt x="1892353" y="1038381"/>
                </a:lnTo>
                <a:lnTo>
                  <a:pt x="1889577" y="1031287"/>
                </a:lnTo>
                <a:cubicBezTo>
                  <a:pt x="1802846" y="837408"/>
                  <a:pt x="1651399" y="672480"/>
                  <a:pt x="1450972" y="571687"/>
                </a:cubicBezTo>
                <a:lnTo>
                  <a:pt x="1425795" y="560588"/>
                </a:lnTo>
                <a:lnTo>
                  <a:pt x="1362123" y="532519"/>
                </a:lnTo>
                <a:cubicBezTo>
                  <a:pt x="1209196" y="474126"/>
                  <a:pt x="1050525" y="457928"/>
                  <a:pt x="898930" y="478191"/>
                </a:cubicBezTo>
                <a:lnTo>
                  <a:pt x="871330" y="483248"/>
                </a:lnTo>
                <a:lnTo>
                  <a:pt x="808926" y="494679"/>
                </a:lnTo>
                <a:cubicBezTo>
                  <a:pt x="719976" y="515449"/>
                  <a:pt x="634497" y="548932"/>
                  <a:pt x="555260" y="593890"/>
                </a:cubicBezTo>
                <a:lnTo>
                  <a:pt x="481582" y="640490"/>
                </a:lnTo>
                <a:lnTo>
                  <a:pt x="478204" y="642626"/>
                </a:lnTo>
                <a:cubicBezTo>
                  <a:pt x="403434" y="695094"/>
                  <a:pt x="335828" y="758624"/>
                  <a:pt x="278155" y="831976"/>
                </a:cubicBezTo>
                <a:lnTo>
                  <a:pt x="260521" y="856865"/>
                </a:lnTo>
                <a:lnTo>
                  <a:pt x="223897" y="908556"/>
                </a:lnTo>
                <a:cubicBezTo>
                  <a:pt x="190068" y="961730"/>
                  <a:pt x="161065" y="1019086"/>
                  <a:pt x="137707" y="1080257"/>
                </a:cubicBezTo>
                <a:cubicBezTo>
                  <a:pt x="114350" y="1141427"/>
                  <a:pt x="97744" y="1203518"/>
                  <a:pt x="87522" y="1265706"/>
                </a:cubicBezTo>
                <a:lnTo>
                  <a:pt x="80375" y="1328648"/>
                </a:lnTo>
                <a:lnTo>
                  <a:pt x="67637" y="1300930"/>
                </a:lnTo>
                <a:cubicBezTo>
                  <a:pt x="32949" y="1214308"/>
                  <a:pt x="11733" y="1123995"/>
                  <a:pt x="3679" y="1033007"/>
                </a:cubicBezTo>
                <a:lnTo>
                  <a:pt x="3518" y="1029016"/>
                </a:lnTo>
                <a:lnTo>
                  <a:pt x="0" y="941908"/>
                </a:lnTo>
                <a:cubicBezTo>
                  <a:pt x="686" y="850807"/>
                  <a:pt x="14427" y="760038"/>
                  <a:pt x="40914" y="672620"/>
                </a:cubicBezTo>
                <a:lnTo>
                  <a:pt x="62216" y="612862"/>
                </a:lnTo>
                <a:lnTo>
                  <a:pt x="71638" y="586430"/>
                </a:lnTo>
                <a:close/>
              </a:path>
            </a:pathLst>
          </a:custGeom>
          <a:solidFill>
            <a:srgbClr val="09416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48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8" name="任意多边形 23"/>
          <p:cNvSpPr>
            <a:spLocks/>
          </p:cNvSpPr>
          <p:nvPr/>
        </p:nvSpPr>
        <p:spPr bwMode="auto">
          <a:xfrm rot="-3320775">
            <a:off x="2668588" y="3794125"/>
            <a:ext cx="2528887" cy="1681163"/>
          </a:xfrm>
          <a:custGeom>
            <a:avLst/>
            <a:gdLst>
              <a:gd name="T0" fmla="*/ 5821514 w 1897068"/>
              <a:gd name="T1" fmla="*/ 0 h 1260240"/>
              <a:gd name="T2" fmla="*/ 5854830 w 1897068"/>
              <a:gd name="T3" fmla="*/ 90636 h 1260240"/>
              <a:gd name="T4" fmla="*/ 5990581 w 1897068"/>
              <a:gd name="T5" fmla="*/ 952256 h 1260240"/>
              <a:gd name="T6" fmla="*/ 5990112 w 1897068"/>
              <a:gd name="T7" fmla="*/ 964905 h 1260240"/>
              <a:gd name="T8" fmla="*/ 5979854 w 1897068"/>
              <a:gd name="T9" fmla="*/ 1240789 h 1260240"/>
              <a:gd name="T10" fmla="*/ 5785105 w 1897068"/>
              <a:gd name="T11" fmla="*/ 2080963 h 1260240"/>
              <a:gd name="T12" fmla="*/ 5703409 w 1897068"/>
              <a:gd name="T13" fmla="*/ 2264409 h 1260240"/>
              <a:gd name="T14" fmla="*/ 5667273 w 1897068"/>
              <a:gd name="T15" fmla="*/ 2345544 h 1260240"/>
              <a:gd name="T16" fmla="*/ 4698440 w 1897068"/>
              <a:gd name="T17" fmla="*/ 3457863 h 1260240"/>
              <a:gd name="T18" fmla="*/ 4511614 w 1897068"/>
              <a:gd name="T19" fmla="*/ 3573865 h 1260240"/>
              <a:gd name="T20" fmla="*/ 4437738 w 1897068"/>
              <a:gd name="T21" fmla="*/ 3619732 h 1260240"/>
              <a:gd name="T22" fmla="*/ 2457466 w 1897068"/>
              <a:gd name="T23" fmla="*/ 3941867 h 1260240"/>
              <a:gd name="T24" fmla="*/ 2434032 w 1897068"/>
              <a:gd name="T25" fmla="*/ 3936413 h 1260240"/>
              <a:gd name="T26" fmla="*/ 2177508 w 1897068"/>
              <a:gd name="T27" fmla="*/ 3876639 h 1260240"/>
              <a:gd name="T28" fmla="*/ 531591 w 1897068"/>
              <a:gd name="T29" fmla="*/ 2694970 h 1260240"/>
              <a:gd name="T30" fmla="*/ 10895 w 1897068"/>
              <a:gd name="T31" fmla="*/ 733286 h 1260240"/>
              <a:gd name="T32" fmla="*/ 45784 w 1897068"/>
              <a:gd name="T33" fmla="*/ 471495 h 1260240"/>
              <a:gd name="T34" fmla="*/ 52783 w 1897068"/>
              <a:gd name="T35" fmla="*/ 494572 h 1260240"/>
              <a:gd name="T36" fmla="*/ 1321103 w 1897068"/>
              <a:gd name="T37" fmla="*/ 2053376 h 1260240"/>
              <a:gd name="T38" fmla="*/ 1397650 w 1897068"/>
              <a:gd name="T39" fmla="*/ 2094605 h 1260240"/>
              <a:gd name="T40" fmla="*/ 1591237 w 1897068"/>
              <a:gd name="T41" fmla="*/ 2198861 h 1260240"/>
              <a:gd name="T42" fmla="*/ 3036201 w 1897068"/>
              <a:gd name="T43" fmla="*/ 2484135 h 1260240"/>
              <a:gd name="T44" fmla="*/ 3124339 w 1897068"/>
              <a:gd name="T45" fmla="*/ 2474953 h 1260240"/>
              <a:gd name="T46" fmla="*/ 3323600 w 1897068"/>
              <a:gd name="T47" fmla="*/ 2454184 h 1260240"/>
              <a:gd name="T48" fmla="*/ 4146516 w 1897068"/>
              <a:gd name="T49" fmla="*/ 2203237 h 1260240"/>
              <a:gd name="T50" fmla="*/ 4389890 w 1897068"/>
              <a:gd name="T51" fmla="*/ 2074199 h 1260240"/>
              <a:gd name="T52" fmla="*/ 4401037 w 1897068"/>
              <a:gd name="T53" fmla="*/ 2068285 h 1260240"/>
              <a:gd name="T54" fmla="*/ 5077219 w 1897068"/>
              <a:gd name="T55" fmla="*/ 1519579 h 1260240"/>
              <a:gd name="T56" fmla="*/ 5138838 w 1897068"/>
              <a:gd name="T57" fmla="*/ 1445321 h 1260240"/>
              <a:gd name="T58" fmla="*/ 5266794 w 1897068"/>
              <a:gd name="T59" fmla="*/ 1291115 h 1260240"/>
              <a:gd name="T60" fmla="*/ 5580190 w 1897068"/>
              <a:gd name="T61" fmla="*/ 770166 h 1260240"/>
              <a:gd name="T62" fmla="*/ 5783599 w 1897068"/>
              <a:gd name="T63" fmla="*/ 196971 h 126024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7068"/>
              <a:gd name="T97" fmla="*/ 0 h 1260240"/>
              <a:gd name="T98" fmla="*/ 1897068 w 1897068"/>
              <a:gd name="T99" fmla="*/ 1260240 h 126024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7068" h="1260240">
                <a:moveTo>
                  <a:pt x="1843529" y="0"/>
                </a:moveTo>
                <a:lnTo>
                  <a:pt x="1854079" y="28621"/>
                </a:lnTo>
                <a:cubicBezTo>
                  <a:pt x="1881946" y="117672"/>
                  <a:pt x="1896094" y="209359"/>
                  <a:pt x="1897068" y="300696"/>
                </a:cubicBezTo>
                <a:lnTo>
                  <a:pt x="1896919" y="304690"/>
                </a:lnTo>
                <a:lnTo>
                  <a:pt x="1893671" y="391807"/>
                </a:lnTo>
                <a:cubicBezTo>
                  <a:pt x="1885925" y="482580"/>
                  <a:pt x="1865186" y="572010"/>
                  <a:pt x="1831999" y="657110"/>
                </a:cubicBezTo>
                <a:lnTo>
                  <a:pt x="1806127" y="715037"/>
                </a:lnTo>
                <a:lnTo>
                  <a:pt x="1794685" y="740658"/>
                </a:lnTo>
                <a:cubicBezTo>
                  <a:pt x="1725646" y="877132"/>
                  <a:pt x="1622536" y="998817"/>
                  <a:pt x="1487879" y="1091897"/>
                </a:cubicBezTo>
                <a:lnTo>
                  <a:pt x="1428716" y="1128527"/>
                </a:lnTo>
                <a:lnTo>
                  <a:pt x="1405321" y="1143011"/>
                </a:lnTo>
                <a:cubicBezTo>
                  <a:pt x="1208832" y="1251278"/>
                  <a:pt x="987159" y="1282877"/>
                  <a:pt x="778218" y="1244732"/>
                </a:cubicBezTo>
                <a:lnTo>
                  <a:pt x="770798" y="1243009"/>
                </a:lnTo>
                <a:lnTo>
                  <a:pt x="689563" y="1224134"/>
                </a:lnTo>
                <a:cubicBezTo>
                  <a:pt x="485034" y="1166204"/>
                  <a:pt x="298655" y="1039517"/>
                  <a:pt x="168342" y="850996"/>
                </a:cubicBezTo>
                <a:cubicBezTo>
                  <a:pt x="38030" y="662476"/>
                  <a:pt x="-14627" y="443356"/>
                  <a:pt x="3450" y="231551"/>
                </a:cubicBezTo>
                <a:lnTo>
                  <a:pt x="14498" y="148885"/>
                </a:lnTo>
                <a:lnTo>
                  <a:pt x="16715" y="156172"/>
                </a:lnTo>
                <a:cubicBezTo>
                  <a:pt x="88151" y="356192"/>
                  <a:pt x="226354" y="532367"/>
                  <a:pt x="418360" y="648399"/>
                </a:cubicBezTo>
                <a:lnTo>
                  <a:pt x="442601" y="661418"/>
                </a:lnTo>
                <a:lnTo>
                  <a:pt x="503905" y="694339"/>
                </a:lnTo>
                <a:cubicBezTo>
                  <a:pt x="651843" y="764416"/>
                  <a:pt x="808781" y="792868"/>
                  <a:pt x="961489" y="784421"/>
                </a:cubicBezTo>
                <a:lnTo>
                  <a:pt x="989400" y="781521"/>
                </a:lnTo>
                <a:lnTo>
                  <a:pt x="1052501" y="774963"/>
                </a:lnTo>
                <a:cubicBezTo>
                  <a:pt x="1142795" y="761152"/>
                  <a:pt x="1230612" y="734399"/>
                  <a:pt x="1313098" y="695721"/>
                </a:cubicBezTo>
                <a:lnTo>
                  <a:pt x="1390169" y="654974"/>
                </a:lnTo>
                <a:lnTo>
                  <a:pt x="1393699" y="653107"/>
                </a:lnTo>
                <a:cubicBezTo>
                  <a:pt x="1472314" y="606594"/>
                  <a:pt x="1544642" y="548498"/>
                  <a:pt x="1607829" y="479840"/>
                </a:cubicBezTo>
                <a:lnTo>
                  <a:pt x="1627342" y="456392"/>
                </a:lnTo>
                <a:lnTo>
                  <a:pt x="1667863" y="407698"/>
                </a:lnTo>
                <a:cubicBezTo>
                  <a:pt x="1705713" y="357308"/>
                  <a:pt x="1739076" y="302373"/>
                  <a:pt x="1767107" y="243197"/>
                </a:cubicBezTo>
                <a:cubicBezTo>
                  <a:pt x="1795138" y="184022"/>
                  <a:pt x="1816508" y="123406"/>
                  <a:pt x="1831521" y="62198"/>
                </a:cubicBezTo>
                <a:lnTo>
                  <a:pt x="1843529" y="0"/>
                </a:lnTo>
                <a:close/>
              </a:path>
            </a:pathLst>
          </a:custGeom>
          <a:solidFill>
            <a:srgbClr val="0070C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9600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9" name="任意多边形 27"/>
          <p:cNvSpPr>
            <a:spLocks/>
          </p:cNvSpPr>
          <p:nvPr/>
        </p:nvSpPr>
        <p:spPr bwMode="auto">
          <a:xfrm rot="3838178">
            <a:off x="1380331" y="2797969"/>
            <a:ext cx="2530475" cy="1665288"/>
          </a:xfrm>
          <a:custGeom>
            <a:avLst/>
            <a:gdLst>
              <a:gd name="T0" fmla="*/ 52330 w 1897143"/>
              <a:gd name="T1" fmla="*/ 400704 h 1249545"/>
              <a:gd name="T2" fmla="*/ 59077 w 1897143"/>
              <a:gd name="T3" fmla="*/ 423765 h 1249545"/>
              <a:gd name="T4" fmla="*/ 1312683 w 1897143"/>
              <a:gd name="T5" fmla="*/ 1991357 h 1249545"/>
              <a:gd name="T6" fmla="*/ 1388979 w 1897143"/>
              <a:gd name="T7" fmla="*/ 2033328 h 1249545"/>
              <a:gd name="T8" fmla="*/ 1581912 w 1897143"/>
              <a:gd name="T9" fmla="*/ 2139470 h 1249545"/>
              <a:gd name="T10" fmla="*/ 3027923 w 1897143"/>
              <a:gd name="T11" fmla="*/ 2440818 h 1249545"/>
              <a:gd name="T12" fmla="*/ 3116439 w 1897143"/>
              <a:gd name="T13" fmla="*/ 2432722 h 1249545"/>
              <a:gd name="T14" fmla="*/ 3316565 w 1897143"/>
              <a:gd name="T15" fmla="*/ 2414415 h 1249545"/>
              <a:gd name="T16" fmla="*/ 4145007 w 1897143"/>
              <a:gd name="T17" fmla="*/ 2174301 h 1249545"/>
              <a:gd name="T18" fmla="*/ 4390675 w 1897143"/>
              <a:gd name="T19" fmla="*/ 2048689 h 1249545"/>
              <a:gd name="T20" fmla="*/ 4401932 w 1897143"/>
              <a:gd name="T21" fmla="*/ 2042936 h 1249545"/>
              <a:gd name="T22" fmla="*/ 5086750 w 1897143"/>
              <a:gd name="T23" fmla="*/ 1504523 h 1249545"/>
              <a:gd name="T24" fmla="*/ 5149442 w 1897143"/>
              <a:gd name="T25" fmla="*/ 1431300 h 1249545"/>
              <a:gd name="T26" fmla="*/ 5279638 w 1897143"/>
              <a:gd name="T27" fmla="*/ 1279251 h 1249545"/>
              <a:gd name="T28" fmla="*/ 5600215 w 1897143"/>
              <a:gd name="T29" fmla="*/ 764160 h 1249545"/>
              <a:gd name="T30" fmla="*/ 5811100 w 1897143"/>
              <a:gd name="T31" fmla="*/ 195724 h 1249545"/>
              <a:gd name="T32" fmla="*/ 5851483 w 1897143"/>
              <a:gd name="T33" fmla="*/ 0 h 1249545"/>
              <a:gd name="T34" fmla="*/ 5883819 w 1897143"/>
              <a:gd name="T35" fmla="*/ 90673 h 1249545"/>
              <a:gd name="T36" fmla="*/ 6009699 w 1897143"/>
              <a:gd name="T37" fmla="*/ 950402 h 1249545"/>
              <a:gd name="T38" fmla="*/ 6009077 w 1897143"/>
              <a:gd name="T39" fmla="*/ 962991 h 1249545"/>
              <a:gd name="T40" fmla="*/ 5995495 w 1897143"/>
              <a:gd name="T41" fmla="*/ 1237638 h 1249545"/>
              <a:gd name="T42" fmla="*/ 5790111 w 1897143"/>
              <a:gd name="T43" fmla="*/ 2072067 h 1249545"/>
              <a:gd name="T44" fmla="*/ 5705974 w 1897143"/>
              <a:gd name="T45" fmla="*/ 2253797 h 1249545"/>
              <a:gd name="T46" fmla="*/ 5668760 w 1897143"/>
              <a:gd name="T47" fmla="*/ 2334171 h 1249545"/>
              <a:gd name="T48" fmla="*/ 4683650 w 1897143"/>
              <a:gd name="T49" fmla="*/ 3430414 h 1249545"/>
              <a:gd name="T50" fmla="*/ 4494868 w 1897143"/>
              <a:gd name="T51" fmla="*/ 3543708 h 1249545"/>
              <a:gd name="T52" fmla="*/ 4420215 w 1897143"/>
              <a:gd name="T53" fmla="*/ 3588510 h 1249545"/>
              <a:gd name="T54" fmla="*/ 2429993 w 1897143"/>
              <a:gd name="T55" fmla="*/ 3885717 h 1249545"/>
              <a:gd name="T56" fmla="*/ 2406555 w 1897143"/>
              <a:gd name="T57" fmla="*/ 3880000 h 1249545"/>
              <a:gd name="T58" fmla="*/ 2149949 w 1897143"/>
              <a:gd name="T59" fmla="*/ 3817418 h 1249545"/>
              <a:gd name="T60" fmla="*/ 513081 w 1897143"/>
              <a:gd name="T61" fmla="*/ 2620924 h 1249545"/>
              <a:gd name="T62" fmla="*/ 14209 w 1897143"/>
              <a:gd name="T63" fmla="*/ 661010 h 12495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7143"/>
              <a:gd name="T97" fmla="*/ 0 h 1249545"/>
              <a:gd name="T98" fmla="*/ 1897143 w 1897143"/>
              <a:gd name="T99" fmla="*/ 1249545 h 124954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7143" h="1249545">
                <a:moveTo>
                  <a:pt x="16520" y="127039"/>
                </a:moveTo>
                <a:lnTo>
                  <a:pt x="18649" y="134351"/>
                </a:lnTo>
                <a:cubicBezTo>
                  <a:pt x="87692" y="335210"/>
                  <a:pt x="223781" y="513023"/>
                  <a:pt x="414388" y="631339"/>
                </a:cubicBezTo>
                <a:lnTo>
                  <a:pt x="438473" y="644646"/>
                </a:lnTo>
                <a:lnTo>
                  <a:pt x="499378" y="678297"/>
                </a:lnTo>
                <a:cubicBezTo>
                  <a:pt x="646469" y="750134"/>
                  <a:pt x="803056" y="780459"/>
                  <a:pt x="955855" y="773836"/>
                </a:cubicBezTo>
                <a:lnTo>
                  <a:pt x="983798" y="771269"/>
                </a:lnTo>
                <a:lnTo>
                  <a:pt x="1046973" y="765465"/>
                </a:lnTo>
                <a:cubicBezTo>
                  <a:pt x="1137424" y="752734"/>
                  <a:pt x="1225556" y="727029"/>
                  <a:pt x="1308497" y="689339"/>
                </a:cubicBezTo>
                <a:lnTo>
                  <a:pt x="1386049" y="649516"/>
                </a:lnTo>
                <a:lnTo>
                  <a:pt x="1389602" y="647691"/>
                </a:lnTo>
                <a:cubicBezTo>
                  <a:pt x="1468766" y="602120"/>
                  <a:pt x="1541783" y="544892"/>
                  <a:pt x="1605785" y="476993"/>
                </a:cubicBezTo>
                <a:lnTo>
                  <a:pt x="1625577" y="453779"/>
                </a:lnTo>
                <a:lnTo>
                  <a:pt x="1666676" y="405573"/>
                </a:lnTo>
                <a:cubicBezTo>
                  <a:pt x="1705125" y="355638"/>
                  <a:pt x="1739142" y="301105"/>
                  <a:pt x="1767877" y="242269"/>
                </a:cubicBezTo>
                <a:cubicBezTo>
                  <a:pt x="1796612" y="183432"/>
                  <a:pt x="1818705" y="123077"/>
                  <a:pt x="1834448" y="62052"/>
                </a:cubicBezTo>
                <a:lnTo>
                  <a:pt x="1847197" y="0"/>
                </a:lnTo>
                <a:lnTo>
                  <a:pt x="1857405" y="28747"/>
                </a:lnTo>
                <a:cubicBezTo>
                  <a:pt x="1884207" y="118124"/>
                  <a:pt x="1897259" y="209973"/>
                  <a:pt x="1897143" y="301315"/>
                </a:cubicBezTo>
                <a:lnTo>
                  <a:pt x="1896946" y="305306"/>
                </a:lnTo>
                <a:lnTo>
                  <a:pt x="1892659" y="392380"/>
                </a:lnTo>
                <a:cubicBezTo>
                  <a:pt x="1883829" y="483054"/>
                  <a:pt x="1862023" y="572229"/>
                  <a:pt x="1827823" y="656928"/>
                </a:cubicBezTo>
                <a:lnTo>
                  <a:pt x="1801262" y="714542"/>
                </a:lnTo>
                <a:lnTo>
                  <a:pt x="1789514" y="740025"/>
                </a:lnTo>
                <a:cubicBezTo>
                  <a:pt x="1718850" y="875663"/>
                  <a:pt x="1614296" y="996109"/>
                  <a:pt x="1478536" y="1087576"/>
                </a:cubicBezTo>
                <a:lnTo>
                  <a:pt x="1418940" y="1123496"/>
                </a:lnTo>
                <a:lnTo>
                  <a:pt x="1395374" y="1137700"/>
                </a:lnTo>
                <a:cubicBezTo>
                  <a:pt x="1197606" y="1243613"/>
                  <a:pt x="975572" y="1272564"/>
                  <a:pt x="767101" y="1231926"/>
                </a:cubicBezTo>
                <a:lnTo>
                  <a:pt x="759702" y="1230114"/>
                </a:lnTo>
                <a:lnTo>
                  <a:pt x="678697" y="1210272"/>
                </a:lnTo>
                <a:cubicBezTo>
                  <a:pt x="474875" y="1149903"/>
                  <a:pt x="290022" y="1021000"/>
                  <a:pt x="161969" y="830937"/>
                </a:cubicBezTo>
                <a:cubicBezTo>
                  <a:pt x="33917" y="640874"/>
                  <a:pt x="-16120" y="421140"/>
                  <a:pt x="4485" y="209567"/>
                </a:cubicBezTo>
                <a:lnTo>
                  <a:pt x="16520" y="127039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86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6816725" y="1884363"/>
            <a:ext cx="354488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请在此处输入您的文本，或者复制您的文本粘贴到此处。</a:t>
            </a:r>
            <a:endParaRPr lang="en-US" altLang="zh-CN" sz="21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</a:t>
            </a:r>
          </a:p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</a:t>
            </a: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6589713" y="1809750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Pages>0</Pages>
  <Words>982</Words>
  <Characters>0</Characters>
  <Application>Microsoft Office PowerPoint</Application>
  <DocSecurity>0</DocSecurity>
  <PresentationFormat>宽屏</PresentationFormat>
  <Lines>0</Lines>
  <Paragraphs>286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27</vt:i4>
      </vt:variant>
    </vt:vector>
  </HeadingPairs>
  <TitlesOfParts>
    <vt:vector size="62" baseType="lpstr">
      <vt:lpstr>Gungsuh</vt:lpstr>
      <vt:lpstr>Malgun Gothic</vt:lpstr>
      <vt:lpstr>宋体</vt:lpstr>
      <vt:lpstr>微软雅黑</vt:lpstr>
      <vt:lpstr>幼圆</vt:lpstr>
      <vt:lpstr>Agency FB</vt:lpstr>
      <vt:lpstr>Arial</vt:lpstr>
      <vt:lpstr>Calibri</vt:lpstr>
      <vt:lpstr>Calibri Light</vt:lpstr>
      <vt:lpstr>Impact</vt:lpstr>
      <vt:lpstr>Segoe UI</vt:lpstr>
      <vt:lpstr>Wingdings</vt:lpstr>
      <vt:lpstr>Office 主题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Qingqin Hua</cp:lastModifiedBy>
  <cp:revision>129</cp:revision>
  <dcterms:created xsi:type="dcterms:W3CDTF">2014-06-29T11:45:14Z</dcterms:created>
  <dcterms:modified xsi:type="dcterms:W3CDTF">2017-06-10T03:10:19Z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