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145" autoAdjust="0"/>
    <p:restoredTop sz="94660"/>
  </p:normalViewPr>
  <p:slideViewPr>
    <p:cSldViewPr>
      <p:cViewPr>
        <p:scale>
          <a:sx n="100" d="100"/>
          <a:sy n="100" d="100"/>
        </p:scale>
        <p:origin x="-144" y="-2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2022/3/17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2022/3/17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2022/3/17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2022/3/17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2022/3/17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2022/3/17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07FA-4240-4AB9-9E67-28F9831826F8}" type="datetimeFigureOut">
              <a:rPr kumimoji="1" lang="ja-JP" altLang="en-US" smtClean="0"/>
              <a:pPr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luer\Dropbox\Dean Street\deanstreetlab.github.io\property\photo\floorplan\floor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786190"/>
            <a:ext cx="2357454" cy="2710331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14282" y="2000240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ja-JP" altLang="en-US" sz="1000" smtClean="0">
                <a:latin typeface="+mj-lt"/>
              </a:rPr>
              <a:t>観光客で賑わう長谷・坂ノ下とサーフィンで人気な稲村ヶ崎・七里ヶ浜の間に位置し、</a:t>
            </a:r>
            <a:r>
              <a:rPr lang="ja-JP" altLang="en-US" sz="1000" smtClean="0"/>
              <a:t>海・</a:t>
            </a:r>
            <a:r>
              <a:rPr lang="ja-JP" altLang="en-US" sz="1000" smtClean="0">
                <a:latin typeface="+mj-lt"/>
              </a:rPr>
              <a:t>山・お寺巡り・鎌倉駅・藤沢方面へもアクセスしやすい住宅地</a:t>
            </a:r>
            <a:endParaRPr lang="en-US" altLang="ja-JP" sz="1000" dirty="0" smtClean="0">
              <a:latin typeface="+mj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357950" y="928670"/>
          <a:ext cx="2617170" cy="5374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891"/>
                <a:gridCol w="642803"/>
                <a:gridCol w="500066"/>
                <a:gridCol w="142876"/>
                <a:gridCol w="428628"/>
                <a:gridCol w="616906"/>
              </a:tblGrid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在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丁目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11-12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交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通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江ノ電 「極楽寺」駅徒歩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合計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111.86m</a:t>
                      </a:r>
                      <a:r>
                        <a:rPr kumimoji="1" lang="en-US" altLang="ja-JP" sz="8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="0" baseline="0" smtClean="0">
                          <a:solidFill>
                            <a:schemeClr val="tx1"/>
                          </a:solidFill>
                        </a:rPr>
                        <a:t>　　</a:t>
                      </a:r>
                      <a:endParaRPr kumimoji="1" lang="ja-JP" altLang="en-US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間取り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en-CA" altLang="ja-JP" sz="800" b="0" dirty="0" smtClean="0">
                          <a:solidFill>
                            <a:schemeClr val="tx1"/>
                          </a:solidFill>
                        </a:rPr>
                        <a:t>3LDK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構造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smtClean="0">
                          <a:solidFill>
                            <a:schemeClr val="tx1"/>
                          </a:solidFill>
                        </a:rPr>
                        <a:t>軽量鉄骨造スレート葺２階建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施工会社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smtClean="0">
                          <a:solidFill>
                            <a:schemeClr val="tx1"/>
                          </a:solidFill>
                        </a:rPr>
                        <a:t>積水ハウス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築年月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平成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有、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土地権利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所有権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土地面積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登記簿：</a:t>
                      </a: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144.67m</a:t>
                      </a:r>
                      <a:r>
                        <a:rPr kumimoji="1" lang="en-US" altLang="ja-JP" sz="8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aseline="0" smtClean="0">
                          <a:solidFill>
                            <a:schemeClr val="tx1"/>
                          </a:solidFill>
                        </a:rPr>
                        <a:t>、実測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144.85m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用途地域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第１種低層住宅専用地域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第２種風致地区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建ぺい率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容積率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接面種別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地勢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平坦地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接道状況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北東側幅員約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4.1m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公道、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接面約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7.9m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現況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居住中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相談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5973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年に実施したリフォーム内容： フローリング、防水工事、玄関扉、室内扉、キッチン交換、トイレ・バス、洗面台、クロス交換、エコキュート、エアコン、インターフォン、排水管交換等</a:t>
                      </a:r>
                      <a:endParaRPr kumimoji="1" lang="en-CA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駐車場幅員約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2.8m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、長さ約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（内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1.5m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傾斜）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鎌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倉駅まで原付で約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分、自転車で約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BBQ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等に使って頂ける約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12m</a:t>
                      </a:r>
                      <a:r>
                        <a:rPr kumimoji="1" lang="en-CA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の室外スペース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spcBef>
                          <a:spcPts val="200"/>
                        </a:spcBef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通学地域：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稲村ケ崎小学校・御成中学校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14282" y="285728"/>
          <a:ext cx="8715436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772"/>
                <a:gridCol w="1670458"/>
                <a:gridCol w="3486174"/>
                <a:gridCol w="3123032"/>
              </a:tblGrid>
              <a:tr h="420050">
                <a:tc>
                  <a:txBody>
                    <a:bodyPr/>
                    <a:lstStyle/>
                    <a:p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戸建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価格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CA" sz="1500" b="1" dirty="0" smtClean="0">
                          <a:solidFill>
                            <a:schemeClr val="tx1"/>
                          </a:solidFill>
                        </a:rPr>
                        <a:t>5,350</a:t>
                      </a: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万円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smtClean="0">
                          <a:solidFill>
                            <a:schemeClr val="tx1"/>
                          </a:solidFill>
                        </a:rPr>
                        <a:t>所在</a:t>
                      </a:r>
                      <a:endParaRPr lang="en-CA" altLang="ja-JP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lang="en-US" altLang="ja-JP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丁目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交通</a:t>
                      </a:r>
                      <a:endParaRPr lang="en-CA" altLang="ja-JP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江ノ電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「極楽寺」駅徒歩</a:t>
                      </a:r>
                      <a:r>
                        <a:rPr kumimoji="1" lang="en-US" altLang="ja-JP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214282" y="1381864"/>
            <a:ext cx="3073387" cy="664102"/>
            <a:chOff x="285720" y="1428736"/>
            <a:chExt cx="3073387" cy="664102"/>
          </a:xfrm>
        </p:grpSpPr>
        <p:sp>
          <p:nvSpPr>
            <p:cNvPr id="59" name="Rounded Rectangle 58"/>
            <p:cNvSpPr/>
            <p:nvPr/>
          </p:nvSpPr>
          <p:spPr>
            <a:xfrm>
              <a:off x="285720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土地面積</a:t>
              </a:r>
              <a:endParaRPr lang="en-CA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320795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建物面積</a:t>
              </a:r>
              <a:endParaRPr lang="en-CA" sz="10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355869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建築</a:t>
              </a:r>
              <a:endParaRPr lang="en-CA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2499" y="1733124"/>
              <a:ext cx="10016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dirty="0" smtClean="0"/>
                <a:t>144.7m</a:t>
              </a:r>
              <a:r>
                <a:rPr lang="en-CA" sz="1500" baseline="30000" dirty="0" smtClean="0"/>
                <a:t>2</a:t>
              </a:r>
              <a:endParaRPr lang="en-CA" sz="1500" baseline="30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28729" y="1733124"/>
              <a:ext cx="9286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dirty="0" smtClean="0"/>
                <a:t>111.9m</a:t>
              </a:r>
              <a:r>
                <a:rPr lang="en-CA" sz="1500" baseline="30000" dirty="0" smtClean="0"/>
                <a:t>2</a:t>
              </a:r>
              <a:endParaRPr lang="en-CA" sz="1500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57422" y="1794679"/>
              <a:ext cx="1001685" cy="298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ja-JP" altLang="en-US" sz="1600" b="1" baseline="30000" smtClean="0">
                  <a:latin typeface="+mj-lt"/>
                </a:rPr>
                <a:t>積水ハウス</a:t>
              </a:r>
              <a:endParaRPr lang="en-CA" sz="1600" b="1" baseline="30000" dirty="0">
                <a:latin typeface="+mj-l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14282" y="928670"/>
            <a:ext cx="30003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chemeClr val="bg1">
                    <a:lumMod val="95000"/>
                  </a:schemeClr>
                </a:solidFill>
              </a:rPr>
              <a:t>鎌倉らしい落ち着いた住環境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31" name="Picture 7" descr="C:\Users\bluer\Dropbox\Others\property\portfolio\極楽寺\photo\ldk (5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3929066"/>
            <a:ext cx="1643074" cy="1232306"/>
          </a:xfrm>
          <a:prstGeom prst="rect">
            <a:avLst/>
          </a:prstGeom>
          <a:noFill/>
        </p:spPr>
      </p:pic>
      <p:pic>
        <p:nvPicPr>
          <p:cNvPr id="8" name="Picture 3" descr="C:\Users\bluer\Dropbox\Dean Street\deanstreetlab.github.io\property\photo\exterior\right view (7) post-edi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928668"/>
            <a:ext cx="2448000" cy="1632000"/>
          </a:xfrm>
          <a:prstGeom prst="rect">
            <a:avLst/>
          </a:prstGeom>
          <a:noFill/>
        </p:spPr>
      </p:pic>
      <p:pic>
        <p:nvPicPr>
          <p:cNvPr id="9" name="Picture 6" descr="C:\Users\bluer\Dropbox\Dean Street\deanstreetlab.github.io\property\photo\exterior\front view post-edi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6050" y="2643182"/>
            <a:ext cx="1641600" cy="1231200"/>
          </a:xfrm>
          <a:prstGeom prst="rect">
            <a:avLst/>
          </a:prstGeom>
          <a:noFill/>
        </p:spPr>
      </p:pic>
      <p:pic>
        <p:nvPicPr>
          <p:cNvPr id="2" name="Picture 2" descr="C:\Users\bluer\Dropbox\Others\property\portfolio\極楽寺\photo\frontyard post-edit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3474" y="2643182"/>
            <a:ext cx="1641600" cy="12312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4282" y="2571744"/>
            <a:ext cx="2571768" cy="15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960" smtClean="0">
                <a:latin typeface="+mj-lt"/>
              </a:rPr>
              <a:t>　緑豊かな風景のある住宅地</a:t>
            </a:r>
            <a:endParaRPr lang="en-US" altLang="ja-JP" sz="960" b="1" dirty="0" smtClean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960" smtClean="0"/>
              <a:t>　積水ハウス</a:t>
            </a:r>
            <a:r>
              <a:rPr lang="ja-JP" altLang="en-US" sz="1000" smtClean="0"/>
              <a:t>「イズ・ステージ」</a:t>
            </a:r>
            <a:r>
              <a:rPr lang="ja-JP" altLang="en-US" sz="960" smtClean="0"/>
              <a:t>軽量鉄骨造</a:t>
            </a:r>
            <a:endParaRPr lang="en-US" altLang="ja-JP" sz="96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960" smtClean="0">
                <a:latin typeface="+mj-lt"/>
              </a:rPr>
              <a:t>　</a:t>
            </a:r>
            <a:r>
              <a:rPr lang="en-US" altLang="ja-JP" sz="960" dirty="0" smtClean="0">
                <a:latin typeface="+mj-lt"/>
              </a:rPr>
              <a:t>2018</a:t>
            </a:r>
            <a:r>
              <a:rPr lang="ja-JP" altLang="en-US" sz="960" smtClean="0">
                <a:latin typeface="+mj-lt"/>
              </a:rPr>
              <a:t>年</a:t>
            </a:r>
            <a:r>
              <a:rPr lang="en-US" altLang="ja-JP" sz="960" dirty="0" smtClean="0">
                <a:latin typeface="+mj-lt"/>
              </a:rPr>
              <a:t>3</a:t>
            </a:r>
            <a:r>
              <a:rPr lang="ja-JP" altLang="en-US" sz="960" smtClean="0">
                <a:latin typeface="+mj-lt"/>
              </a:rPr>
              <a:t>月全面リフォーム施工</a:t>
            </a:r>
            <a:endParaRPr lang="en-CA" altLang="ja-JP" sz="96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960" smtClean="0">
                <a:latin typeface="+mj-lt"/>
              </a:rPr>
              <a:t>　広々間取りと大きな窓で開放感溢れる空間</a:t>
            </a:r>
            <a:endParaRPr lang="en-US" altLang="ja-JP" sz="96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960" smtClean="0"/>
              <a:t>　オール電化</a:t>
            </a:r>
            <a:endParaRPr lang="en-US" altLang="ja-JP" sz="96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960" smtClean="0">
                <a:latin typeface="+mj-lt"/>
              </a:rPr>
              <a:t>　人気</a:t>
            </a:r>
            <a:r>
              <a:rPr lang="en-CA" altLang="ja-JP" sz="960" dirty="0" smtClean="0">
                <a:latin typeface="+mj-lt"/>
              </a:rPr>
              <a:t> </a:t>
            </a:r>
            <a:r>
              <a:rPr lang="ja-JP" altLang="en-US" sz="960" smtClean="0">
                <a:latin typeface="+mj-lt"/>
              </a:rPr>
              <a:t>ドラマの舞台となった極楽寺アドレス</a:t>
            </a:r>
            <a:endParaRPr lang="en-US" altLang="ja-JP" sz="96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96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960" dirty="0" smtClean="0">
              <a:latin typeface="+mj-lt"/>
            </a:endParaRPr>
          </a:p>
        </p:txBody>
      </p:sp>
      <p:pic>
        <p:nvPicPr>
          <p:cNvPr id="3" name="Picture 2" descr="C:\Users\bluer\Dropbox\Dean Street\deanstreetlab.github.io\property\photo\interior\IMGP0339.JP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3929066"/>
            <a:ext cx="1641600" cy="1231200"/>
          </a:xfrm>
          <a:prstGeom prst="rect">
            <a:avLst/>
          </a:prstGeom>
          <a:noFill/>
        </p:spPr>
      </p:pic>
      <p:pic>
        <p:nvPicPr>
          <p:cNvPr id="1027" name="Picture 3" descr="C:\Users\bluer\Dropbox\Dean Street\deanstreetlab.github.io\property\photo\interior\IMGP0315.JPG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86050" y="5214950"/>
            <a:ext cx="1641600" cy="1231200"/>
          </a:xfrm>
          <a:prstGeom prst="rect">
            <a:avLst/>
          </a:prstGeom>
          <a:noFill/>
        </p:spPr>
      </p:pic>
      <p:pic>
        <p:nvPicPr>
          <p:cNvPr id="1028" name="Picture 4" descr="C:\Users\bluer\Dropbox\Dean Street\deanstreetlab.github.io\property\photo\interior\IMGP0316.JPG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5214950"/>
            <a:ext cx="1641600" cy="123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481</Words>
  <Application>Microsoft Office PowerPoint</Application>
  <PresentationFormat>On-screen Show (4:3)</PresentationFormat>
  <Paragraphs>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Entropy</dc:creator>
  <cp:lastModifiedBy>Anthony Tanaka</cp:lastModifiedBy>
  <cp:revision>151</cp:revision>
  <dcterms:created xsi:type="dcterms:W3CDTF">2018-02-27T15:18:37Z</dcterms:created>
  <dcterms:modified xsi:type="dcterms:W3CDTF">2022-03-17T04:40:39Z</dcterms:modified>
</cp:coreProperties>
</file>