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145" autoAdjust="0"/>
    <p:restoredTop sz="94660"/>
  </p:normalViewPr>
  <p:slideViewPr>
    <p:cSldViewPr>
      <p:cViewPr>
        <p:scale>
          <a:sx n="100" d="100"/>
          <a:sy n="100" d="100"/>
        </p:scale>
        <p:origin x="-144" y="-29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07FA-4240-4AB9-9E67-28F9831826F8}" type="datetimeFigureOut">
              <a:rPr kumimoji="1" lang="ja-JP" altLang="en-US" smtClean="0"/>
              <a:pPr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571868" y="3429000"/>
            <a:ext cx="2672846" cy="2857141"/>
            <a:chOff x="3500430" y="2741720"/>
            <a:chExt cx="2672846" cy="28571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00431" y="4143380"/>
              <a:ext cx="2357454" cy="1455481"/>
              <a:chOff x="305399" y="2456815"/>
              <a:chExt cx="2682425" cy="1712113"/>
            </a:xfrm>
          </p:grpSpPr>
          <p:pic>
            <p:nvPicPr>
              <p:cNvPr id="28" name="Picture 27" descr="Untitled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05399" y="2656760"/>
                <a:ext cx="2682425" cy="1512168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2581395" y="2456815"/>
                <a:ext cx="309700" cy="24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CA" altLang="ja-JP" sz="1000" b="1" dirty="0" smtClean="0"/>
                  <a:t>2F</a:t>
                </a:r>
                <a:endParaRPr kumimoji="1" lang="ja-JP" altLang="en-US" sz="1000" b="1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253582" y="3336957"/>
                <a:ext cx="553028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18m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67544" y="3336957"/>
                <a:ext cx="553028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18m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331640" y="3676962"/>
                <a:ext cx="498309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6m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707640" y="2908863"/>
                <a:ext cx="467327" cy="23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00" smtClean="0"/>
                  <a:t>収納</a:t>
                </a:r>
                <a:endParaRPr lang="en-US" altLang="ja-JP" sz="700" dirty="0" smtClean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99540" y="3000372"/>
                <a:ext cx="42862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500" smtClean="0"/>
                  <a:t>トイレ</a:t>
                </a:r>
                <a:endParaRPr lang="en-US" altLang="ja-JP" sz="500" dirty="0" smtClean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500430" y="2741720"/>
              <a:ext cx="2672846" cy="1458285"/>
              <a:chOff x="3143240" y="1927670"/>
              <a:chExt cx="2958598" cy="167818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143240" y="1927670"/>
                <a:ext cx="2958598" cy="1678181"/>
                <a:chOff x="3191878" y="2465199"/>
                <a:chExt cx="2958598" cy="1678181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5379480" y="2465199"/>
                  <a:ext cx="342810" cy="2833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ja-JP" sz="1000" b="1" dirty="0" smtClean="0"/>
                    <a:t>1F</a:t>
                  </a:r>
                  <a:endParaRPr kumimoji="1" lang="ja-JP" altLang="en-US" sz="1000" b="1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379" y="3286124"/>
                  <a:ext cx="8640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800" smtClean="0"/>
                    <a:t>玄関</a:t>
                  </a:r>
                  <a:endParaRPr lang="en-US" altLang="ja-JP" sz="800" dirty="0" smtClean="0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191878" y="2465905"/>
                  <a:ext cx="2777476" cy="1677475"/>
                  <a:chOff x="3131840" y="2494180"/>
                  <a:chExt cx="2777476" cy="1677475"/>
                </a:xfrm>
              </p:grpSpPr>
              <p:pic>
                <p:nvPicPr>
                  <p:cNvPr id="26" name="Picture 25" descr="Untitled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3131840" y="2708920"/>
                    <a:ext cx="2777476" cy="1462735"/>
                  </a:xfrm>
                  <a:prstGeom prst="rect">
                    <a:avLst/>
                  </a:prstGeom>
                </p:spPr>
              </p:pic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71868" y="3500438"/>
                    <a:ext cx="8640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800" dirty="0" smtClean="0"/>
                      <a:t>Living Dining</a:t>
                    </a:r>
                  </a:p>
                  <a:p>
                    <a:r>
                      <a:rPr lang="ja-JP" altLang="en-US" sz="800" smtClean="0"/>
                      <a:t>約</a:t>
                    </a:r>
                    <a:r>
                      <a:rPr lang="en-US" altLang="ja-JP" sz="800" dirty="0" smtClean="0"/>
                      <a:t>28m</a:t>
                    </a:r>
                    <a:r>
                      <a:rPr lang="en-US" altLang="ja-JP" sz="800" baseline="30000" dirty="0" smtClean="0"/>
                      <a:t>2</a:t>
                    </a:r>
                    <a:endParaRPr kumimoji="1" lang="ja-JP" altLang="en-US" sz="800"/>
                  </a:p>
                </p:txBody>
              </p:sp>
              <p:pic>
                <p:nvPicPr>
                  <p:cNvPr id="1026" name="Picture 2" descr="Image result for 北 マーク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 rot="1200000">
                    <a:off x="5575359" y="2494180"/>
                    <a:ext cx="216024" cy="21602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140726" y="2852936"/>
                    <a:ext cx="30377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sz="700" smtClean="0"/>
                      <a:t>洗</a:t>
                    </a:r>
                    <a:endParaRPr kumimoji="1" lang="ja-JP" altLang="en-US" sz="700"/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989228" y="3566176"/>
                    <a:ext cx="500066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00" smtClean="0"/>
                      <a:t>洗面室</a:t>
                    </a:r>
                    <a:endParaRPr lang="en-US" altLang="ja-JP" sz="700" dirty="0" smtClean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850912" y="2927804"/>
                    <a:ext cx="864096" cy="2390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50" smtClean="0"/>
                      <a:t>キッチン</a:t>
                    </a:r>
                    <a:endParaRPr lang="en-US" altLang="ja-JP" sz="750" dirty="0" smtClean="0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843519" y="2822315"/>
                    <a:ext cx="395377" cy="354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00" smtClean="0"/>
                      <a:t>収納</a:t>
                    </a:r>
                    <a:endParaRPr lang="en-US" altLang="ja-JP" sz="700" dirty="0" smtClean="0"/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5072066" y="3929066"/>
                  <a:ext cx="42862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500" smtClean="0"/>
                    <a:t>トイレ</a:t>
                  </a:r>
                  <a:endParaRPr lang="en-US" altLang="ja-JP" sz="500" dirty="0" smtClean="0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5324099" y="3214686"/>
                <a:ext cx="428628" cy="239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50" smtClean="0"/>
                  <a:t>浴室</a:t>
                </a:r>
                <a:endParaRPr lang="en-US" altLang="ja-JP" sz="750" dirty="0" smtClean="0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3428992" y="929139"/>
            <a:ext cx="2714644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ja-JP" altLang="en-US" sz="1000" smtClean="0">
                <a:latin typeface="+mj-lt"/>
              </a:rPr>
              <a:t>観光客で賑わう長谷・坂ノ下とサーフィンで人気な稲村ヶ崎・七里ヶ浜の間に位置し、</a:t>
            </a:r>
            <a:r>
              <a:rPr lang="ja-JP" altLang="en-US" sz="1000" smtClean="0"/>
              <a:t>海・</a:t>
            </a:r>
            <a:r>
              <a:rPr lang="ja-JP" altLang="en-US" sz="1000" smtClean="0">
                <a:latin typeface="+mj-lt"/>
              </a:rPr>
              <a:t>山・鎌倉駅・藤沢方面へもアクセスしやすいです。</a:t>
            </a:r>
            <a:r>
              <a:rPr lang="en-CA" altLang="ja-JP" sz="1000" dirty="0" smtClean="0">
                <a:latin typeface="+mj-lt"/>
              </a:rPr>
              <a:t> </a:t>
            </a: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3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自然に囲まれる</a:t>
            </a:r>
            <a:r>
              <a:rPr lang="ja-JP" altLang="en-US" sz="1000" b="1" smtClean="0">
                <a:latin typeface="+mj-lt"/>
              </a:rPr>
              <a:t>閑静な住宅地</a:t>
            </a:r>
            <a:endParaRPr lang="en-US" altLang="ja-JP" sz="1000" b="1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/>
              <a:t>　積水ハウス施工</a:t>
            </a:r>
            <a:r>
              <a:rPr lang="ja-JP" altLang="en-US" sz="1000" b="1" smtClean="0"/>
              <a:t>軽量鉄骨</a:t>
            </a:r>
            <a:r>
              <a:rPr lang="ja-JP" altLang="en-US" sz="1000" smtClean="0"/>
              <a:t>造戸建て</a:t>
            </a:r>
            <a:endParaRPr lang="en-US" altLang="ja-JP" sz="10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</a:t>
            </a:r>
            <a:r>
              <a:rPr lang="en-US" altLang="ja-JP" sz="1000" dirty="0" smtClean="0">
                <a:latin typeface="+mj-lt"/>
              </a:rPr>
              <a:t>2018</a:t>
            </a:r>
            <a:r>
              <a:rPr lang="ja-JP" altLang="en-US" sz="1000" smtClean="0">
                <a:latin typeface="+mj-lt"/>
              </a:rPr>
              <a:t>年</a:t>
            </a:r>
            <a:r>
              <a:rPr lang="en-US" altLang="ja-JP" sz="1000" dirty="0" smtClean="0">
                <a:latin typeface="+mj-lt"/>
              </a:rPr>
              <a:t>3</a:t>
            </a:r>
            <a:r>
              <a:rPr lang="ja-JP" altLang="en-US" sz="1000" smtClean="0">
                <a:latin typeface="+mj-lt"/>
              </a:rPr>
              <a:t>月</a:t>
            </a:r>
            <a:r>
              <a:rPr lang="ja-JP" altLang="en-US" sz="1000" b="1" smtClean="0">
                <a:latin typeface="+mj-lt"/>
              </a:rPr>
              <a:t>全面リフォーム</a:t>
            </a:r>
            <a:r>
              <a:rPr lang="ja-JP" altLang="en-US" sz="1000" smtClean="0">
                <a:latin typeface="+mj-lt"/>
              </a:rPr>
              <a:t>施工</a:t>
            </a:r>
            <a:endParaRPr lang="en-CA" altLang="ja-JP" sz="10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オール電化</a:t>
            </a: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1000" dirty="0" smtClean="0">
              <a:latin typeface="+mj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156176" y="1000108"/>
          <a:ext cx="2711194" cy="4633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631126"/>
                <a:gridCol w="660718"/>
                <a:gridCol w="587058"/>
                <a:gridCol w="616268"/>
              </a:tblGrid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所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在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kumimoji="1" lang="en-US" altLang="ja-JP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丁目</a:t>
                      </a:r>
                      <a:r>
                        <a:rPr kumimoji="1" lang="en-US" altLang="ja-JP" sz="700" dirty="0" smtClean="0">
                          <a:solidFill>
                            <a:schemeClr val="tx1"/>
                          </a:solidFill>
                        </a:rPr>
                        <a:t>11-12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交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通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江ノ電 「極楽寺」駅徒歩</a:t>
                      </a:r>
                      <a:r>
                        <a:rPr kumimoji="1" lang="en-US" altLang="ja-JP" sz="7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建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物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合計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111.86m</a:t>
                      </a:r>
                      <a:r>
                        <a:rPr kumimoji="1" lang="en-US" altLang="ja-JP" sz="8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="1" baseline="0" smtClean="0">
                          <a:solidFill>
                            <a:schemeClr val="tx1"/>
                          </a:solidFill>
                        </a:rPr>
                        <a:t>　　</a:t>
                      </a:r>
                      <a:endParaRPr kumimoji="1" lang="ja-JP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間取り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CA" altLang="ja-JP" sz="800" b="1" dirty="0" smtClean="0">
                          <a:solidFill>
                            <a:schemeClr val="tx1"/>
                          </a:solidFill>
                        </a:rPr>
                        <a:t>3LDK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構造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軽量鉄骨造スレート</a:t>
                      </a:r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葺２階</a:t>
                      </a:r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建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施工会社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積水ハウス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築年月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平成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駐車場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有、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台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土地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土地権利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所有権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土地面積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登記簿：</a:t>
                      </a: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144.67m</a:t>
                      </a:r>
                      <a:r>
                        <a:rPr kumimoji="1" lang="en-US" altLang="ja-JP" sz="8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aseline="0" smtClean="0">
                          <a:solidFill>
                            <a:schemeClr val="tx1"/>
                          </a:solidFill>
                        </a:rPr>
                        <a:t>、実測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144.85m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用途地域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第１種低層住宅専用地域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第２種風致地区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建ぺい率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容積率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接面種別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公道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地勢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平坦地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接道状況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北東側幅員約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4.1m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公道、接面約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7.9m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現況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居住中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相談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973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　２０１８年に実施したリフォーム： 防水工事、フローリング、玄関扉、クロス交換、室内扉、キッチン、トイレ・バス、洗面台、エコキュート、エアコン、インターフォン、排水管交換等</a:t>
                      </a:r>
                      <a:endParaRPr kumimoji="1" lang="en-CA" altLang="ja-JP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kumimoji="1" lang="en-US" altLang="ja-JP" sz="3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　通学地域：</a:t>
                      </a:r>
                      <a:r>
                        <a:rPr kumimoji="1" lang="en-CA" altLang="ja-JP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稲村ケ崎小学校・御成中学校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285720" y="285728"/>
          <a:ext cx="8572561" cy="50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628"/>
                <a:gridCol w="1643074"/>
                <a:gridCol w="3429024"/>
                <a:gridCol w="3071835"/>
              </a:tblGrid>
              <a:tr h="420050">
                <a:tc>
                  <a:txBody>
                    <a:bodyPr/>
                    <a:lstStyle/>
                    <a:p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戸建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価格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CA" sz="1500" b="1" dirty="0" smtClean="0">
                          <a:solidFill>
                            <a:schemeClr val="tx1"/>
                          </a:solidFill>
                        </a:rPr>
                        <a:t>5,430</a:t>
                      </a: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万円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smtClean="0">
                          <a:solidFill>
                            <a:schemeClr val="tx1"/>
                          </a:solidFill>
                        </a:rPr>
                        <a:t>所在</a:t>
                      </a:r>
                      <a:endParaRPr lang="en-CA" altLang="ja-JP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lang="en-US" altLang="ja-JP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丁目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交通</a:t>
                      </a:r>
                      <a:endParaRPr lang="en-CA" altLang="ja-JP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江ノ電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「極楽寺」駅徒歩</a:t>
                      </a:r>
                      <a:r>
                        <a:rPr kumimoji="1" lang="en-US" altLang="ja-JP" sz="15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285720" y="1428736"/>
            <a:ext cx="3073387" cy="689814"/>
            <a:chOff x="285720" y="1428736"/>
            <a:chExt cx="3073387" cy="689814"/>
          </a:xfrm>
        </p:grpSpPr>
        <p:sp>
          <p:nvSpPr>
            <p:cNvPr id="59" name="Rounded Rectangle 58"/>
            <p:cNvSpPr/>
            <p:nvPr/>
          </p:nvSpPr>
          <p:spPr>
            <a:xfrm>
              <a:off x="285720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土地面積</a:t>
              </a:r>
              <a:endParaRPr lang="en-CA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320795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建物面積</a:t>
              </a:r>
              <a:endParaRPr lang="en-CA" sz="10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355869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建築</a:t>
              </a:r>
              <a:endParaRPr lang="en-CA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2499" y="1733124"/>
              <a:ext cx="100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144.7m</a:t>
              </a:r>
              <a:r>
                <a:rPr lang="en-CA" sz="1600" baseline="30000" dirty="0" smtClean="0"/>
                <a:t>2</a:t>
              </a:r>
              <a:endParaRPr lang="en-CA" sz="1600" baseline="30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20963" y="1733124"/>
              <a:ext cx="100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111.9m</a:t>
              </a:r>
              <a:r>
                <a:rPr lang="en-CA" sz="1600" baseline="30000" dirty="0" smtClean="0"/>
                <a:t>2</a:t>
              </a:r>
              <a:endParaRPr lang="en-CA" sz="1600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57422" y="1794679"/>
              <a:ext cx="1001685" cy="323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ja-JP" altLang="en-US" b="1" baseline="30000" smtClean="0">
                  <a:latin typeface="+mj-lt"/>
                </a:rPr>
                <a:t>積水ハウス</a:t>
              </a:r>
              <a:endParaRPr lang="en-CA" b="1" baseline="30000" dirty="0">
                <a:latin typeface="+mj-lt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85720" y="987966"/>
            <a:ext cx="30003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ja-JP" altLang="en-US" smtClean="0">
                <a:solidFill>
                  <a:schemeClr val="bg1"/>
                </a:solidFill>
              </a:rPr>
              <a:t>鎌倉らしい落ち着いた住環境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2" name="Picture 2" descr="C:\Users\bluer\Dropbox\Others\property\portfolio\極楽寺\photo\exterio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226188" y="2274086"/>
            <a:ext cx="1619261" cy="1214446"/>
          </a:xfrm>
          <a:prstGeom prst="rect">
            <a:avLst/>
          </a:prstGeom>
          <a:noFill/>
        </p:spPr>
      </p:pic>
      <p:pic>
        <p:nvPicPr>
          <p:cNvPr id="1027" name="Picture 3" descr="C:\Users\bluer\Dropbox\Others\property\portfolio\極楽寺\photo\bed (3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5072074"/>
            <a:ext cx="1569599" cy="1177200"/>
          </a:xfrm>
          <a:prstGeom prst="rect">
            <a:avLst/>
          </a:prstGeom>
          <a:noFill/>
        </p:spPr>
      </p:pic>
      <p:pic>
        <p:nvPicPr>
          <p:cNvPr id="1030" name="Picture 6" descr="C:\Users\bluer\Dropbox\Others\property\portfolio\極楽寺\photo\bed (9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7356" y="5072074"/>
            <a:ext cx="1571636" cy="1178727"/>
          </a:xfrm>
          <a:prstGeom prst="rect">
            <a:avLst/>
          </a:prstGeom>
          <a:noFill/>
        </p:spPr>
      </p:pic>
      <p:pic>
        <p:nvPicPr>
          <p:cNvPr id="1031" name="Picture 7" descr="C:\Users\bluer\Dropbox\Others\property\portfolio\極楽寺\photo\ldk (5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282" y="3786190"/>
            <a:ext cx="1571636" cy="1178727"/>
          </a:xfrm>
          <a:prstGeom prst="rect">
            <a:avLst/>
          </a:prstGeom>
          <a:noFill/>
        </p:spPr>
      </p:pic>
      <p:pic>
        <p:nvPicPr>
          <p:cNvPr id="4" name="Picture 3" descr="C:\Users\bluer\Dropbox\Others\property\portfolio\極楽寺\photo\P1011112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57356" y="3786190"/>
            <a:ext cx="1569600" cy="1177200"/>
          </a:xfrm>
          <a:prstGeom prst="rect">
            <a:avLst/>
          </a:prstGeom>
          <a:noFill/>
        </p:spPr>
      </p:pic>
      <p:pic>
        <p:nvPicPr>
          <p:cNvPr id="1028" name="Picture 4" descr="C:\Users\bluer\Dropbox\Others\property\portfolio\極楽寺\photo\P1011125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71868" y="2357430"/>
            <a:ext cx="1569600" cy="1177200"/>
          </a:xfrm>
          <a:prstGeom prst="rect">
            <a:avLst/>
          </a:prstGeom>
          <a:noFill/>
        </p:spPr>
      </p:pic>
      <p:pic>
        <p:nvPicPr>
          <p:cNvPr id="1029" name="Picture 5" descr="C:\Users\bluer\Dropbox\Others\property\portfolio\極楽寺\photo\exterior (7)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5400000">
            <a:off x="1879270" y="2358590"/>
            <a:ext cx="1620000" cy="10923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351</Words>
  <Application>Microsoft Office PowerPoint</Application>
  <PresentationFormat>On-screen Show (4:3)</PresentationFormat>
  <Paragraphs>91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Entropy</dc:creator>
  <cp:lastModifiedBy>Anthony Tanaka</cp:lastModifiedBy>
  <cp:revision>93</cp:revision>
  <dcterms:created xsi:type="dcterms:W3CDTF">2018-02-27T15:18:37Z</dcterms:created>
  <dcterms:modified xsi:type="dcterms:W3CDTF">2021-12-01T17:37:51Z</dcterms:modified>
</cp:coreProperties>
</file>