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luer\Dropbox\Dean Street\deanstreetlab.github.io\property\photo\floorplan\floor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0"/>
            <a:ext cx="2357454" cy="271033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14282" y="2000240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山・お寺巡り・鎌倉駅・藤沢方面へもアクセスしやすい住宅地</a:t>
            </a: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357950" y="928670"/>
          <a:ext cx="2617170" cy="522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891"/>
                <a:gridCol w="642803"/>
                <a:gridCol w="500066"/>
                <a:gridCol w="142876"/>
                <a:gridCol w="428628"/>
                <a:gridCol w="616906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0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CA" altLang="ja-JP" sz="800" b="0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smtClean="0">
                          <a:solidFill>
                            <a:schemeClr val="tx1"/>
                          </a:solidFill>
                        </a:rPr>
                        <a:t>軽量鉄骨造スレート葺２階建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接面種別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地勢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平坦地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年に実施したリフォーム内容： フローリング、防水工事、玄関扉、室内扉、キッチン交換、トイレ・バス、洗面台、クロス交換、エコキュート、エアコン、インターフォン、排水管交換等</a:t>
                      </a:r>
                      <a:endParaRPr kumimoji="1" lang="en-CA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駐車場幅員約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2.8m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、長さ約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（内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傾斜）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BBQ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等に使って頂ける約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12m</a:t>
                      </a:r>
                      <a:r>
                        <a:rPr kumimoji="1" lang="en-CA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の室外スペース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通学地域：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14282" y="285728"/>
          <a:ext cx="8715436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772"/>
                <a:gridCol w="1670458"/>
                <a:gridCol w="3486174"/>
                <a:gridCol w="3123032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5,380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14282" y="1381864"/>
            <a:ext cx="3073387" cy="664102"/>
            <a:chOff x="285720" y="1428736"/>
            <a:chExt cx="3073387" cy="664102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 smtClean="0"/>
                <a:t>144.7m</a:t>
              </a:r>
              <a:r>
                <a:rPr lang="en-CA" sz="1500" baseline="30000" dirty="0" smtClean="0"/>
                <a:t>2</a:t>
              </a:r>
              <a:endParaRPr lang="en-CA" sz="15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8729" y="1733124"/>
              <a:ext cx="928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 smtClean="0"/>
                <a:t>111.9m</a:t>
              </a:r>
              <a:r>
                <a:rPr lang="en-CA" sz="1500" baseline="30000" dirty="0" smtClean="0"/>
                <a:t>2</a:t>
              </a:r>
              <a:endParaRPr lang="en-CA" sz="15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298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sz="1600" b="1" baseline="30000" smtClean="0">
                  <a:latin typeface="+mj-lt"/>
                </a:rPr>
                <a:t>積水ハウス</a:t>
              </a:r>
              <a:endParaRPr lang="en-CA" sz="1600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14282" y="928670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>
                    <a:lumMod val="95000"/>
                  </a:schemeClr>
                </a:solidFill>
              </a:rPr>
              <a:t>鎌倉らしい落ち着いた住環境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3929066"/>
            <a:ext cx="1643074" cy="1232306"/>
          </a:xfrm>
          <a:prstGeom prst="rect">
            <a:avLst/>
          </a:prstGeom>
          <a:noFill/>
        </p:spPr>
      </p:pic>
      <p:pic>
        <p:nvPicPr>
          <p:cNvPr id="8" name="Picture 3" descr="C:\Users\bluer\Dropbox\Dean Street\deanstreetlab.github.io\property\photo\exterior\right view (7) post-edi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928668"/>
            <a:ext cx="2448000" cy="1632000"/>
          </a:xfrm>
          <a:prstGeom prst="rect">
            <a:avLst/>
          </a:prstGeom>
          <a:noFill/>
        </p:spPr>
      </p:pic>
      <p:pic>
        <p:nvPicPr>
          <p:cNvPr id="9" name="Picture 6" descr="C:\Users\bluer\Dropbox\Dean Street\deanstreetlab.github.io\property\photo\exterior\front view post-edi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2643182"/>
            <a:ext cx="1641600" cy="1231200"/>
          </a:xfrm>
          <a:prstGeom prst="rect">
            <a:avLst/>
          </a:prstGeom>
          <a:noFill/>
        </p:spPr>
      </p:pic>
      <p:pic>
        <p:nvPicPr>
          <p:cNvPr id="2" name="Picture 2" descr="C:\Users\bluer\Dropbox\Others\property\portfolio\極楽寺\photo\frontyard post-edit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3474" y="2643182"/>
            <a:ext cx="1641600" cy="12312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4282" y="2571744"/>
            <a:ext cx="2571768" cy="17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自然に囲まれた</a:t>
            </a:r>
            <a:r>
              <a:rPr lang="ja-JP" altLang="en-US" sz="960" b="1" smtClean="0">
                <a:solidFill>
                  <a:schemeClr val="accent1"/>
                </a:solidFill>
                <a:latin typeface="+mj-lt"/>
              </a:rPr>
              <a:t>閑静な住宅地</a:t>
            </a:r>
            <a:endParaRPr lang="en-US" altLang="ja-JP" sz="960" b="1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/>
              <a:t>　積水ハウス施工</a:t>
            </a:r>
            <a:r>
              <a:rPr lang="ja-JP" altLang="en-US" sz="960" b="1" smtClean="0">
                <a:solidFill>
                  <a:schemeClr val="accent1"/>
                </a:solidFill>
              </a:rPr>
              <a:t>軽量鉄骨</a:t>
            </a:r>
            <a:r>
              <a:rPr lang="ja-JP" altLang="en-US" sz="960" smtClean="0"/>
              <a:t>造戸建て</a:t>
            </a:r>
            <a:endParaRPr lang="en-US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</a:t>
            </a:r>
            <a:r>
              <a:rPr lang="en-US" altLang="ja-JP" sz="960" dirty="0" smtClean="0">
                <a:latin typeface="+mj-lt"/>
              </a:rPr>
              <a:t>2018</a:t>
            </a:r>
            <a:r>
              <a:rPr lang="ja-JP" altLang="en-US" sz="960" smtClean="0">
                <a:latin typeface="+mj-lt"/>
              </a:rPr>
              <a:t>年</a:t>
            </a:r>
            <a:r>
              <a:rPr lang="en-US" altLang="ja-JP" sz="960" dirty="0" smtClean="0">
                <a:latin typeface="+mj-lt"/>
              </a:rPr>
              <a:t>3</a:t>
            </a:r>
            <a:r>
              <a:rPr lang="ja-JP" altLang="en-US" sz="960" smtClean="0">
                <a:latin typeface="+mj-lt"/>
              </a:rPr>
              <a:t>月</a:t>
            </a:r>
            <a:r>
              <a:rPr lang="ja-JP" altLang="en-US" sz="960" b="1" smtClean="0">
                <a:solidFill>
                  <a:schemeClr val="accent1"/>
                </a:solidFill>
                <a:latin typeface="+mj-lt"/>
              </a:rPr>
              <a:t>全面リフォーム</a:t>
            </a:r>
            <a:r>
              <a:rPr lang="ja-JP" altLang="en-US" sz="960" smtClean="0">
                <a:latin typeface="+mj-lt"/>
              </a:rPr>
              <a:t>施工</a:t>
            </a:r>
            <a:endParaRPr lang="en-CA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広々間取りと大きな窓で</a:t>
            </a:r>
            <a:r>
              <a:rPr lang="ja-JP" altLang="en-US" sz="960" b="1" smtClean="0">
                <a:solidFill>
                  <a:schemeClr val="accent1"/>
                </a:solidFill>
                <a:latin typeface="+mj-lt"/>
              </a:rPr>
              <a:t>開放感</a:t>
            </a:r>
            <a:r>
              <a:rPr lang="ja-JP" altLang="en-US" sz="960" smtClean="0">
                <a:latin typeface="+mj-lt"/>
              </a:rPr>
              <a:t>溢れる空間</a:t>
            </a:r>
            <a:endParaRPr lang="en-US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/>
              <a:t>　オール電化</a:t>
            </a:r>
            <a:endParaRPr lang="en-US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「最後から二番目の恋</a:t>
            </a:r>
            <a:r>
              <a:rPr lang="ja-JP" altLang="en-US" sz="960" smtClean="0">
                <a:latin typeface="+mj-lt"/>
              </a:rPr>
              <a:t>」「優しい音楽」</a:t>
            </a:r>
            <a:r>
              <a:rPr lang="ja-JP" altLang="en-US" sz="960" smtClean="0">
                <a:latin typeface="+mj-lt"/>
              </a:rPr>
              <a:t>等</a:t>
            </a:r>
            <a:endParaRPr lang="en-US" altLang="ja-JP" sz="960" dirty="0" smtClean="0">
              <a:latin typeface="+mj-lt"/>
            </a:endParaRPr>
          </a:p>
          <a:p>
            <a:pPr>
              <a:lnSpc>
                <a:spcPct val="114000"/>
              </a:lnSpc>
            </a:pPr>
            <a:r>
              <a:rPr lang="ja-JP" altLang="en-US" sz="960" smtClean="0">
                <a:latin typeface="+mj-lt"/>
              </a:rPr>
              <a:t>　</a:t>
            </a:r>
            <a:r>
              <a:rPr lang="en-CA" altLang="ja-JP" sz="960" dirty="0" smtClean="0">
                <a:latin typeface="+mj-lt"/>
              </a:rPr>
              <a:t>  </a:t>
            </a:r>
            <a:r>
              <a:rPr lang="ja-JP" altLang="en-US" sz="960" smtClean="0">
                <a:latin typeface="+mj-lt"/>
              </a:rPr>
              <a:t>ドラマの</a:t>
            </a:r>
            <a:r>
              <a:rPr lang="ja-JP" altLang="en-US" sz="960" smtClean="0">
                <a:latin typeface="+mj-lt"/>
              </a:rPr>
              <a:t>舞台となった極楽寺</a:t>
            </a:r>
            <a:endParaRPr lang="en-US" altLang="ja-JP" sz="96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96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960" dirty="0" smtClean="0">
              <a:latin typeface="+mj-lt"/>
            </a:endParaRPr>
          </a:p>
        </p:txBody>
      </p:sp>
      <p:pic>
        <p:nvPicPr>
          <p:cNvPr id="3" name="Picture 2" descr="C:\Users\bluer\Dropbox\Dean Street\deanstreetlab.github.io\property\photo\interior\IMGP0339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929066"/>
            <a:ext cx="1641600" cy="1231200"/>
          </a:xfrm>
          <a:prstGeom prst="rect">
            <a:avLst/>
          </a:prstGeom>
          <a:noFill/>
        </p:spPr>
      </p:pic>
      <p:pic>
        <p:nvPicPr>
          <p:cNvPr id="1027" name="Picture 3" descr="C:\Users\bluer\Dropbox\Dean Street\deanstreetlab.github.io\property\photo\interior\IMGP0315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6050" y="5214950"/>
            <a:ext cx="1641600" cy="1231200"/>
          </a:xfrm>
          <a:prstGeom prst="rect">
            <a:avLst/>
          </a:prstGeom>
          <a:noFill/>
        </p:spPr>
      </p:pic>
      <p:pic>
        <p:nvPicPr>
          <p:cNvPr id="1028" name="Picture 4" descr="C:\Users\bluer\Dropbox\Dean Street\deanstreetlab.github.io\property\photo\interior\IMGP0316.JPG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214950"/>
            <a:ext cx="1641600" cy="123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461</Words>
  <Application>Microsoft Office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148</cp:revision>
  <dcterms:created xsi:type="dcterms:W3CDTF">2018-02-27T15:18:37Z</dcterms:created>
  <dcterms:modified xsi:type="dcterms:W3CDTF">2021-12-27T07:28:33Z</dcterms:modified>
</cp:coreProperties>
</file>