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s-VE"/>
    </a:defPPr>
    <a:lvl1pPr marL="0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15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29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44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59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74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89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04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319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53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1" y="3077281"/>
            <a:ext cx="5829300" cy="212337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667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74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789320" y="1458384"/>
            <a:ext cx="3037284" cy="310617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75085" y="1458384"/>
            <a:ext cx="8999934" cy="3106173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741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343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4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3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55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75085" y="8493479"/>
            <a:ext cx="6018609" cy="240266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07995" y="8493479"/>
            <a:ext cx="6018610" cy="240266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077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96700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15" indent="0">
              <a:buNone/>
              <a:defRPr sz="2100" b="1"/>
            </a:lvl2pPr>
            <a:lvl3pPr marL="957829" indent="0">
              <a:buNone/>
              <a:defRPr sz="1900" b="1"/>
            </a:lvl3pPr>
            <a:lvl4pPr marL="1436744" indent="0">
              <a:buNone/>
              <a:defRPr sz="1700" b="1"/>
            </a:lvl4pPr>
            <a:lvl5pPr marL="1915659" indent="0">
              <a:buNone/>
              <a:defRPr sz="1700" b="1"/>
            </a:lvl5pPr>
            <a:lvl6pPr marL="2394574" indent="0">
              <a:buNone/>
              <a:defRPr sz="1700" b="1"/>
            </a:lvl6pPr>
            <a:lvl7pPr marL="2873489" indent="0">
              <a:buNone/>
              <a:defRPr sz="1700" b="1"/>
            </a:lvl7pPr>
            <a:lvl8pPr marL="3352404" indent="0">
              <a:buNone/>
              <a:defRPr sz="1700" b="1"/>
            </a:lvl8pPr>
            <a:lvl9pPr marL="3831319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15" indent="0">
              <a:buNone/>
              <a:defRPr sz="2100" b="1"/>
            </a:lvl2pPr>
            <a:lvl3pPr marL="957829" indent="0">
              <a:buNone/>
              <a:defRPr sz="1900" b="1"/>
            </a:lvl3pPr>
            <a:lvl4pPr marL="1436744" indent="0">
              <a:buNone/>
              <a:defRPr sz="1700" b="1"/>
            </a:lvl4pPr>
            <a:lvl5pPr marL="1915659" indent="0">
              <a:buNone/>
              <a:defRPr sz="1700" b="1"/>
            </a:lvl5pPr>
            <a:lvl6pPr marL="2394574" indent="0">
              <a:buNone/>
              <a:defRPr sz="1700" b="1"/>
            </a:lvl6pPr>
            <a:lvl7pPr marL="2873489" indent="0">
              <a:buNone/>
              <a:defRPr sz="1700" b="1"/>
            </a:lvl7pPr>
            <a:lvl8pPr marL="3352404" indent="0">
              <a:buNone/>
              <a:defRPr sz="1700" b="1"/>
            </a:lvl8pPr>
            <a:lvl9pPr marL="3831319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65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171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88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6"/>
            <a:ext cx="2256235" cy="167851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3" cy="8454496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500"/>
            </a:lvl1pPr>
            <a:lvl2pPr marL="478915" indent="0">
              <a:buNone/>
              <a:defRPr sz="1200"/>
            </a:lvl2pPr>
            <a:lvl3pPr marL="957829" indent="0">
              <a:buNone/>
              <a:defRPr sz="1000"/>
            </a:lvl3pPr>
            <a:lvl4pPr marL="1436744" indent="0">
              <a:buNone/>
              <a:defRPr sz="900"/>
            </a:lvl4pPr>
            <a:lvl5pPr marL="1915659" indent="0">
              <a:buNone/>
              <a:defRPr sz="900"/>
            </a:lvl5pPr>
            <a:lvl6pPr marL="2394574" indent="0">
              <a:buNone/>
              <a:defRPr sz="900"/>
            </a:lvl6pPr>
            <a:lvl7pPr marL="2873489" indent="0">
              <a:buNone/>
              <a:defRPr sz="900"/>
            </a:lvl7pPr>
            <a:lvl8pPr marL="3352404" indent="0">
              <a:buNone/>
              <a:defRPr sz="900"/>
            </a:lvl8pPr>
            <a:lvl9pPr marL="383131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94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300"/>
            </a:lvl1pPr>
            <a:lvl2pPr marL="478915" indent="0">
              <a:buNone/>
              <a:defRPr sz="3000"/>
            </a:lvl2pPr>
            <a:lvl3pPr marL="957829" indent="0">
              <a:buNone/>
              <a:defRPr sz="2500"/>
            </a:lvl3pPr>
            <a:lvl4pPr marL="1436744" indent="0">
              <a:buNone/>
              <a:defRPr sz="2100"/>
            </a:lvl4pPr>
            <a:lvl5pPr marL="1915659" indent="0">
              <a:buNone/>
              <a:defRPr sz="2100"/>
            </a:lvl5pPr>
            <a:lvl6pPr marL="2394574" indent="0">
              <a:buNone/>
              <a:defRPr sz="2100"/>
            </a:lvl6pPr>
            <a:lvl7pPr marL="2873489" indent="0">
              <a:buNone/>
              <a:defRPr sz="2100"/>
            </a:lvl7pPr>
            <a:lvl8pPr marL="3352404" indent="0">
              <a:buNone/>
              <a:defRPr sz="2100"/>
            </a:lvl8pPr>
            <a:lvl9pPr marL="3831319" indent="0">
              <a:buNone/>
              <a:defRPr sz="21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500"/>
            </a:lvl1pPr>
            <a:lvl2pPr marL="478915" indent="0">
              <a:buNone/>
              <a:defRPr sz="1200"/>
            </a:lvl2pPr>
            <a:lvl3pPr marL="957829" indent="0">
              <a:buNone/>
              <a:defRPr sz="1000"/>
            </a:lvl3pPr>
            <a:lvl4pPr marL="1436744" indent="0">
              <a:buNone/>
              <a:defRPr sz="900"/>
            </a:lvl4pPr>
            <a:lvl5pPr marL="1915659" indent="0">
              <a:buNone/>
              <a:defRPr sz="900"/>
            </a:lvl5pPr>
            <a:lvl6pPr marL="2394574" indent="0">
              <a:buNone/>
              <a:defRPr sz="900"/>
            </a:lvl6pPr>
            <a:lvl7pPr marL="2873489" indent="0">
              <a:buNone/>
              <a:defRPr sz="900"/>
            </a:lvl7pPr>
            <a:lvl8pPr marL="3352404" indent="0">
              <a:buNone/>
              <a:defRPr sz="900"/>
            </a:lvl8pPr>
            <a:lvl9pPr marL="383131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62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1" y="396700"/>
            <a:ext cx="6172200" cy="1651000"/>
          </a:xfrm>
          <a:prstGeom prst="rect">
            <a:avLst/>
          </a:prstGeom>
        </p:spPr>
        <p:txBody>
          <a:bodyPr vert="horz" lIns="95783" tIns="47892" rIns="95783" bIns="4789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95783" tIns="47892" rIns="95783" bIns="4789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5783" tIns="47892" rIns="95783" bIns="4789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4211-3D0C-41D0-ABB3-D43B69261232}" type="datetimeFigureOut">
              <a:rPr lang="es-VE" smtClean="0"/>
              <a:t>13/01/2018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5783" tIns="47892" rIns="95783" bIns="4789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5783" tIns="47892" rIns="95783" bIns="4789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43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29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6" indent="-359186" algn="l" defTabSz="957829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36" indent="-299322" algn="l" defTabSz="95782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87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02" indent="-239457" algn="l" defTabSz="95782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17" indent="-239457" algn="l" defTabSz="957829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31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46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61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76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5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29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44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59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74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89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04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19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78179" y="1181147"/>
            <a:ext cx="1645897" cy="328210"/>
          </a:xfrm>
          <a:prstGeom prst="rect">
            <a:avLst/>
          </a:prstGeom>
          <a:noFill/>
        </p:spPr>
        <p:txBody>
          <a:bodyPr wrap="square" lIns="35475" tIns="17738" rIns="35475" bIns="17738" rtlCol="0">
            <a:spAutoFit/>
          </a:bodyPr>
          <a:lstStyle/>
          <a:p>
            <a:r>
              <a:rPr lang="es-VE" b="1" dirty="0" smtClean="0">
                <a:solidFill>
                  <a:schemeClr val="tx2"/>
                </a:solidFill>
              </a:rPr>
              <a:t>Loto Miranda</a:t>
            </a:r>
            <a:endParaRPr lang="es-VE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58136"/>
              </p:ext>
            </p:extLst>
          </p:nvPr>
        </p:nvGraphicFramePr>
        <p:xfrm>
          <a:off x="397492" y="2148950"/>
          <a:ext cx="4570968" cy="7228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828"/>
                <a:gridCol w="761828"/>
                <a:gridCol w="761828"/>
                <a:gridCol w="761828"/>
                <a:gridCol w="761828"/>
                <a:gridCol w="761828"/>
              </a:tblGrid>
              <a:tr h="903210">
                <a:tc>
                  <a:txBody>
                    <a:bodyPr/>
                    <a:lstStyle/>
                    <a:p>
                      <a:pPr marL="0" marR="0" indent="0" algn="ctr" defTabSz="9578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900" b="1" dirty="0" smtClean="0"/>
                        <a:t>01</a:t>
                      </a:r>
                    </a:p>
                    <a:p>
                      <a:endParaRPr lang="es-VE" b="1" dirty="0" smtClean="0"/>
                    </a:p>
                    <a:p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02</a:t>
                      </a:r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s-VE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04</a:t>
                      </a:r>
                    </a:p>
                    <a:p>
                      <a:pPr algn="ctr"/>
                      <a:endParaRPr lang="es-VE" sz="1900" b="1" dirty="0" smtClean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05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06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116">
                <a:tc>
                  <a:txBody>
                    <a:bodyPr/>
                    <a:lstStyle/>
                    <a:p>
                      <a:pPr marL="0" marR="0" indent="0" algn="ctr" defTabSz="9578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900" b="1" dirty="0" smtClean="0"/>
                        <a:t>07</a:t>
                      </a:r>
                    </a:p>
                    <a:p>
                      <a:pPr algn="ctr"/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08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09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10</a:t>
                      </a:r>
                    </a:p>
                    <a:p>
                      <a:pPr algn="ctr"/>
                      <a:endParaRPr lang="es-VE" sz="1900" b="1" dirty="0" smtClean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11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12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116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13</a:t>
                      </a:r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14</a:t>
                      </a:r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15</a:t>
                      </a:r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16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17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18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116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19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20</a:t>
                      </a:r>
                    </a:p>
                    <a:p>
                      <a:pPr algn="ctr"/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21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22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23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24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210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25</a:t>
                      </a:r>
                    </a:p>
                    <a:p>
                      <a:endParaRPr lang="es-VE" b="1" dirty="0" smtClean="0"/>
                    </a:p>
                    <a:p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26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27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28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29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30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210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31</a:t>
                      </a:r>
                    </a:p>
                    <a:p>
                      <a:endParaRPr lang="es-VE" b="1" dirty="0" smtClean="0"/>
                    </a:p>
                    <a:p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32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33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34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35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36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210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37</a:t>
                      </a:r>
                    </a:p>
                    <a:p>
                      <a:endParaRPr lang="es-VE" b="1" dirty="0" smtClean="0"/>
                    </a:p>
                    <a:p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38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39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40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41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42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210">
                <a:tc>
                  <a:txBody>
                    <a:bodyPr/>
                    <a:lstStyle/>
                    <a:p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43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44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45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smtClean="0"/>
                        <a:t>46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476" y="51028"/>
            <a:ext cx="3069665" cy="1781502"/>
          </a:xfrm>
          <a:prstGeom prst="rect">
            <a:avLst/>
          </a:prstGeom>
        </p:spPr>
      </p:pic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80721"/>
              </p:ext>
            </p:extLst>
          </p:nvPr>
        </p:nvGraphicFramePr>
        <p:xfrm>
          <a:off x="1674864" y="1280592"/>
          <a:ext cx="2016224" cy="868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1008112"/>
              </a:tblGrid>
              <a:tr h="434179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00</a:t>
                      </a:r>
                      <a:endParaRPr lang="es-V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4179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0</a:t>
                      </a:r>
                      <a:endParaRPr lang="es-V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404664" y="2823611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Carnero</a:t>
            </a:r>
            <a:endParaRPr lang="es-VE" sz="11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907889" y="2820213"/>
            <a:ext cx="775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Ciempiés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862356" y="2823611"/>
            <a:ext cx="133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Toro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706077" y="281399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Alacrán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422129" y="2813991"/>
            <a:ext cx="810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León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78179" y="371373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Perico</a:t>
            </a:r>
            <a:endParaRPr lang="es-VE" sz="11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421297" y="371373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Tigre</a:t>
            </a:r>
            <a:endParaRPr lang="es-VE" sz="11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683364" y="371373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Águila</a:t>
            </a:r>
            <a:endParaRPr lang="es-VE" sz="11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89673" y="371373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Ratón</a:t>
            </a:r>
            <a:endParaRPr lang="es-VE" sz="11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528900" y="151837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Delfín</a:t>
            </a:r>
            <a:endParaRPr lang="es-VE" sz="11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28900" y="194015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Ballena</a:t>
            </a:r>
            <a:endParaRPr lang="es-VE" sz="11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205614" y="372081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Gato</a:t>
            </a:r>
            <a:endParaRPr lang="es-VE" sz="11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148494" y="459743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Mono</a:t>
            </a:r>
            <a:endParaRPr lang="es-VE" sz="11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895157" y="459743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Paloma</a:t>
            </a:r>
            <a:endParaRPr lang="es-VE" sz="11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1678369" y="459743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Zorro</a:t>
            </a:r>
            <a:endParaRPr lang="es-VE" sz="11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215231" y="459743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Pavo</a:t>
            </a:r>
            <a:endParaRPr lang="es-VE" sz="11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459041" y="459743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Oso</a:t>
            </a:r>
            <a:endParaRPr lang="es-VE" sz="11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164082" y="553296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Chivo</a:t>
            </a:r>
            <a:endParaRPr lang="es-VE" sz="11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937786" y="553191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Cochino</a:t>
            </a:r>
            <a:endParaRPr lang="es-VE" sz="11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714978" y="553191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Gallo</a:t>
            </a:r>
            <a:endParaRPr lang="es-VE" sz="11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459041" y="553191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Camello</a:t>
            </a:r>
            <a:endParaRPr lang="es-VE" sz="11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3192753" y="553296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Cebra</a:t>
            </a:r>
            <a:endParaRPr lang="es-VE" sz="11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78179" y="644760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Gallina</a:t>
            </a:r>
            <a:endParaRPr lang="es-VE" sz="11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916621" y="643241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Vaca</a:t>
            </a:r>
            <a:endParaRPr lang="es-VE" sz="1100" dirty="0"/>
          </a:p>
        </p:txBody>
      </p:sp>
      <p:sp>
        <p:nvSpPr>
          <p:cNvPr id="63" name="62 CuadroTexto"/>
          <p:cNvSpPr txBox="1"/>
          <p:nvPr/>
        </p:nvSpPr>
        <p:spPr>
          <a:xfrm>
            <a:off x="1670333" y="643241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Perro</a:t>
            </a:r>
            <a:endParaRPr lang="es-VE" sz="1100" dirty="0"/>
          </a:p>
        </p:txBody>
      </p:sp>
      <p:sp>
        <p:nvSpPr>
          <p:cNvPr id="65" name="64 CuadroTexto"/>
          <p:cNvSpPr txBox="1"/>
          <p:nvPr/>
        </p:nvSpPr>
        <p:spPr>
          <a:xfrm>
            <a:off x="2418045" y="643323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Zamuro</a:t>
            </a:r>
            <a:endParaRPr lang="es-VE" sz="11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3221627" y="641746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Elefante</a:t>
            </a:r>
            <a:endParaRPr lang="es-VE" sz="11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185434" y="732757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Lapa</a:t>
            </a:r>
            <a:endParaRPr lang="es-VE" sz="11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937786" y="732757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Ardilla</a:t>
            </a:r>
            <a:endParaRPr lang="es-VE" sz="11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1683364" y="732757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Pescado</a:t>
            </a:r>
            <a:endParaRPr lang="es-VE" sz="1100" dirty="0"/>
          </a:p>
        </p:txBody>
      </p:sp>
      <p:sp>
        <p:nvSpPr>
          <p:cNvPr id="75" name="74 CuadroTexto"/>
          <p:cNvSpPr txBox="1"/>
          <p:nvPr/>
        </p:nvSpPr>
        <p:spPr>
          <a:xfrm>
            <a:off x="2465351" y="732757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Venado</a:t>
            </a:r>
            <a:endParaRPr lang="es-VE" sz="1100" dirty="0"/>
          </a:p>
        </p:txBody>
      </p:sp>
      <p:sp>
        <p:nvSpPr>
          <p:cNvPr id="77" name="76 CuadroTexto"/>
          <p:cNvSpPr txBox="1"/>
          <p:nvPr/>
        </p:nvSpPr>
        <p:spPr>
          <a:xfrm>
            <a:off x="3345184" y="7304348"/>
            <a:ext cx="945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Jirafa</a:t>
            </a:r>
            <a:endParaRPr lang="es-VE" sz="1100" dirty="0"/>
          </a:p>
        </p:txBody>
      </p:sp>
      <p:sp>
        <p:nvSpPr>
          <p:cNvPr id="80" name="79 CuadroTexto"/>
          <p:cNvSpPr txBox="1"/>
          <p:nvPr/>
        </p:nvSpPr>
        <p:spPr>
          <a:xfrm>
            <a:off x="185434" y="825083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Tortuga</a:t>
            </a:r>
            <a:endParaRPr lang="es-VE" sz="1100" dirty="0"/>
          </a:p>
        </p:txBody>
      </p:sp>
      <p:sp>
        <p:nvSpPr>
          <p:cNvPr id="82" name="81 CuadroTexto"/>
          <p:cNvSpPr txBox="1"/>
          <p:nvPr/>
        </p:nvSpPr>
        <p:spPr>
          <a:xfrm>
            <a:off x="909753" y="8243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Pulpo</a:t>
            </a:r>
            <a:endParaRPr lang="es-VE" sz="11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1670333" y="825083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Araña</a:t>
            </a:r>
            <a:endParaRPr lang="es-VE" sz="1100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209353" y="8243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Conejo</a:t>
            </a:r>
            <a:endParaRPr lang="es-VE" sz="11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2446813" y="824380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Búho</a:t>
            </a:r>
            <a:endParaRPr lang="es-VE" sz="1100" dirty="0"/>
          </a:p>
        </p:txBody>
      </p:sp>
      <p:sp>
        <p:nvSpPr>
          <p:cNvPr id="92" name="91 Rectángulo"/>
          <p:cNvSpPr/>
          <p:nvPr/>
        </p:nvSpPr>
        <p:spPr>
          <a:xfrm>
            <a:off x="5091277" y="2158834"/>
            <a:ext cx="1596377" cy="18459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3" name="92 Rectángulo"/>
          <p:cNvSpPr/>
          <p:nvPr/>
        </p:nvSpPr>
        <p:spPr>
          <a:xfrm>
            <a:off x="381600" y="9456436"/>
            <a:ext cx="4586737" cy="37607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3116688" y="642538"/>
            <a:ext cx="3861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 mejor lotería a tu alcance</a:t>
            </a:r>
            <a:endParaRPr lang="es-VE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4947523" y="214895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/>
              <a:t>Nuestros Horarios</a:t>
            </a:r>
            <a:endParaRPr lang="es-VE" sz="16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4940796" y="2871892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/>
              <a:t>10:00am </a:t>
            </a:r>
            <a:r>
              <a:rPr lang="es-VE" sz="1400" dirty="0" smtClean="0"/>
              <a:t>- </a:t>
            </a:r>
            <a:r>
              <a:rPr lang="es-VE" sz="1400" dirty="0" smtClean="0"/>
              <a:t>11:00am 12:00m </a:t>
            </a:r>
            <a:r>
              <a:rPr lang="es-VE" sz="1400" dirty="0" smtClean="0"/>
              <a:t>- </a:t>
            </a:r>
            <a:r>
              <a:rPr lang="es-VE" sz="1400" dirty="0"/>
              <a:t>1</a:t>
            </a:r>
            <a:r>
              <a:rPr lang="es-VE" sz="1400" dirty="0" smtClean="0"/>
              <a:t>:00pm</a:t>
            </a:r>
            <a:endParaRPr lang="es-VE" sz="1400" dirty="0" smtClean="0"/>
          </a:p>
          <a:p>
            <a:pPr algn="ctr"/>
            <a:r>
              <a:rPr lang="es-VE" sz="1400" smtClean="0"/>
              <a:t>4:00pm </a:t>
            </a:r>
            <a:r>
              <a:rPr lang="es-VE" sz="1400" smtClean="0"/>
              <a:t>- </a:t>
            </a:r>
            <a:r>
              <a:rPr lang="es-VE" sz="1400" smtClean="0"/>
              <a:t>5:00pm 6:00pm </a:t>
            </a:r>
            <a:r>
              <a:rPr lang="es-VE" sz="1400" smtClean="0"/>
              <a:t>- </a:t>
            </a:r>
            <a:r>
              <a:rPr lang="es-VE" sz="1400" smtClean="0"/>
              <a:t>7:00pm</a:t>
            </a:r>
            <a:endParaRPr lang="es-VE" sz="14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4868788" y="2563338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 smtClean="0"/>
              <a:t>Lunes a Domingo</a:t>
            </a:r>
            <a:endParaRPr lang="es-VE" sz="1100" b="1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4992991" y="4236385"/>
            <a:ext cx="185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/>
              <a:t>Pagos</a:t>
            </a:r>
          </a:p>
        </p:txBody>
      </p:sp>
      <p:sp>
        <p:nvSpPr>
          <p:cNvPr id="103" name="102 Elipse"/>
          <p:cNvSpPr/>
          <p:nvPr/>
        </p:nvSpPr>
        <p:spPr>
          <a:xfrm>
            <a:off x="5614478" y="5062095"/>
            <a:ext cx="759777" cy="4523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7" name="106 CuadroTexto"/>
          <p:cNvSpPr txBox="1"/>
          <p:nvPr/>
        </p:nvSpPr>
        <p:spPr>
          <a:xfrm>
            <a:off x="5573146" y="5153359"/>
            <a:ext cx="85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/>
              <a:t>100x4000</a:t>
            </a:r>
          </a:p>
        </p:txBody>
      </p:sp>
      <p:sp>
        <p:nvSpPr>
          <p:cNvPr id="108" name="107 CuadroTexto"/>
          <p:cNvSpPr txBox="1"/>
          <p:nvPr/>
        </p:nvSpPr>
        <p:spPr>
          <a:xfrm>
            <a:off x="399478" y="9456436"/>
            <a:ext cx="456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/>
              <a:t>Tu resultado por:  lotomiranda.000webhostapp.com</a:t>
            </a:r>
            <a:endParaRPr lang="es-VE" sz="14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39" y="1185554"/>
            <a:ext cx="560858" cy="481009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40" y="1731014"/>
            <a:ext cx="568460" cy="25119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9" y="2487504"/>
            <a:ext cx="528642" cy="384388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89" y="2443001"/>
            <a:ext cx="700491" cy="408556"/>
          </a:xfrm>
          <a:prstGeom prst="rect">
            <a:avLst/>
          </a:prstGeom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45" y="2362935"/>
            <a:ext cx="718488" cy="556110"/>
          </a:xfrm>
          <a:prstGeom prst="rect">
            <a:avLst/>
          </a:prstGeom>
        </p:spPr>
      </p:pic>
      <p:pic>
        <p:nvPicPr>
          <p:cNvPr id="29" name="28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83" y="2481993"/>
            <a:ext cx="478965" cy="389227"/>
          </a:xfrm>
          <a:prstGeom prst="rect">
            <a:avLst/>
          </a:prstGeom>
        </p:spPr>
      </p:pic>
      <p:pic>
        <p:nvPicPr>
          <p:cNvPr id="35" name="34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96" y="2435749"/>
            <a:ext cx="446772" cy="415808"/>
          </a:xfrm>
          <a:prstGeom prst="rect">
            <a:avLst/>
          </a:prstGeom>
        </p:spPr>
      </p:pic>
      <p:sp>
        <p:nvSpPr>
          <p:cNvPr id="109" name="108 CuadroTexto"/>
          <p:cNvSpPr txBox="1"/>
          <p:nvPr/>
        </p:nvSpPr>
        <p:spPr>
          <a:xfrm>
            <a:off x="3968217" y="281399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Rana</a:t>
            </a:r>
            <a:endParaRPr lang="es-VE" sz="1100" dirty="0"/>
          </a:p>
        </p:txBody>
      </p:sp>
      <p:pic>
        <p:nvPicPr>
          <p:cNvPr id="96" name="95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2" y="3434783"/>
            <a:ext cx="638021" cy="276767"/>
          </a:xfrm>
          <a:prstGeom prst="rect">
            <a:avLst/>
          </a:prstGeom>
        </p:spPr>
      </p:pic>
      <p:pic>
        <p:nvPicPr>
          <p:cNvPr id="97" name="96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65" y="3359049"/>
            <a:ext cx="386313" cy="361765"/>
          </a:xfrm>
          <a:prstGeom prst="rect">
            <a:avLst/>
          </a:prstGeom>
        </p:spPr>
      </p:pic>
      <p:pic>
        <p:nvPicPr>
          <p:cNvPr id="98" name="97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94" y="2468358"/>
            <a:ext cx="391182" cy="383199"/>
          </a:xfrm>
          <a:prstGeom prst="rect">
            <a:avLst/>
          </a:prstGeom>
        </p:spPr>
      </p:pic>
      <p:pic>
        <p:nvPicPr>
          <p:cNvPr id="110" name="10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93" y="3336051"/>
            <a:ext cx="326217" cy="466950"/>
          </a:xfrm>
          <a:prstGeom prst="rect">
            <a:avLst/>
          </a:prstGeom>
        </p:spPr>
      </p:pic>
      <p:pic>
        <p:nvPicPr>
          <p:cNvPr id="111" name="11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69" y="3237006"/>
            <a:ext cx="605850" cy="605850"/>
          </a:xfrm>
          <a:prstGeom prst="rect">
            <a:avLst/>
          </a:prstGeom>
        </p:spPr>
      </p:pic>
      <p:pic>
        <p:nvPicPr>
          <p:cNvPr id="112" name="111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9" y="3323157"/>
            <a:ext cx="442405" cy="458319"/>
          </a:xfrm>
          <a:prstGeom prst="rect">
            <a:avLst/>
          </a:prstGeom>
        </p:spPr>
      </p:pic>
      <p:sp>
        <p:nvSpPr>
          <p:cNvPr id="113" name="112 CuadroTexto"/>
          <p:cNvSpPr txBox="1"/>
          <p:nvPr/>
        </p:nvSpPr>
        <p:spPr>
          <a:xfrm>
            <a:off x="3968217" y="371155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Caballo</a:t>
            </a:r>
            <a:endParaRPr lang="es-VE" sz="1100" dirty="0"/>
          </a:p>
        </p:txBody>
      </p:sp>
      <p:pic>
        <p:nvPicPr>
          <p:cNvPr id="114" name="113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75" y="3324448"/>
            <a:ext cx="459619" cy="485357"/>
          </a:xfrm>
          <a:prstGeom prst="rect">
            <a:avLst/>
          </a:prstGeom>
        </p:spPr>
      </p:pic>
      <p:pic>
        <p:nvPicPr>
          <p:cNvPr id="115" name="114 Imagen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4" y="4241106"/>
            <a:ext cx="364259" cy="401633"/>
          </a:xfrm>
          <a:prstGeom prst="rect">
            <a:avLst/>
          </a:prstGeom>
        </p:spPr>
      </p:pic>
      <p:pic>
        <p:nvPicPr>
          <p:cNvPr id="116" name="115 Imagen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7" y="4241106"/>
            <a:ext cx="435004" cy="398477"/>
          </a:xfrm>
          <a:prstGeom prst="rect">
            <a:avLst/>
          </a:prstGeom>
        </p:spPr>
      </p:pic>
      <p:sp>
        <p:nvSpPr>
          <p:cNvPr id="117" name="116 CuadroTexto"/>
          <p:cNvSpPr txBox="1"/>
          <p:nvPr/>
        </p:nvSpPr>
        <p:spPr>
          <a:xfrm>
            <a:off x="3975032" y="4597229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Burro</a:t>
            </a:r>
            <a:endParaRPr lang="es-VE" sz="1100" dirty="0"/>
          </a:p>
        </p:txBody>
      </p:sp>
      <p:pic>
        <p:nvPicPr>
          <p:cNvPr id="118" name="117 Imagen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09" y="4236385"/>
            <a:ext cx="415091" cy="453533"/>
          </a:xfrm>
          <a:prstGeom prst="rect">
            <a:avLst/>
          </a:prstGeom>
        </p:spPr>
      </p:pic>
      <p:pic>
        <p:nvPicPr>
          <p:cNvPr id="119" name="118 Imagen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05" y="4251584"/>
            <a:ext cx="312648" cy="423133"/>
          </a:xfrm>
          <a:prstGeom prst="rect">
            <a:avLst/>
          </a:prstGeom>
        </p:spPr>
      </p:pic>
      <p:pic>
        <p:nvPicPr>
          <p:cNvPr id="120" name="119 Imagen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19" y="4241106"/>
            <a:ext cx="523189" cy="486928"/>
          </a:xfrm>
          <a:prstGeom prst="rect">
            <a:avLst/>
          </a:prstGeom>
        </p:spPr>
      </p:pic>
      <p:pic>
        <p:nvPicPr>
          <p:cNvPr id="121" name="120 Imagen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22" y="4185532"/>
            <a:ext cx="592158" cy="454051"/>
          </a:xfrm>
          <a:prstGeom prst="rect">
            <a:avLst/>
          </a:prstGeom>
        </p:spPr>
      </p:pic>
      <p:pic>
        <p:nvPicPr>
          <p:cNvPr id="122" name="121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55" y="5158002"/>
            <a:ext cx="451854" cy="411295"/>
          </a:xfrm>
          <a:prstGeom prst="rect">
            <a:avLst/>
          </a:prstGeom>
        </p:spPr>
      </p:pic>
      <p:pic>
        <p:nvPicPr>
          <p:cNvPr id="123" name="122 Imagen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4" y="5144645"/>
            <a:ext cx="381201" cy="447497"/>
          </a:xfrm>
          <a:prstGeom prst="rect">
            <a:avLst/>
          </a:prstGeom>
        </p:spPr>
      </p:pic>
      <p:pic>
        <p:nvPicPr>
          <p:cNvPr id="124" name="123 Imagen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23" y="5153192"/>
            <a:ext cx="285318" cy="438950"/>
          </a:xfrm>
          <a:prstGeom prst="rect">
            <a:avLst/>
          </a:prstGeom>
        </p:spPr>
      </p:pic>
      <p:pic>
        <p:nvPicPr>
          <p:cNvPr id="125" name="124 Imagen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112"/>
          <a:stretch/>
        </p:blipFill>
        <p:spPr>
          <a:xfrm>
            <a:off x="2752252" y="5110586"/>
            <a:ext cx="554226" cy="481556"/>
          </a:xfrm>
          <a:prstGeom prst="rect">
            <a:avLst/>
          </a:prstGeom>
        </p:spPr>
      </p:pic>
      <p:pic>
        <p:nvPicPr>
          <p:cNvPr id="126" name="125 Imagen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79" y="5158002"/>
            <a:ext cx="466838" cy="461075"/>
          </a:xfrm>
          <a:prstGeom prst="rect">
            <a:avLst/>
          </a:prstGeom>
        </p:spPr>
      </p:pic>
      <p:sp>
        <p:nvSpPr>
          <p:cNvPr id="127" name="126 CuadroTexto"/>
          <p:cNvSpPr txBox="1"/>
          <p:nvPr/>
        </p:nvSpPr>
        <p:spPr>
          <a:xfrm>
            <a:off x="3968216" y="553296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Iguana</a:t>
            </a:r>
            <a:endParaRPr lang="es-VE" sz="1100" dirty="0"/>
          </a:p>
        </p:txBody>
      </p:sp>
      <p:pic>
        <p:nvPicPr>
          <p:cNvPr id="128" name="127 Imagen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97" y="5151264"/>
            <a:ext cx="498440" cy="525442"/>
          </a:xfrm>
          <a:prstGeom prst="rect">
            <a:avLst/>
          </a:prstGeom>
        </p:spPr>
      </p:pic>
      <p:pic>
        <p:nvPicPr>
          <p:cNvPr id="129" name="128 Imagen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8" y="6033120"/>
            <a:ext cx="553509" cy="515147"/>
          </a:xfrm>
          <a:prstGeom prst="rect">
            <a:avLst/>
          </a:prstGeom>
        </p:spPr>
      </p:pic>
      <p:pic>
        <p:nvPicPr>
          <p:cNvPr id="130" name="129 Imagen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18" y="6015259"/>
            <a:ext cx="712477" cy="474242"/>
          </a:xfrm>
          <a:prstGeom prst="rect">
            <a:avLst/>
          </a:prstGeom>
        </p:spPr>
      </p:pic>
      <p:pic>
        <p:nvPicPr>
          <p:cNvPr id="131" name="130 Imagen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1" y="5932037"/>
            <a:ext cx="578529" cy="568269"/>
          </a:xfrm>
          <a:prstGeom prst="rect">
            <a:avLst/>
          </a:prstGeom>
        </p:spPr>
      </p:pic>
      <p:pic>
        <p:nvPicPr>
          <p:cNvPr id="132" name="131 Imagen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90" y="6016292"/>
            <a:ext cx="524645" cy="473209"/>
          </a:xfrm>
          <a:prstGeom prst="rect">
            <a:avLst/>
          </a:prstGeom>
        </p:spPr>
      </p:pic>
      <p:pic>
        <p:nvPicPr>
          <p:cNvPr id="133" name="132 Imagen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79" y="5958574"/>
            <a:ext cx="624310" cy="581040"/>
          </a:xfrm>
          <a:prstGeom prst="rect">
            <a:avLst/>
          </a:prstGeom>
        </p:spPr>
      </p:pic>
      <p:sp>
        <p:nvSpPr>
          <p:cNvPr id="134" name="133 CuadroTexto"/>
          <p:cNvSpPr txBox="1"/>
          <p:nvPr/>
        </p:nvSpPr>
        <p:spPr>
          <a:xfrm>
            <a:off x="3952986" y="730434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Culebra</a:t>
            </a:r>
            <a:endParaRPr lang="es-VE" sz="1100" dirty="0"/>
          </a:p>
        </p:txBody>
      </p:sp>
      <p:sp>
        <p:nvSpPr>
          <p:cNvPr id="135" name="134 CuadroTexto"/>
          <p:cNvSpPr txBox="1"/>
          <p:nvPr/>
        </p:nvSpPr>
        <p:spPr>
          <a:xfrm>
            <a:off x="3968185" y="641746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Caimán</a:t>
            </a:r>
            <a:endParaRPr lang="es-VE" sz="1100" dirty="0"/>
          </a:p>
        </p:txBody>
      </p:sp>
      <p:sp>
        <p:nvSpPr>
          <p:cNvPr id="136" name="135 CuadroTexto"/>
          <p:cNvSpPr txBox="1"/>
          <p:nvPr/>
        </p:nvSpPr>
        <p:spPr>
          <a:xfrm>
            <a:off x="3975032" y="825083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Hipopótamo</a:t>
            </a:r>
            <a:endParaRPr lang="es-VE" sz="1100" dirty="0"/>
          </a:p>
        </p:txBody>
      </p:sp>
      <p:sp>
        <p:nvSpPr>
          <p:cNvPr id="138" name="137 CuadroTexto"/>
          <p:cNvSpPr txBox="1"/>
          <p:nvPr/>
        </p:nvSpPr>
        <p:spPr>
          <a:xfrm>
            <a:off x="3201466" y="913985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Pavo Real</a:t>
            </a:r>
            <a:endParaRPr lang="es-VE" sz="1100" dirty="0"/>
          </a:p>
        </p:txBody>
      </p:sp>
      <p:sp>
        <p:nvSpPr>
          <p:cNvPr id="139" name="138 CuadroTexto"/>
          <p:cNvSpPr txBox="1"/>
          <p:nvPr/>
        </p:nvSpPr>
        <p:spPr>
          <a:xfrm>
            <a:off x="2444763" y="913985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Oveja</a:t>
            </a:r>
            <a:endParaRPr lang="es-VE" sz="1100" dirty="0"/>
          </a:p>
        </p:txBody>
      </p:sp>
      <p:sp>
        <p:nvSpPr>
          <p:cNvPr id="140" name="139 CuadroTexto"/>
          <p:cNvSpPr txBox="1"/>
          <p:nvPr/>
        </p:nvSpPr>
        <p:spPr>
          <a:xfrm>
            <a:off x="1684463" y="914690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Hormiga</a:t>
            </a:r>
            <a:endParaRPr lang="es-VE" sz="1100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926991" y="914690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Murciélago</a:t>
            </a:r>
            <a:endParaRPr lang="es-VE" sz="1100" dirty="0"/>
          </a:p>
        </p:txBody>
      </p:sp>
      <p:pic>
        <p:nvPicPr>
          <p:cNvPr id="142" name="141 Imagen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27" y="6148286"/>
            <a:ext cx="640379" cy="265300"/>
          </a:xfrm>
          <a:prstGeom prst="rect">
            <a:avLst/>
          </a:prstGeom>
        </p:spPr>
      </p:pic>
      <p:pic>
        <p:nvPicPr>
          <p:cNvPr id="143" name="142 Imagen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1" y="7057178"/>
            <a:ext cx="711970" cy="309158"/>
          </a:xfrm>
          <a:prstGeom prst="rect">
            <a:avLst/>
          </a:prstGeom>
        </p:spPr>
      </p:pic>
      <p:pic>
        <p:nvPicPr>
          <p:cNvPr id="144" name="143 Imagen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71" y="6920079"/>
            <a:ext cx="459744" cy="465929"/>
          </a:xfrm>
          <a:prstGeom prst="rect">
            <a:avLst/>
          </a:prstGeom>
        </p:spPr>
      </p:pic>
      <p:pic>
        <p:nvPicPr>
          <p:cNvPr id="145" name="144 Imagen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09" y="6969224"/>
            <a:ext cx="525056" cy="411294"/>
          </a:xfrm>
          <a:prstGeom prst="rect">
            <a:avLst/>
          </a:prstGeom>
        </p:spPr>
      </p:pic>
      <p:pic>
        <p:nvPicPr>
          <p:cNvPr id="146" name="145 Imagen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39" y="6886287"/>
            <a:ext cx="657580" cy="499721"/>
          </a:xfrm>
          <a:prstGeom prst="rect">
            <a:avLst/>
          </a:prstGeom>
        </p:spPr>
      </p:pic>
      <p:pic>
        <p:nvPicPr>
          <p:cNvPr id="147" name="146 Imagen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2"/>
          <a:stretch/>
        </p:blipFill>
        <p:spPr>
          <a:xfrm>
            <a:off x="3651678" y="6952444"/>
            <a:ext cx="351242" cy="401197"/>
          </a:xfrm>
          <a:prstGeom prst="rect">
            <a:avLst/>
          </a:prstGeom>
        </p:spPr>
      </p:pic>
      <p:pic>
        <p:nvPicPr>
          <p:cNvPr id="148" name="147 Imagen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04" y="6921331"/>
            <a:ext cx="392470" cy="445005"/>
          </a:xfrm>
          <a:prstGeom prst="rect">
            <a:avLst/>
          </a:prstGeom>
        </p:spPr>
      </p:pic>
      <p:pic>
        <p:nvPicPr>
          <p:cNvPr id="149" name="148 Imagen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23" y="7870352"/>
            <a:ext cx="549445" cy="469277"/>
          </a:xfrm>
          <a:prstGeom prst="rect">
            <a:avLst/>
          </a:prstGeom>
        </p:spPr>
      </p:pic>
      <p:pic>
        <p:nvPicPr>
          <p:cNvPr id="150" name="149 Imagen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90" y="7959618"/>
            <a:ext cx="608184" cy="350651"/>
          </a:xfrm>
          <a:prstGeom prst="rect">
            <a:avLst/>
          </a:prstGeom>
        </p:spPr>
      </p:pic>
      <p:pic>
        <p:nvPicPr>
          <p:cNvPr id="151" name="150 Imagen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60" y="7915207"/>
            <a:ext cx="427743" cy="379566"/>
          </a:xfrm>
          <a:prstGeom prst="rect">
            <a:avLst/>
          </a:prstGeom>
        </p:spPr>
      </p:pic>
      <p:pic>
        <p:nvPicPr>
          <p:cNvPr id="152" name="151 Imagen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1" y="7897055"/>
            <a:ext cx="611226" cy="413214"/>
          </a:xfrm>
          <a:prstGeom prst="rect">
            <a:avLst/>
          </a:prstGeom>
        </p:spPr>
      </p:pic>
      <p:pic>
        <p:nvPicPr>
          <p:cNvPr id="153" name="152 Imagen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40" y="7870945"/>
            <a:ext cx="327427" cy="404369"/>
          </a:xfrm>
          <a:prstGeom prst="rect">
            <a:avLst/>
          </a:prstGeom>
        </p:spPr>
      </p:pic>
      <p:pic>
        <p:nvPicPr>
          <p:cNvPr id="154" name="153 Imagen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36" y="8750934"/>
            <a:ext cx="388105" cy="479306"/>
          </a:xfrm>
          <a:prstGeom prst="rect">
            <a:avLst/>
          </a:prstGeom>
        </p:spPr>
      </p:pic>
      <p:pic>
        <p:nvPicPr>
          <p:cNvPr id="155" name="154 Imagen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37" y="7830039"/>
            <a:ext cx="363083" cy="509590"/>
          </a:xfrm>
          <a:prstGeom prst="rect">
            <a:avLst/>
          </a:prstGeom>
        </p:spPr>
      </p:pic>
      <p:pic>
        <p:nvPicPr>
          <p:cNvPr id="156" name="155 Imagen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60" y="8796028"/>
            <a:ext cx="714257" cy="363080"/>
          </a:xfrm>
          <a:prstGeom prst="rect">
            <a:avLst/>
          </a:prstGeom>
        </p:spPr>
      </p:pic>
      <p:pic>
        <p:nvPicPr>
          <p:cNvPr id="157" name="156 Imagen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63" y="8744316"/>
            <a:ext cx="454204" cy="485924"/>
          </a:xfrm>
          <a:prstGeom prst="rect">
            <a:avLst/>
          </a:prstGeom>
        </p:spPr>
      </p:pic>
      <p:pic>
        <p:nvPicPr>
          <p:cNvPr id="158" name="157 Imagen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39" y="8750934"/>
            <a:ext cx="532319" cy="448268"/>
          </a:xfrm>
          <a:prstGeom prst="rect">
            <a:avLst/>
          </a:prstGeom>
        </p:spPr>
      </p:pic>
      <p:sp>
        <p:nvSpPr>
          <p:cNvPr id="137" name="136 Elipse"/>
          <p:cNvSpPr/>
          <p:nvPr/>
        </p:nvSpPr>
        <p:spPr>
          <a:xfrm>
            <a:off x="5630824" y="6009389"/>
            <a:ext cx="743432" cy="4523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1 Rectángulo"/>
          <p:cNvSpPr/>
          <p:nvPr/>
        </p:nvSpPr>
        <p:spPr>
          <a:xfrm>
            <a:off x="5604350" y="6102522"/>
            <a:ext cx="8018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200" dirty="0" smtClean="0"/>
              <a:t>100x4600</a:t>
            </a:r>
            <a:endParaRPr lang="es-ES" sz="1200" dirty="0"/>
          </a:p>
        </p:txBody>
      </p:sp>
      <p:sp>
        <p:nvSpPr>
          <p:cNvPr id="9" name="8 Rectángulo"/>
          <p:cNvSpPr/>
          <p:nvPr/>
        </p:nvSpPr>
        <p:spPr>
          <a:xfrm>
            <a:off x="5199168" y="4637525"/>
            <a:ext cx="1500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400" dirty="0" smtClean="0"/>
              <a:t>Jugadas Normales</a:t>
            </a:r>
            <a:endParaRPr lang="es-ES" sz="1400" dirty="0"/>
          </a:p>
        </p:txBody>
      </p:sp>
      <p:sp>
        <p:nvSpPr>
          <p:cNvPr id="159" name="158 Rectángulo"/>
          <p:cNvSpPr/>
          <p:nvPr/>
        </p:nvSpPr>
        <p:spPr>
          <a:xfrm>
            <a:off x="5199887" y="5623330"/>
            <a:ext cx="1545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400" dirty="0" smtClean="0"/>
              <a:t>Jugadas Especiales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263219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134</Words>
  <Application>Microsoft Office PowerPoint</Application>
  <PresentationFormat>A4 (210 x 297 mm)</PresentationFormat>
  <Paragraphs>108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FreddyGarcia</dc:creator>
  <cp:lastModifiedBy>Javier</cp:lastModifiedBy>
  <cp:revision>31</cp:revision>
  <dcterms:created xsi:type="dcterms:W3CDTF">2017-10-08T17:29:18Z</dcterms:created>
  <dcterms:modified xsi:type="dcterms:W3CDTF">2018-01-15T04:48:26Z</dcterms:modified>
</cp:coreProperties>
</file>