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s-VE"/>
    </a:defPPr>
    <a:lvl1pPr marL="0" algn="l" defTabSz="95782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15" algn="l" defTabSz="95782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829" algn="l" defTabSz="95782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744" algn="l" defTabSz="95782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659" algn="l" defTabSz="95782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574" algn="l" defTabSz="95782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489" algn="l" defTabSz="95782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404" algn="l" defTabSz="95782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319" algn="l" defTabSz="95782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36" y="-10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1" y="3077281"/>
            <a:ext cx="5829300" cy="212337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1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4211-3D0C-41D0-ABB3-D43B69261232}" type="datetimeFigureOut">
              <a:rPr lang="es-VE" smtClean="0"/>
              <a:t>10/10/2017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4A6E-B0CE-40E1-A1C9-5103FF21F8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2667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4211-3D0C-41D0-ABB3-D43B69261232}" type="datetimeFigureOut">
              <a:rPr lang="es-VE" smtClean="0"/>
              <a:t>10/10/2017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4A6E-B0CE-40E1-A1C9-5103FF21F8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4744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789320" y="1458384"/>
            <a:ext cx="3037284" cy="3106173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75085" y="1458384"/>
            <a:ext cx="8999934" cy="3106173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4211-3D0C-41D0-ABB3-D43B69261232}" type="datetimeFigureOut">
              <a:rPr lang="es-VE" smtClean="0"/>
              <a:t>10/10/2017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4A6E-B0CE-40E1-A1C9-5103FF21F8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1741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4211-3D0C-41D0-ABB3-D43B69261232}" type="datetimeFigureOut">
              <a:rPr lang="es-VE" smtClean="0"/>
              <a:t>10/10/2017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4A6E-B0CE-40E1-A1C9-5103FF21F8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5343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91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782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74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6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5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4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4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31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4211-3D0C-41D0-ABB3-D43B69261232}" type="datetimeFigureOut">
              <a:rPr lang="es-VE" smtClean="0"/>
              <a:t>10/10/2017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4A6E-B0CE-40E1-A1C9-5103FF21F8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055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75085" y="8493479"/>
            <a:ext cx="6018609" cy="24026636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07995" y="8493479"/>
            <a:ext cx="6018610" cy="24026636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4211-3D0C-41D0-ABB3-D43B69261232}" type="datetimeFigureOut">
              <a:rPr lang="es-VE" smtClean="0"/>
              <a:t>10/10/2017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4A6E-B0CE-40E1-A1C9-5103FF21F8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0774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1" y="396700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17386"/>
            <a:ext cx="3030141" cy="924101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15" indent="0">
              <a:buNone/>
              <a:defRPr sz="2100" b="1"/>
            </a:lvl2pPr>
            <a:lvl3pPr marL="957829" indent="0">
              <a:buNone/>
              <a:defRPr sz="1900" b="1"/>
            </a:lvl3pPr>
            <a:lvl4pPr marL="1436744" indent="0">
              <a:buNone/>
              <a:defRPr sz="1700" b="1"/>
            </a:lvl4pPr>
            <a:lvl5pPr marL="1915659" indent="0">
              <a:buNone/>
              <a:defRPr sz="1700" b="1"/>
            </a:lvl5pPr>
            <a:lvl6pPr marL="2394574" indent="0">
              <a:buNone/>
              <a:defRPr sz="1700" b="1"/>
            </a:lvl6pPr>
            <a:lvl7pPr marL="2873489" indent="0">
              <a:buNone/>
              <a:defRPr sz="1700" b="1"/>
            </a:lvl7pPr>
            <a:lvl8pPr marL="3352404" indent="0">
              <a:buNone/>
              <a:defRPr sz="1700" b="1"/>
            </a:lvl8pPr>
            <a:lvl9pPr marL="3831319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0" y="2217386"/>
            <a:ext cx="3031331" cy="924101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15" indent="0">
              <a:buNone/>
              <a:defRPr sz="2100" b="1"/>
            </a:lvl2pPr>
            <a:lvl3pPr marL="957829" indent="0">
              <a:buNone/>
              <a:defRPr sz="1900" b="1"/>
            </a:lvl3pPr>
            <a:lvl4pPr marL="1436744" indent="0">
              <a:buNone/>
              <a:defRPr sz="1700" b="1"/>
            </a:lvl4pPr>
            <a:lvl5pPr marL="1915659" indent="0">
              <a:buNone/>
              <a:defRPr sz="1700" b="1"/>
            </a:lvl5pPr>
            <a:lvl6pPr marL="2394574" indent="0">
              <a:buNone/>
              <a:defRPr sz="1700" b="1"/>
            </a:lvl6pPr>
            <a:lvl7pPr marL="2873489" indent="0">
              <a:buNone/>
              <a:defRPr sz="1700" b="1"/>
            </a:lvl7pPr>
            <a:lvl8pPr marL="3352404" indent="0">
              <a:buNone/>
              <a:defRPr sz="1700" b="1"/>
            </a:lvl8pPr>
            <a:lvl9pPr marL="3831319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4211-3D0C-41D0-ABB3-D43B69261232}" type="datetimeFigureOut">
              <a:rPr lang="es-VE" smtClean="0"/>
              <a:t>10/10/2017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4A6E-B0CE-40E1-A1C9-5103FF21F8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8655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4211-3D0C-41D0-ABB3-D43B69261232}" type="datetimeFigureOut">
              <a:rPr lang="es-VE" smtClean="0"/>
              <a:t>10/10/2017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4A6E-B0CE-40E1-A1C9-5103FF21F8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4171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4211-3D0C-41D0-ABB3-D43B69261232}" type="datetimeFigureOut">
              <a:rPr lang="es-VE" smtClean="0"/>
              <a:t>10/10/2017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4A6E-B0CE-40E1-A1C9-5103FF21F8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8882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4406"/>
            <a:ext cx="2256235" cy="167851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8" y="394407"/>
            <a:ext cx="3833813" cy="8454496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500"/>
            </a:lvl1pPr>
            <a:lvl2pPr marL="478915" indent="0">
              <a:buNone/>
              <a:defRPr sz="1200"/>
            </a:lvl2pPr>
            <a:lvl3pPr marL="957829" indent="0">
              <a:buNone/>
              <a:defRPr sz="1000"/>
            </a:lvl3pPr>
            <a:lvl4pPr marL="1436744" indent="0">
              <a:buNone/>
              <a:defRPr sz="900"/>
            </a:lvl4pPr>
            <a:lvl5pPr marL="1915659" indent="0">
              <a:buNone/>
              <a:defRPr sz="900"/>
            </a:lvl5pPr>
            <a:lvl6pPr marL="2394574" indent="0">
              <a:buNone/>
              <a:defRPr sz="900"/>
            </a:lvl6pPr>
            <a:lvl7pPr marL="2873489" indent="0">
              <a:buNone/>
              <a:defRPr sz="900"/>
            </a:lvl7pPr>
            <a:lvl8pPr marL="3352404" indent="0">
              <a:buNone/>
              <a:defRPr sz="900"/>
            </a:lvl8pPr>
            <a:lvl9pPr marL="383131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4211-3D0C-41D0-ABB3-D43B69261232}" type="datetimeFigureOut">
              <a:rPr lang="es-VE" smtClean="0"/>
              <a:t>10/10/2017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4A6E-B0CE-40E1-A1C9-5103FF21F8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4947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300"/>
            </a:lvl1pPr>
            <a:lvl2pPr marL="478915" indent="0">
              <a:buNone/>
              <a:defRPr sz="3000"/>
            </a:lvl2pPr>
            <a:lvl3pPr marL="957829" indent="0">
              <a:buNone/>
              <a:defRPr sz="2500"/>
            </a:lvl3pPr>
            <a:lvl4pPr marL="1436744" indent="0">
              <a:buNone/>
              <a:defRPr sz="2100"/>
            </a:lvl4pPr>
            <a:lvl5pPr marL="1915659" indent="0">
              <a:buNone/>
              <a:defRPr sz="2100"/>
            </a:lvl5pPr>
            <a:lvl6pPr marL="2394574" indent="0">
              <a:buNone/>
              <a:defRPr sz="2100"/>
            </a:lvl6pPr>
            <a:lvl7pPr marL="2873489" indent="0">
              <a:buNone/>
              <a:defRPr sz="2100"/>
            </a:lvl7pPr>
            <a:lvl8pPr marL="3352404" indent="0">
              <a:buNone/>
              <a:defRPr sz="2100"/>
            </a:lvl8pPr>
            <a:lvl9pPr marL="3831319" indent="0">
              <a:buNone/>
              <a:defRPr sz="21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500"/>
            </a:lvl1pPr>
            <a:lvl2pPr marL="478915" indent="0">
              <a:buNone/>
              <a:defRPr sz="1200"/>
            </a:lvl2pPr>
            <a:lvl3pPr marL="957829" indent="0">
              <a:buNone/>
              <a:defRPr sz="1000"/>
            </a:lvl3pPr>
            <a:lvl4pPr marL="1436744" indent="0">
              <a:buNone/>
              <a:defRPr sz="900"/>
            </a:lvl4pPr>
            <a:lvl5pPr marL="1915659" indent="0">
              <a:buNone/>
              <a:defRPr sz="900"/>
            </a:lvl5pPr>
            <a:lvl6pPr marL="2394574" indent="0">
              <a:buNone/>
              <a:defRPr sz="900"/>
            </a:lvl6pPr>
            <a:lvl7pPr marL="2873489" indent="0">
              <a:buNone/>
              <a:defRPr sz="900"/>
            </a:lvl7pPr>
            <a:lvl8pPr marL="3352404" indent="0">
              <a:buNone/>
              <a:defRPr sz="900"/>
            </a:lvl8pPr>
            <a:lvl9pPr marL="383131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4211-3D0C-41D0-ABB3-D43B69261232}" type="datetimeFigureOut">
              <a:rPr lang="es-VE" smtClean="0"/>
              <a:t>10/10/2017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4A6E-B0CE-40E1-A1C9-5103FF21F8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462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1" y="396700"/>
            <a:ext cx="6172200" cy="1651000"/>
          </a:xfrm>
          <a:prstGeom prst="rect">
            <a:avLst/>
          </a:prstGeom>
        </p:spPr>
        <p:txBody>
          <a:bodyPr vert="horz" lIns="95783" tIns="47892" rIns="95783" bIns="47892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1" y="2311401"/>
            <a:ext cx="6172200" cy="6537502"/>
          </a:xfrm>
          <a:prstGeom prst="rect">
            <a:avLst/>
          </a:prstGeom>
        </p:spPr>
        <p:txBody>
          <a:bodyPr vert="horz" lIns="95783" tIns="47892" rIns="95783" bIns="47892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1" y="9181395"/>
            <a:ext cx="1600200" cy="527403"/>
          </a:xfrm>
          <a:prstGeom prst="rect">
            <a:avLst/>
          </a:prstGeom>
        </p:spPr>
        <p:txBody>
          <a:bodyPr vert="horz" lIns="95783" tIns="47892" rIns="95783" bIns="4789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04211-3D0C-41D0-ABB3-D43B69261232}" type="datetimeFigureOut">
              <a:rPr lang="es-VE" smtClean="0"/>
              <a:t>10/10/2017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1" y="9181395"/>
            <a:ext cx="2171700" cy="527403"/>
          </a:xfrm>
          <a:prstGeom prst="rect">
            <a:avLst/>
          </a:prstGeom>
        </p:spPr>
        <p:txBody>
          <a:bodyPr vert="horz" lIns="95783" tIns="47892" rIns="95783" bIns="4789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1" y="9181395"/>
            <a:ext cx="1600200" cy="527403"/>
          </a:xfrm>
          <a:prstGeom prst="rect">
            <a:avLst/>
          </a:prstGeom>
        </p:spPr>
        <p:txBody>
          <a:bodyPr vert="horz" lIns="95783" tIns="47892" rIns="95783" bIns="4789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F4A6E-B0CE-40E1-A1C9-5103FF21F84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6437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829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86" indent="-359186" algn="l" defTabSz="957829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36" indent="-299322" algn="l" defTabSz="957829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87" indent="-239457" algn="l" defTabSz="95782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202" indent="-239457" algn="l" defTabSz="957829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117" indent="-239457" algn="l" defTabSz="957829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31" indent="-239457" algn="l" defTabSz="95782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46" indent="-239457" algn="l" defTabSz="95782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61" indent="-239457" algn="l" defTabSz="95782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76" indent="-239457" algn="l" defTabSz="95782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578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5" algn="l" defTabSz="9578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29" algn="l" defTabSz="9578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44" algn="l" defTabSz="9578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59" algn="l" defTabSz="9578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74" algn="l" defTabSz="9578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89" algn="l" defTabSz="9578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04" algn="l" defTabSz="9578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19" algn="l" defTabSz="95782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-8133" y="-57305"/>
            <a:ext cx="6857999" cy="99633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475" tIns="17738" rIns="35475" bIns="17738" spcCol="0" rtlCol="0" anchor="ctr"/>
          <a:lstStyle/>
          <a:p>
            <a:pPr algn="ctr"/>
            <a:endParaRPr lang="es-VE" dirty="0"/>
          </a:p>
        </p:txBody>
      </p:sp>
      <p:sp>
        <p:nvSpPr>
          <p:cNvPr id="5" name="4 CuadroTexto"/>
          <p:cNvSpPr txBox="1"/>
          <p:nvPr/>
        </p:nvSpPr>
        <p:spPr>
          <a:xfrm>
            <a:off x="178179" y="1181147"/>
            <a:ext cx="1645897" cy="328210"/>
          </a:xfrm>
          <a:prstGeom prst="rect">
            <a:avLst/>
          </a:prstGeom>
          <a:noFill/>
        </p:spPr>
        <p:txBody>
          <a:bodyPr wrap="square" lIns="35475" tIns="17738" rIns="35475" bIns="17738" rtlCol="0">
            <a:spAutoFit/>
          </a:bodyPr>
          <a:lstStyle/>
          <a:p>
            <a:r>
              <a:rPr lang="es-VE" b="1" dirty="0" smtClean="0">
                <a:solidFill>
                  <a:schemeClr val="tx2"/>
                </a:solidFill>
              </a:rPr>
              <a:t>Loto Miranda</a:t>
            </a:r>
            <a:endParaRPr lang="es-VE" b="1" dirty="0">
              <a:solidFill>
                <a:schemeClr val="tx2"/>
              </a:solidFill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524005"/>
              </p:ext>
            </p:extLst>
          </p:nvPr>
        </p:nvGraphicFramePr>
        <p:xfrm>
          <a:off x="858254" y="2045292"/>
          <a:ext cx="3650865" cy="63290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173"/>
                <a:gridCol w="730173"/>
                <a:gridCol w="730173"/>
                <a:gridCol w="730173"/>
                <a:gridCol w="730173"/>
              </a:tblGrid>
              <a:tr h="903524">
                <a:tc>
                  <a:txBody>
                    <a:bodyPr/>
                    <a:lstStyle/>
                    <a:p>
                      <a:pPr marL="0" marR="0" indent="0" algn="ctr" defTabSz="9578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900" b="1" dirty="0" smtClean="0"/>
                        <a:t>01</a:t>
                      </a:r>
                    </a:p>
                    <a:p>
                      <a:endParaRPr lang="es-VE" b="1" dirty="0" smtClean="0"/>
                    </a:p>
                    <a:p>
                      <a:endParaRPr lang="es-VE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b="1" dirty="0" smtClean="0"/>
                        <a:t>02</a:t>
                      </a:r>
                      <a:endParaRPr lang="es-VE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>
                          <a:solidFill>
                            <a:schemeClr val="tx1"/>
                          </a:solidFill>
                        </a:rPr>
                        <a:t>03</a:t>
                      </a:r>
                      <a:endParaRPr lang="es-VE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04</a:t>
                      </a:r>
                    </a:p>
                    <a:p>
                      <a:pPr algn="ctr"/>
                      <a:endParaRPr lang="es-VE" sz="1900" b="1" dirty="0" smtClean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05</a:t>
                      </a:r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524">
                <a:tc>
                  <a:txBody>
                    <a:bodyPr/>
                    <a:lstStyle/>
                    <a:p>
                      <a:pPr marL="0" marR="0" indent="0" algn="ctr" defTabSz="9578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900" b="1" dirty="0" smtClean="0"/>
                        <a:t>06</a:t>
                      </a:r>
                    </a:p>
                    <a:p>
                      <a:pPr algn="ctr"/>
                      <a:endParaRPr lang="es-VE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07</a:t>
                      </a:r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08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09</a:t>
                      </a:r>
                    </a:p>
                    <a:p>
                      <a:pPr algn="ctr"/>
                      <a:endParaRPr lang="es-VE" sz="1900" b="1" dirty="0" smtClean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10</a:t>
                      </a:r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524">
                <a:tc>
                  <a:txBody>
                    <a:bodyPr/>
                    <a:lstStyle/>
                    <a:p>
                      <a:pPr algn="ctr"/>
                      <a:r>
                        <a:rPr lang="es-VE" b="1" dirty="0" smtClean="0"/>
                        <a:t>11</a:t>
                      </a:r>
                      <a:endParaRPr lang="es-VE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b="1" dirty="0" smtClean="0"/>
                        <a:t>12</a:t>
                      </a:r>
                      <a:endParaRPr lang="es-VE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b="1" dirty="0" smtClean="0"/>
                        <a:t>13</a:t>
                      </a:r>
                      <a:endParaRPr lang="es-VE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14</a:t>
                      </a:r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15</a:t>
                      </a:r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524">
                <a:tc>
                  <a:txBody>
                    <a:bodyPr/>
                    <a:lstStyle/>
                    <a:p>
                      <a:pPr algn="ctr"/>
                      <a:r>
                        <a:rPr lang="es-VE" b="1" dirty="0" smtClean="0"/>
                        <a:t>16</a:t>
                      </a:r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17</a:t>
                      </a:r>
                    </a:p>
                    <a:p>
                      <a:pPr algn="ctr"/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18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19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20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524">
                <a:tc>
                  <a:txBody>
                    <a:bodyPr/>
                    <a:lstStyle/>
                    <a:p>
                      <a:pPr algn="ctr"/>
                      <a:r>
                        <a:rPr lang="es-VE" b="1" dirty="0" smtClean="0"/>
                        <a:t>21</a:t>
                      </a:r>
                    </a:p>
                    <a:p>
                      <a:endParaRPr lang="es-VE" b="1" dirty="0" smtClean="0"/>
                    </a:p>
                    <a:p>
                      <a:endParaRPr lang="es-VE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22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23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24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25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524">
                <a:tc>
                  <a:txBody>
                    <a:bodyPr/>
                    <a:lstStyle/>
                    <a:p>
                      <a:pPr algn="ctr"/>
                      <a:r>
                        <a:rPr lang="es-VE" b="1" dirty="0" smtClean="0"/>
                        <a:t>26</a:t>
                      </a:r>
                    </a:p>
                    <a:p>
                      <a:endParaRPr lang="es-VE" b="1" dirty="0" smtClean="0"/>
                    </a:p>
                    <a:p>
                      <a:endParaRPr lang="es-VE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27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28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29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30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524">
                <a:tc>
                  <a:txBody>
                    <a:bodyPr/>
                    <a:lstStyle/>
                    <a:p>
                      <a:pPr algn="ctr"/>
                      <a:r>
                        <a:rPr lang="es-VE" b="1" dirty="0" smtClean="0"/>
                        <a:t>31</a:t>
                      </a:r>
                    </a:p>
                    <a:p>
                      <a:endParaRPr lang="es-VE" b="1" dirty="0" smtClean="0"/>
                    </a:p>
                    <a:p>
                      <a:endParaRPr lang="es-VE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32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33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34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900" b="1" dirty="0" smtClean="0"/>
                        <a:t>35</a:t>
                      </a:r>
                      <a:endParaRPr lang="es-VE" sz="1900" b="1" dirty="0"/>
                    </a:p>
                  </a:txBody>
                  <a:tcPr marL="34834" marR="34834" marT="17970" marB="179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2476" y="51028"/>
            <a:ext cx="3069665" cy="1781502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43" y="2405924"/>
            <a:ext cx="411301" cy="360040"/>
          </a:xfrm>
          <a:prstGeom prst="rect">
            <a:avLst/>
          </a:prstGeom>
        </p:spPr>
      </p:pic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34340"/>
              </p:ext>
            </p:extLst>
          </p:nvPr>
        </p:nvGraphicFramePr>
        <p:xfrm>
          <a:off x="1668055" y="1258316"/>
          <a:ext cx="2016224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b="1" dirty="0" smtClean="0"/>
                        <a:t>00</a:t>
                      </a:r>
                      <a:endParaRPr lang="es-VE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VE" b="1" dirty="0" smtClean="0"/>
                        <a:t>0</a:t>
                      </a:r>
                      <a:endParaRPr lang="es-V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V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10 CuadroTexto"/>
          <p:cNvSpPr txBox="1"/>
          <p:nvPr/>
        </p:nvSpPr>
        <p:spPr>
          <a:xfrm>
            <a:off x="836712" y="2720752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Fresa</a:t>
            </a:r>
            <a:endParaRPr lang="es-VE" sz="11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336744" y="2720752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Piña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284758" y="2732338"/>
            <a:ext cx="1332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Guanábana</a:t>
            </a:r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349" y="2318227"/>
            <a:ext cx="477922" cy="543929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58" y="2405924"/>
            <a:ext cx="313145" cy="314828"/>
          </a:xfrm>
          <a:prstGeom prst="rect">
            <a:avLst/>
          </a:prstGeom>
        </p:spPr>
      </p:pic>
      <p:pic>
        <p:nvPicPr>
          <p:cNvPr id="17" name="16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56" y="2392138"/>
            <a:ext cx="521844" cy="373826"/>
          </a:xfrm>
          <a:prstGeom prst="rect">
            <a:avLst/>
          </a:prstGeom>
        </p:spPr>
      </p:pic>
      <p:pic>
        <p:nvPicPr>
          <p:cNvPr id="18" name="17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126" y="2384387"/>
            <a:ext cx="495748" cy="403113"/>
          </a:xfrm>
          <a:prstGeom prst="rect">
            <a:avLst/>
          </a:prstGeom>
        </p:spPr>
      </p:pic>
      <p:sp>
        <p:nvSpPr>
          <p:cNvPr id="19" name="18 CuadroTexto"/>
          <p:cNvSpPr txBox="1"/>
          <p:nvPr/>
        </p:nvSpPr>
        <p:spPr>
          <a:xfrm>
            <a:off x="3104964" y="2720752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Kiwi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3767400" y="2720752"/>
            <a:ext cx="810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Durazno</a:t>
            </a:r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74" y="3256799"/>
            <a:ext cx="369470" cy="373826"/>
          </a:xfrm>
          <a:prstGeom prst="rect">
            <a:avLst/>
          </a:prstGeom>
        </p:spPr>
      </p:pic>
      <p:sp>
        <p:nvSpPr>
          <p:cNvPr id="23" name="22 CuadroTexto"/>
          <p:cNvSpPr txBox="1"/>
          <p:nvPr/>
        </p:nvSpPr>
        <p:spPr>
          <a:xfrm>
            <a:off x="628553" y="3630625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Parchita</a:t>
            </a:r>
            <a:endParaRPr lang="es-VE" sz="1100" dirty="0"/>
          </a:p>
        </p:txBody>
      </p:sp>
      <p:pic>
        <p:nvPicPr>
          <p:cNvPr id="24" name="23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33" y="3198577"/>
            <a:ext cx="432048" cy="432048"/>
          </a:xfrm>
          <a:prstGeom prst="rect">
            <a:avLst/>
          </a:prstGeom>
        </p:spPr>
      </p:pic>
      <p:sp>
        <p:nvSpPr>
          <p:cNvPr id="25" name="24 CuadroTexto"/>
          <p:cNvSpPr txBox="1"/>
          <p:nvPr/>
        </p:nvSpPr>
        <p:spPr>
          <a:xfrm>
            <a:off x="2816932" y="3630625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Guayaba</a:t>
            </a:r>
            <a:endParaRPr lang="es-VE" sz="1100" dirty="0"/>
          </a:p>
        </p:txBody>
      </p:sp>
      <p:pic>
        <p:nvPicPr>
          <p:cNvPr id="26" name="25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487" y="3283484"/>
            <a:ext cx="386704" cy="386704"/>
          </a:xfrm>
          <a:prstGeom prst="rect">
            <a:avLst/>
          </a:prstGeom>
        </p:spPr>
      </p:pic>
      <p:sp>
        <p:nvSpPr>
          <p:cNvPr id="27" name="26 CuadroTexto"/>
          <p:cNvSpPr txBox="1"/>
          <p:nvPr/>
        </p:nvSpPr>
        <p:spPr>
          <a:xfrm>
            <a:off x="2081507" y="3631964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Melón</a:t>
            </a:r>
            <a:endParaRPr lang="es-VE" sz="1100" dirty="0"/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691" y="3298144"/>
            <a:ext cx="312816" cy="291136"/>
          </a:xfrm>
          <a:prstGeom prst="rect">
            <a:avLst/>
          </a:prstGeom>
        </p:spPr>
      </p:pic>
      <p:sp>
        <p:nvSpPr>
          <p:cNvPr id="30" name="29 CuadroTexto"/>
          <p:cNvSpPr txBox="1"/>
          <p:nvPr/>
        </p:nvSpPr>
        <p:spPr>
          <a:xfrm>
            <a:off x="1339023" y="3631964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Cereza</a:t>
            </a:r>
            <a:endParaRPr lang="es-VE" sz="1100" dirty="0"/>
          </a:p>
        </p:txBody>
      </p:sp>
      <p:pic>
        <p:nvPicPr>
          <p:cNvPr id="31" name="30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594" y="1271850"/>
            <a:ext cx="271825" cy="237507"/>
          </a:xfrm>
          <a:prstGeom prst="rect">
            <a:avLst/>
          </a:prstGeom>
        </p:spPr>
      </p:pic>
      <p:sp>
        <p:nvSpPr>
          <p:cNvPr id="32" name="31 CuadroTexto"/>
          <p:cNvSpPr txBox="1"/>
          <p:nvPr/>
        </p:nvSpPr>
        <p:spPr>
          <a:xfrm>
            <a:off x="2563159" y="143161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Coco</a:t>
            </a:r>
            <a:endParaRPr lang="es-VE" sz="1100" dirty="0"/>
          </a:p>
        </p:txBody>
      </p:sp>
      <p:pic>
        <p:nvPicPr>
          <p:cNvPr id="33" name="32 Imagen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015" y="1652214"/>
            <a:ext cx="187324" cy="199812"/>
          </a:xfrm>
          <a:prstGeom prst="rect">
            <a:avLst/>
          </a:prstGeom>
        </p:spPr>
      </p:pic>
      <p:sp>
        <p:nvSpPr>
          <p:cNvPr id="34" name="33 CuadroTexto"/>
          <p:cNvSpPr txBox="1"/>
          <p:nvPr/>
        </p:nvSpPr>
        <p:spPr>
          <a:xfrm>
            <a:off x="2606188" y="1784648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Frambuesa</a:t>
            </a:r>
            <a:endParaRPr lang="es-VE" sz="1100" dirty="0"/>
          </a:p>
        </p:txBody>
      </p:sp>
      <p:pic>
        <p:nvPicPr>
          <p:cNvPr id="36" name="35 Imagen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048" y="3228352"/>
            <a:ext cx="462794" cy="430719"/>
          </a:xfrm>
          <a:prstGeom prst="rect">
            <a:avLst/>
          </a:prstGeom>
        </p:spPr>
      </p:pic>
      <p:sp>
        <p:nvSpPr>
          <p:cNvPr id="37" name="36 CuadroTexto"/>
          <p:cNvSpPr txBox="1"/>
          <p:nvPr/>
        </p:nvSpPr>
        <p:spPr>
          <a:xfrm>
            <a:off x="3544106" y="3630625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Cambur</a:t>
            </a:r>
            <a:endParaRPr lang="es-VE" sz="1100" dirty="0"/>
          </a:p>
        </p:txBody>
      </p:sp>
      <p:pic>
        <p:nvPicPr>
          <p:cNvPr id="38" name="37 Imagen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68" y="4193876"/>
            <a:ext cx="400881" cy="373097"/>
          </a:xfrm>
          <a:prstGeom prst="rect">
            <a:avLst/>
          </a:prstGeom>
        </p:spPr>
      </p:pic>
      <p:sp>
        <p:nvSpPr>
          <p:cNvPr id="39" name="38 CuadroTexto"/>
          <p:cNvSpPr txBox="1"/>
          <p:nvPr/>
        </p:nvSpPr>
        <p:spPr>
          <a:xfrm>
            <a:off x="624559" y="4520952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Auyama</a:t>
            </a:r>
            <a:endParaRPr lang="es-VE" sz="1100" dirty="0"/>
          </a:p>
        </p:txBody>
      </p:sp>
      <p:pic>
        <p:nvPicPr>
          <p:cNvPr id="40" name="39 Imagen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691" y="4232920"/>
            <a:ext cx="322709" cy="322709"/>
          </a:xfrm>
          <a:prstGeom prst="rect">
            <a:avLst/>
          </a:prstGeom>
        </p:spPr>
      </p:pic>
      <p:sp>
        <p:nvSpPr>
          <p:cNvPr id="41" name="40 CuadroTexto"/>
          <p:cNvSpPr txBox="1"/>
          <p:nvPr/>
        </p:nvSpPr>
        <p:spPr>
          <a:xfrm>
            <a:off x="1339023" y="4520952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Aguacate</a:t>
            </a:r>
            <a:endParaRPr lang="es-VE" sz="1100" dirty="0"/>
          </a:p>
        </p:txBody>
      </p:sp>
      <p:pic>
        <p:nvPicPr>
          <p:cNvPr id="42" name="41 Imagen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938" y="4194328"/>
            <a:ext cx="490471" cy="361301"/>
          </a:xfrm>
          <a:prstGeom prst="rect">
            <a:avLst/>
          </a:prstGeom>
        </p:spPr>
      </p:pic>
      <p:pic>
        <p:nvPicPr>
          <p:cNvPr id="43" name="42 Imagen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422" y="4218481"/>
            <a:ext cx="451816" cy="351586"/>
          </a:xfrm>
          <a:prstGeom prst="rect">
            <a:avLst/>
          </a:prstGeom>
        </p:spPr>
      </p:pic>
      <p:sp>
        <p:nvSpPr>
          <p:cNvPr id="44" name="43 CuadroTexto"/>
          <p:cNvSpPr txBox="1"/>
          <p:nvPr/>
        </p:nvSpPr>
        <p:spPr>
          <a:xfrm>
            <a:off x="2048712" y="4520952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Mango</a:t>
            </a:r>
            <a:endParaRPr lang="es-VE" sz="11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519785" y="4527054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Higo</a:t>
            </a:r>
            <a:endParaRPr lang="es-VE" sz="1100" dirty="0"/>
          </a:p>
        </p:txBody>
      </p:sp>
      <p:pic>
        <p:nvPicPr>
          <p:cNvPr id="46" name="45 Imagen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968" y="4159551"/>
            <a:ext cx="524064" cy="410516"/>
          </a:xfrm>
          <a:prstGeom prst="rect">
            <a:avLst/>
          </a:prstGeom>
        </p:spPr>
      </p:pic>
      <p:sp>
        <p:nvSpPr>
          <p:cNvPr id="47" name="46 CuadroTexto"/>
          <p:cNvSpPr txBox="1"/>
          <p:nvPr/>
        </p:nvSpPr>
        <p:spPr>
          <a:xfrm>
            <a:off x="2801889" y="4520952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Manzana</a:t>
            </a:r>
            <a:endParaRPr lang="es-VE" sz="1100" dirty="0"/>
          </a:p>
        </p:txBody>
      </p:sp>
      <p:pic>
        <p:nvPicPr>
          <p:cNvPr id="48" name="47 Imagen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85" y="5097015"/>
            <a:ext cx="639046" cy="443483"/>
          </a:xfrm>
          <a:prstGeom prst="rect">
            <a:avLst/>
          </a:prstGeom>
        </p:spPr>
      </p:pic>
      <p:sp>
        <p:nvSpPr>
          <p:cNvPr id="49" name="48 CuadroTexto"/>
          <p:cNvSpPr txBox="1"/>
          <p:nvPr/>
        </p:nvSpPr>
        <p:spPr>
          <a:xfrm>
            <a:off x="628553" y="5432166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Mora</a:t>
            </a:r>
            <a:endParaRPr lang="es-VE" sz="1100" dirty="0"/>
          </a:p>
        </p:txBody>
      </p:sp>
      <p:pic>
        <p:nvPicPr>
          <p:cNvPr id="50" name="49 Imagen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025" y="5138735"/>
            <a:ext cx="343539" cy="360041"/>
          </a:xfrm>
          <a:prstGeom prst="rect">
            <a:avLst/>
          </a:prstGeom>
        </p:spPr>
      </p:pic>
      <p:sp>
        <p:nvSpPr>
          <p:cNvPr id="51" name="50 CuadroTexto"/>
          <p:cNvSpPr txBox="1"/>
          <p:nvPr/>
        </p:nvSpPr>
        <p:spPr>
          <a:xfrm>
            <a:off x="1339023" y="5432166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Lechosa</a:t>
            </a:r>
            <a:endParaRPr lang="es-VE" sz="1100" dirty="0"/>
          </a:p>
        </p:txBody>
      </p:sp>
      <p:pic>
        <p:nvPicPr>
          <p:cNvPr id="52" name="51 Imagen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38" y="5097015"/>
            <a:ext cx="493583" cy="424236"/>
          </a:xfrm>
          <a:prstGeom prst="rect">
            <a:avLst/>
          </a:prstGeom>
        </p:spPr>
      </p:pic>
      <p:sp>
        <p:nvSpPr>
          <p:cNvPr id="53" name="52 CuadroTexto"/>
          <p:cNvSpPr txBox="1"/>
          <p:nvPr/>
        </p:nvSpPr>
        <p:spPr>
          <a:xfrm>
            <a:off x="2093203" y="5432166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Patilla</a:t>
            </a:r>
            <a:endParaRPr lang="es-VE" sz="1100" dirty="0"/>
          </a:p>
        </p:txBody>
      </p:sp>
      <p:pic>
        <p:nvPicPr>
          <p:cNvPr id="54" name="53 Imagen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968" y="5129113"/>
            <a:ext cx="450770" cy="360040"/>
          </a:xfrm>
          <a:prstGeom prst="rect">
            <a:avLst/>
          </a:prstGeom>
        </p:spPr>
      </p:pic>
      <p:sp>
        <p:nvSpPr>
          <p:cNvPr id="55" name="54 CuadroTexto"/>
          <p:cNvSpPr txBox="1"/>
          <p:nvPr/>
        </p:nvSpPr>
        <p:spPr>
          <a:xfrm>
            <a:off x="2808799" y="5426307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Maní</a:t>
            </a:r>
            <a:endParaRPr lang="es-VE" sz="1100" dirty="0"/>
          </a:p>
        </p:txBody>
      </p:sp>
      <p:pic>
        <p:nvPicPr>
          <p:cNvPr id="56" name="55 Imagen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048" y="5129113"/>
            <a:ext cx="594058" cy="335086"/>
          </a:xfrm>
          <a:prstGeom prst="rect">
            <a:avLst/>
          </a:prstGeom>
        </p:spPr>
      </p:pic>
      <p:sp>
        <p:nvSpPr>
          <p:cNvPr id="57" name="56 CuadroTexto"/>
          <p:cNvSpPr txBox="1"/>
          <p:nvPr/>
        </p:nvSpPr>
        <p:spPr>
          <a:xfrm>
            <a:off x="3535559" y="5411317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Naranja</a:t>
            </a:r>
            <a:endParaRPr lang="es-VE" sz="1100" dirty="0"/>
          </a:p>
        </p:txBody>
      </p:sp>
      <p:pic>
        <p:nvPicPr>
          <p:cNvPr id="58" name="57 Imagen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81" y="5938283"/>
            <a:ext cx="481856" cy="448459"/>
          </a:xfrm>
          <a:prstGeom prst="rect">
            <a:avLst/>
          </a:prstGeom>
        </p:spPr>
      </p:pic>
      <p:sp>
        <p:nvSpPr>
          <p:cNvPr id="59" name="58 CuadroTexto"/>
          <p:cNvSpPr txBox="1"/>
          <p:nvPr/>
        </p:nvSpPr>
        <p:spPr>
          <a:xfrm>
            <a:off x="599940" y="6321152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Cebolla</a:t>
            </a:r>
            <a:endParaRPr lang="es-VE" sz="1100" dirty="0"/>
          </a:p>
        </p:txBody>
      </p:sp>
      <p:pic>
        <p:nvPicPr>
          <p:cNvPr id="60" name="59 Imagen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78" y="5891761"/>
            <a:ext cx="581826" cy="541501"/>
          </a:xfrm>
          <a:prstGeom prst="rect">
            <a:avLst/>
          </a:prstGeom>
        </p:spPr>
      </p:pic>
      <p:sp>
        <p:nvSpPr>
          <p:cNvPr id="61" name="60 CuadroTexto"/>
          <p:cNvSpPr txBox="1"/>
          <p:nvPr/>
        </p:nvSpPr>
        <p:spPr>
          <a:xfrm>
            <a:off x="1339023" y="6321152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Limón</a:t>
            </a:r>
            <a:endParaRPr lang="es-VE" sz="1100" dirty="0"/>
          </a:p>
        </p:txBody>
      </p:sp>
      <p:pic>
        <p:nvPicPr>
          <p:cNvPr id="62" name="61 Imagen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485" y="5976057"/>
            <a:ext cx="427635" cy="388655"/>
          </a:xfrm>
          <a:prstGeom prst="rect">
            <a:avLst/>
          </a:prstGeom>
        </p:spPr>
      </p:pic>
      <p:sp>
        <p:nvSpPr>
          <p:cNvPr id="63" name="62 CuadroTexto"/>
          <p:cNvSpPr txBox="1"/>
          <p:nvPr/>
        </p:nvSpPr>
        <p:spPr>
          <a:xfrm>
            <a:off x="2078283" y="6316801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Plátano</a:t>
            </a:r>
            <a:endParaRPr lang="es-VE" sz="1100" dirty="0"/>
          </a:p>
        </p:txBody>
      </p:sp>
      <p:pic>
        <p:nvPicPr>
          <p:cNvPr id="64" name="63 Imagen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326" y="5961116"/>
            <a:ext cx="543261" cy="425626"/>
          </a:xfrm>
          <a:prstGeom prst="rect">
            <a:avLst/>
          </a:prstGeom>
        </p:spPr>
      </p:pic>
      <p:sp>
        <p:nvSpPr>
          <p:cNvPr id="65" name="64 CuadroTexto"/>
          <p:cNvSpPr txBox="1"/>
          <p:nvPr/>
        </p:nvSpPr>
        <p:spPr>
          <a:xfrm>
            <a:off x="2816932" y="6322139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Brócoli</a:t>
            </a:r>
            <a:endParaRPr lang="es-VE" sz="1100" dirty="0"/>
          </a:p>
        </p:txBody>
      </p:sp>
      <p:pic>
        <p:nvPicPr>
          <p:cNvPr id="66" name="65 Imagen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170" y="5998087"/>
            <a:ext cx="468005" cy="388655"/>
          </a:xfrm>
          <a:prstGeom prst="rect">
            <a:avLst/>
          </a:prstGeom>
        </p:spPr>
      </p:pic>
      <p:sp>
        <p:nvSpPr>
          <p:cNvPr id="67" name="66 CuadroTexto"/>
          <p:cNvSpPr txBox="1"/>
          <p:nvPr/>
        </p:nvSpPr>
        <p:spPr>
          <a:xfrm>
            <a:off x="3535559" y="6316801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Melocotón</a:t>
            </a:r>
            <a:endParaRPr lang="es-VE" sz="1100" dirty="0"/>
          </a:p>
        </p:txBody>
      </p:sp>
      <p:pic>
        <p:nvPicPr>
          <p:cNvPr id="68" name="67 Imagen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00" y="6863038"/>
            <a:ext cx="501454" cy="396755"/>
          </a:xfrm>
          <a:prstGeom prst="rect">
            <a:avLst/>
          </a:prstGeom>
        </p:spPr>
      </p:pic>
      <p:sp>
        <p:nvSpPr>
          <p:cNvPr id="69" name="68 CuadroTexto"/>
          <p:cNvSpPr txBox="1"/>
          <p:nvPr/>
        </p:nvSpPr>
        <p:spPr>
          <a:xfrm>
            <a:off x="599941" y="7241787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Pepino</a:t>
            </a:r>
            <a:endParaRPr lang="es-VE" sz="1100" dirty="0"/>
          </a:p>
        </p:txBody>
      </p:sp>
      <p:pic>
        <p:nvPicPr>
          <p:cNvPr id="70" name="69 Imagen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038" y="6895011"/>
            <a:ext cx="418105" cy="389128"/>
          </a:xfrm>
          <a:prstGeom prst="rect">
            <a:avLst/>
          </a:prstGeom>
        </p:spPr>
      </p:pic>
      <p:sp>
        <p:nvSpPr>
          <p:cNvPr id="71" name="70 CuadroTexto"/>
          <p:cNvSpPr txBox="1"/>
          <p:nvPr/>
        </p:nvSpPr>
        <p:spPr>
          <a:xfrm>
            <a:off x="1344726" y="7233056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Remolacha</a:t>
            </a:r>
            <a:endParaRPr lang="es-VE" sz="1100" dirty="0"/>
          </a:p>
        </p:txBody>
      </p:sp>
      <p:pic>
        <p:nvPicPr>
          <p:cNvPr id="72" name="71 Imagen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107" y="6885132"/>
            <a:ext cx="460935" cy="428990"/>
          </a:xfrm>
          <a:prstGeom prst="rect">
            <a:avLst/>
          </a:prstGeom>
        </p:spPr>
      </p:pic>
      <p:sp>
        <p:nvSpPr>
          <p:cNvPr id="73" name="72 CuadroTexto"/>
          <p:cNvSpPr txBox="1"/>
          <p:nvPr/>
        </p:nvSpPr>
        <p:spPr>
          <a:xfrm>
            <a:off x="2093203" y="7233647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Papa</a:t>
            </a:r>
            <a:endParaRPr lang="es-VE" sz="1100" dirty="0"/>
          </a:p>
        </p:txBody>
      </p:sp>
      <p:pic>
        <p:nvPicPr>
          <p:cNvPr id="74" name="73 Imagen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964" y="6885132"/>
            <a:ext cx="504400" cy="469441"/>
          </a:xfrm>
          <a:prstGeom prst="rect">
            <a:avLst/>
          </a:prstGeom>
        </p:spPr>
      </p:pic>
      <p:sp>
        <p:nvSpPr>
          <p:cNvPr id="75" name="74 CuadroTexto"/>
          <p:cNvSpPr txBox="1"/>
          <p:nvPr/>
        </p:nvSpPr>
        <p:spPr>
          <a:xfrm>
            <a:off x="2816932" y="7233647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Tomate</a:t>
            </a:r>
            <a:endParaRPr lang="es-VE" sz="1100" dirty="0"/>
          </a:p>
        </p:txBody>
      </p:sp>
      <p:pic>
        <p:nvPicPr>
          <p:cNvPr id="76" name="75 Imagen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39" y="6791880"/>
            <a:ext cx="553082" cy="553082"/>
          </a:xfrm>
          <a:prstGeom prst="rect">
            <a:avLst/>
          </a:prstGeom>
        </p:spPr>
      </p:pic>
      <p:sp>
        <p:nvSpPr>
          <p:cNvPr id="77" name="76 CuadroTexto"/>
          <p:cNvSpPr txBox="1"/>
          <p:nvPr/>
        </p:nvSpPr>
        <p:spPr>
          <a:xfrm>
            <a:off x="3535559" y="7233056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Tuna</a:t>
            </a:r>
            <a:endParaRPr lang="es-VE" sz="1100" dirty="0"/>
          </a:p>
        </p:txBody>
      </p:sp>
      <p:sp>
        <p:nvSpPr>
          <p:cNvPr id="78" name="77 Rectángulo"/>
          <p:cNvSpPr/>
          <p:nvPr/>
        </p:nvSpPr>
        <p:spPr>
          <a:xfrm>
            <a:off x="2320221" y="8372816"/>
            <a:ext cx="732216" cy="86409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chemeClr val="tx1"/>
              </a:solidFill>
            </a:endParaRPr>
          </a:p>
        </p:txBody>
      </p:sp>
      <p:pic>
        <p:nvPicPr>
          <p:cNvPr id="79" name="78 Imagen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8" y="7761312"/>
            <a:ext cx="745257" cy="424797"/>
          </a:xfrm>
          <a:prstGeom prst="rect">
            <a:avLst/>
          </a:prstGeom>
        </p:spPr>
      </p:pic>
      <p:sp>
        <p:nvSpPr>
          <p:cNvPr id="80" name="79 CuadroTexto"/>
          <p:cNvSpPr txBox="1"/>
          <p:nvPr/>
        </p:nvSpPr>
        <p:spPr>
          <a:xfrm>
            <a:off x="624559" y="8120029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Tamarindo</a:t>
            </a:r>
            <a:endParaRPr lang="es-VE" sz="1100" dirty="0"/>
          </a:p>
        </p:txBody>
      </p:sp>
      <p:pic>
        <p:nvPicPr>
          <p:cNvPr id="81" name="80 Imagen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75" y="7761311"/>
            <a:ext cx="400794" cy="451561"/>
          </a:xfrm>
          <a:prstGeom prst="rect">
            <a:avLst/>
          </a:prstGeom>
        </p:spPr>
      </p:pic>
      <p:sp>
        <p:nvSpPr>
          <p:cNvPr id="82" name="81 CuadroTexto"/>
          <p:cNvSpPr txBox="1"/>
          <p:nvPr/>
        </p:nvSpPr>
        <p:spPr>
          <a:xfrm>
            <a:off x="1317977" y="812952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Pera</a:t>
            </a:r>
            <a:endParaRPr lang="es-VE" sz="1100" dirty="0"/>
          </a:p>
        </p:txBody>
      </p:sp>
      <p:pic>
        <p:nvPicPr>
          <p:cNvPr id="83" name="82 Imagen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89" y="7788249"/>
            <a:ext cx="571574" cy="397860"/>
          </a:xfrm>
          <a:prstGeom prst="rect">
            <a:avLst/>
          </a:prstGeom>
        </p:spPr>
      </p:pic>
      <p:sp>
        <p:nvSpPr>
          <p:cNvPr id="84" name="83 CuadroTexto"/>
          <p:cNvSpPr txBox="1"/>
          <p:nvPr/>
        </p:nvSpPr>
        <p:spPr>
          <a:xfrm>
            <a:off x="2070908" y="812952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Mandarina</a:t>
            </a:r>
            <a:endParaRPr lang="es-VE" sz="1100" dirty="0"/>
          </a:p>
        </p:txBody>
      </p:sp>
      <p:pic>
        <p:nvPicPr>
          <p:cNvPr id="85" name="84 Imagen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89" y="7788249"/>
            <a:ext cx="462792" cy="430717"/>
          </a:xfrm>
          <a:prstGeom prst="rect">
            <a:avLst/>
          </a:prstGeom>
        </p:spPr>
      </p:pic>
      <p:sp>
        <p:nvSpPr>
          <p:cNvPr id="86" name="85 CuadroTexto"/>
          <p:cNvSpPr txBox="1"/>
          <p:nvPr/>
        </p:nvSpPr>
        <p:spPr>
          <a:xfrm>
            <a:off x="3525812" y="8139386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Repollo</a:t>
            </a:r>
            <a:endParaRPr lang="es-VE" sz="1100" dirty="0"/>
          </a:p>
        </p:txBody>
      </p:sp>
      <p:pic>
        <p:nvPicPr>
          <p:cNvPr id="87" name="86 Imagen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76" y="7685656"/>
            <a:ext cx="589561" cy="548701"/>
          </a:xfrm>
          <a:prstGeom prst="rect">
            <a:avLst/>
          </a:prstGeom>
        </p:spPr>
      </p:pic>
      <p:sp>
        <p:nvSpPr>
          <p:cNvPr id="88" name="87 CuadroTexto"/>
          <p:cNvSpPr txBox="1"/>
          <p:nvPr/>
        </p:nvSpPr>
        <p:spPr>
          <a:xfrm>
            <a:off x="2801888" y="812952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Uva</a:t>
            </a:r>
            <a:endParaRPr lang="es-VE" sz="1100" dirty="0"/>
          </a:p>
        </p:txBody>
      </p:sp>
      <p:sp>
        <p:nvSpPr>
          <p:cNvPr id="89" name="88 CuadroTexto"/>
          <p:cNvSpPr txBox="1"/>
          <p:nvPr/>
        </p:nvSpPr>
        <p:spPr>
          <a:xfrm>
            <a:off x="2386590" y="8337376"/>
            <a:ext cx="5994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 smtClean="0"/>
              <a:t>36</a:t>
            </a:r>
            <a:endParaRPr lang="es-VE" b="1" dirty="0"/>
          </a:p>
        </p:txBody>
      </p:sp>
      <p:pic>
        <p:nvPicPr>
          <p:cNvPr id="90" name="89 Imagen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385" y="8529736"/>
            <a:ext cx="537727" cy="552400"/>
          </a:xfrm>
          <a:prstGeom prst="rect">
            <a:avLst/>
          </a:prstGeom>
        </p:spPr>
      </p:pic>
      <p:sp>
        <p:nvSpPr>
          <p:cNvPr id="91" name="90 CuadroTexto"/>
          <p:cNvSpPr txBox="1"/>
          <p:nvPr/>
        </p:nvSpPr>
        <p:spPr>
          <a:xfrm>
            <a:off x="2093203" y="8985448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Zanahoria</a:t>
            </a:r>
            <a:endParaRPr lang="es-VE" sz="1100" dirty="0"/>
          </a:p>
        </p:txBody>
      </p:sp>
      <p:sp>
        <p:nvSpPr>
          <p:cNvPr id="92" name="91 Rectángulo"/>
          <p:cNvSpPr/>
          <p:nvPr/>
        </p:nvSpPr>
        <p:spPr>
          <a:xfrm>
            <a:off x="4768242" y="2046258"/>
            <a:ext cx="1919412" cy="184597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93" name="92 Rectángulo"/>
          <p:cNvSpPr/>
          <p:nvPr/>
        </p:nvSpPr>
        <p:spPr>
          <a:xfrm>
            <a:off x="4772544" y="5857948"/>
            <a:ext cx="1915110" cy="111127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4" name="93 CuadroTexto"/>
          <p:cNvSpPr txBox="1"/>
          <p:nvPr/>
        </p:nvSpPr>
        <p:spPr>
          <a:xfrm>
            <a:off x="3030594" y="440982"/>
            <a:ext cx="3861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La mejor lotería a tu alcance</a:t>
            </a:r>
            <a:endParaRPr lang="es-VE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5" name="94 CuadroTexto"/>
          <p:cNvSpPr txBox="1"/>
          <p:nvPr/>
        </p:nvSpPr>
        <p:spPr>
          <a:xfrm>
            <a:off x="4778224" y="2144688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dirty="0" smtClean="0"/>
              <a:t>Nuestros Horarios</a:t>
            </a:r>
            <a:endParaRPr lang="es-VE" sz="1600" dirty="0"/>
          </a:p>
        </p:txBody>
      </p:sp>
      <p:sp>
        <p:nvSpPr>
          <p:cNvPr id="99" name="98 CuadroTexto"/>
          <p:cNvSpPr txBox="1"/>
          <p:nvPr/>
        </p:nvSpPr>
        <p:spPr>
          <a:xfrm>
            <a:off x="4755840" y="2849839"/>
            <a:ext cx="1944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400" dirty="0" smtClean="0"/>
              <a:t>10:30am - </a:t>
            </a:r>
            <a:r>
              <a:rPr lang="es-VE" sz="1400" smtClean="0"/>
              <a:t>11:30am 12:30m </a:t>
            </a:r>
            <a:r>
              <a:rPr lang="es-VE" sz="1400" dirty="0" smtClean="0"/>
              <a:t>- 1:30pm</a:t>
            </a:r>
          </a:p>
          <a:p>
            <a:pPr algn="ctr"/>
            <a:r>
              <a:rPr lang="es-VE" sz="1400" dirty="0" smtClean="0"/>
              <a:t>4:30pm - 5:30pm 6:30pm - 7:30pm</a:t>
            </a:r>
            <a:endParaRPr lang="es-VE" sz="1400" dirty="0"/>
          </a:p>
        </p:txBody>
      </p:sp>
      <p:sp>
        <p:nvSpPr>
          <p:cNvPr id="100" name="99 CuadroTexto"/>
          <p:cNvSpPr txBox="1"/>
          <p:nvPr/>
        </p:nvSpPr>
        <p:spPr>
          <a:xfrm>
            <a:off x="4766516" y="2563338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b="1" dirty="0" smtClean="0"/>
              <a:t>Lunes a Domingo</a:t>
            </a:r>
            <a:endParaRPr lang="es-VE" sz="1100" b="1" dirty="0"/>
          </a:p>
        </p:txBody>
      </p:sp>
      <p:sp>
        <p:nvSpPr>
          <p:cNvPr id="101" name="100 CuadroTexto"/>
          <p:cNvSpPr txBox="1"/>
          <p:nvPr/>
        </p:nvSpPr>
        <p:spPr>
          <a:xfrm>
            <a:off x="4805610" y="4232920"/>
            <a:ext cx="185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dirty="0" smtClean="0"/>
              <a:t>Pagos de Frutas</a:t>
            </a:r>
          </a:p>
        </p:txBody>
      </p:sp>
      <p:sp>
        <p:nvSpPr>
          <p:cNvPr id="102" name="101 Elipse"/>
          <p:cNvSpPr/>
          <p:nvPr/>
        </p:nvSpPr>
        <p:spPr>
          <a:xfrm>
            <a:off x="4673134" y="4788664"/>
            <a:ext cx="628074" cy="45236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3" name="102 Elipse"/>
          <p:cNvSpPr/>
          <p:nvPr/>
        </p:nvSpPr>
        <p:spPr>
          <a:xfrm>
            <a:off x="6071982" y="4782562"/>
            <a:ext cx="628074" cy="45236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4" name="103 Elipse"/>
          <p:cNvSpPr/>
          <p:nvPr/>
        </p:nvSpPr>
        <p:spPr>
          <a:xfrm>
            <a:off x="5373216" y="4782562"/>
            <a:ext cx="628074" cy="45236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05" name="104 CuadroTexto"/>
          <p:cNvSpPr txBox="1"/>
          <p:nvPr/>
        </p:nvSpPr>
        <p:spPr>
          <a:xfrm>
            <a:off x="4559236" y="4876348"/>
            <a:ext cx="858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200" dirty="0" smtClean="0"/>
              <a:t>1x30</a:t>
            </a:r>
            <a:endParaRPr lang="es-VE" sz="1200" dirty="0"/>
          </a:p>
        </p:txBody>
      </p:sp>
      <p:sp>
        <p:nvSpPr>
          <p:cNvPr id="106" name="105 CuadroTexto"/>
          <p:cNvSpPr txBox="1"/>
          <p:nvPr/>
        </p:nvSpPr>
        <p:spPr>
          <a:xfrm>
            <a:off x="5257859" y="4870145"/>
            <a:ext cx="858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200" dirty="0" smtClean="0"/>
              <a:t>10x300</a:t>
            </a:r>
            <a:endParaRPr lang="es-VE" sz="1200" dirty="0"/>
          </a:p>
        </p:txBody>
      </p:sp>
      <p:sp>
        <p:nvSpPr>
          <p:cNvPr id="107" name="106 CuadroTexto"/>
          <p:cNvSpPr txBox="1"/>
          <p:nvPr/>
        </p:nvSpPr>
        <p:spPr>
          <a:xfrm>
            <a:off x="5956867" y="4879992"/>
            <a:ext cx="858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200" dirty="0" smtClean="0"/>
              <a:t>100x3000</a:t>
            </a:r>
            <a:endParaRPr lang="es-VE" sz="1200" dirty="0"/>
          </a:p>
        </p:txBody>
      </p:sp>
      <p:sp>
        <p:nvSpPr>
          <p:cNvPr id="108" name="107 CuadroTexto"/>
          <p:cNvSpPr txBox="1"/>
          <p:nvPr/>
        </p:nvSpPr>
        <p:spPr>
          <a:xfrm>
            <a:off x="4805610" y="6033120"/>
            <a:ext cx="185328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200" dirty="0" smtClean="0"/>
              <a:t>Tu resultado por:</a:t>
            </a:r>
          </a:p>
          <a:p>
            <a:pPr algn="ctr"/>
            <a:endParaRPr lang="es-VE" sz="1600" dirty="0"/>
          </a:p>
          <a:p>
            <a:pPr algn="ctr"/>
            <a:r>
              <a:rPr lang="es-VE" sz="900" dirty="0" smtClean="0"/>
              <a:t>lotomiranda.000webhostapp.com</a:t>
            </a:r>
            <a:endParaRPr lang="es-VE" sz="900" dirty="0"/>
          </a:p>
        </p:txBody>
      </p:sp>
    </p:spTree>
    <p:extLst>
      <p:ext uri="{BB962C8B-B14F-4D97-AF65-F5344CB8AC3E}">
        <p14:creationId xmlns:p14="http://schemas.microsoft.com/office/powerpoint/2010/main" val="2263219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112</Words>
  <Application>Microsoft Office PowerPoint</Application>
  <PresentationFormat>A4 (210 x 297 mm)</PresentationFormat>
  <Paragraphs>89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FreddyGarcia</dc:creator>
  <cp:lastModifiedBy>FreddyGarcia</cp:lastModifiedBy>
  <cp:revision>19</cp:revision>
  <dcterms:created xsi:type="dcterms:W3CDTF">2017-10-08T17:29:18Z</dcterms:created>
  <dcterms:modified xsi:type="dcterms:W3CDTF">2017-10-10T19:26:59Z</dcterms:modified>
</cp:coreProperties>
</file>