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259" r:id="rId4"/>
    <p:sldId id="308" r:id="rId5"/>
    <p:sldId id="309" r:id="rId6"/>
    <p:sldId id="310" r:id="rId7"/>
    <p:sldId id="311" r:id="rId8"/>
    <p:sldId id="312" r:id="rId9"/>
    <p:sldId id="313" r:id="rId10"/>
    <p:sldId id="302" r:id="rId11"/>
    <p:sldId id="303" r:id="rId12"/>
    <p:sldId id="304" r:id="rId13"/>
    <p:sldId id="305" r:id="rId14"/>
    <p:sldId id="306" r:id="rId15"/>
    <p:sldId id="307" r:id="rId16"/>
    <p:sldId id="314" r:id="rId17"/>
    <p:sldId id="315" r:id="rId18"/>
    <p:sldId id="316" r:id="rId19"/>
    <p:sldId id="317" r:id="rId20"/>
    <p:sldId id="318" r:id="rId21"/>
    <p:sldId id="319" r:id="rId22"/>
    <p:sldId id="261" r:id="rId23"/>
    <p:sldId id="260" r:id="rId24"/>
    <p:sldId id="270" r:id="rId25"/>
    <p:sldId id="301" r:id="rId26"/>
    <p:sldId id="274" r:id="rId27"/>
    <p:sldId id="267" r:id="rId28"/>
  </p:sldIdLst>
  <p:sldSz cx="9144000" cy="5143500" type="screen16x9"/>
  <p:notesSz cx="6858000" cy="9144000"/>
  <p:embeddedFontLst>
    <p:embeddedFont>
      <p:font typeface="Anaheim" panose="020B0604020202020204" charset="0"/>
      <p:regular r:id="rId30"/>
    </p:embeddedFont>
    <p:embeddedFont>
      <p:font typeface="Barlow" panose="00000500000000000000" pitchFamily="2" charset="0"/>
      <p:regular r:id="rId31"/>
      <p:bold r:id="rId32"/>
      <p:italic r:id="rId33"/>
      <p:boldItalic r:id="rId34"/>
    </p:embeddedFont>
    <p:embeddedFont>
      <p:font typeface="Kawkab Mono Light" panose="020B0604020202020204" charset="0"/>
      <p:regular r:id="rId35"/>
    </p:embeddedFont>
    <p:embeddedFont>
      <p:font typeface="Nunito Light" pitchFamily="2" charset="0"/>
      <p:regular r:id="rId36"/>
    </p:embeddedFont>
    <p:embeddedFont>
      <p:font typeface="Overpass Mono" panose="020B0604020202020204" charset="0"/>
      <p:regular r:id="rId37"/>
      <p:bold r:id="rId38"/>
    </p:embeddedFont>
    <p:embeddedFont>
      <p:font typeface="Raleway SemiBold" pitchFamily="2" charset="0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08E4E8-B178-4D10-BF49-E6D4C5E8E113}">
  <a:tblStyle styleId="{6B08E4E8-B178-4D10-BF49-E6D4C5E8E1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A2BA03-5539-43B9-863B-C92526449A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89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885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981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265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305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176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479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50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88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6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849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188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4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6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447642" y="1233578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dirty="0"/>
            </a:br>
            <a:br>
              <a:rPr lang="az-Latn-AZ" sz="6600" dirty="0"/>
            </a:br>
            <a:r>
              <a:rPr lang="az-Latn-AZ" sz="6600" dirty="0"/>
              <a:t>Fərid Ağamalıyev</a:t>
            </a:r>
            <a:br>
              <a:rPr lang="az-Latn-AZ" sz="6600" dirty="0"/>
            </a:br>
            <a:r>
              <a:rPr lang="en-US" sz="6600" dirty="0" err="1"/>
              <a:t>Alpay</a:t>
            </a:r>
            <a:r>
              <a:rPr lang="en-US" sz="6600" dirty="0"/>
              <a:t> Abdullayev</a:t>
            </a:r>
            <a:endParaRPr sz="66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18575" y="3279445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Latn-AZ" sz="2800" b="1" dirty="0">
                <a:solidFill>
                  <a:schemeClr val="dk2"/>
                </a:solidFill>
              </a:rPr>
              <a:t>AF104</a:t>
            </a:r>
          </a:p>
          <a:p>
            <a:pPr marL="0" lvl="0" indent="0"/>
            <a:r>
              <a:rPr lang="en-US" dirty="0">
                <a:solidFill>
                  <a:schemeClr val="dk2"/>
                </a:solidFill>
              </a:rPr>
              <a:t>Ternary, Exponential, Radix, Bucket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EXPONENTIAL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97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2036615" y="2251362"/>
            <a:ext cx="4835235" cy="1627909"/>
          </a:xfrm>
        </p:spPr>
        <p:txBody>
          <a:bodyPr/>
          <a:lstStyle/>
          <a:p>
            <a:r>
              <a:rPr lang="en-US" sz="1200" b="0" dirty="0" err="1"/>
              <a:t>sıralanmış</a:t>
            </a:r>
            <a:r>
              <a:rPr lang="en-US" sz="1200" b="0" dirty="0"/>
              <a:t> </a:t>
            </a:r>
            <a:r>
              <a:rPr lang="en-US" sz="1200" b="0" dirty="0" err="1"/>
              <a:t>bir</a:t>
            </a:r>
            <a:r>
              <a:rPr lang="en-US" sz="1200" b="0" dirty="0"/>
              <a:t> </a:t>
            </a:r>
            <a:r>
              <a:rPr lang="en-US" sz="1200" b="0" dirty="0" err="1"/>
              <a:t>siyahıda</a:t>
            </a:r>
            <a:r>
              <a:rPr lang="en-US" sz="1200" b="0" dirty="0"/>
              <a:t> </a:t>
            </a:r>
            <a:r>
              <a:rPr lang="en-US" sz="1200" b="0" dirty="0" err="1"/>
              <a:t>xüsusi</a:t>
            </a:r>
            <a:r>
              <a:rPr lang="en-US" sz="1200" b="0" dirty="0"/>
              <a:t> </a:t>
            </a:r>
            <a:r>
              <a:rPr lang="en-US" sz="1200" b="0" dirty="0" err="1"/>
              <a:t>bir</a:t>
            </a:r>
            <a:r>
              <a:rPr lang="en-US" sz="1200" b="0" dirty="0"/>
              <a:t> </a:t>
            </a:r>
            <a:r>
              <a:rPr lang="en-US" sz="1200" b="0" dirty="0" err="1"/>
              <a:t>elementi</a:t>
            </a:r>
            <a:r>
              <a:rPr lang="en-US" sz="1200" b="0" dirty="0"/>
              <a:t> </a:t>
            </a:r>
            <a:r>
              <a:rPr lang="en-US" sz="1200" b="0" dirty="0" err="1"/>
              <a:t>axtarmaq</a:t>
            </a:r>
            <a:r>
              <a:rPr lang="en-US" sz="1200" b="0" dirty="0"/>
              <a:t> </a:t>
            </a:r>
            <a:r>
              <a:rPr lang="en-US" sz="1200" b="0" dirty="0" err="1"/>
              <a:t>üçün</a:t>
            </a:r>
            <a:r>
              <a:rPr lang="en-US" sz="1200" b="0" dirty="0"/>
              <a:t> </a:t>
            </a:r>
            <a:r>
              <a:rPr lang="en-US" sz="1200" b="0" dirty="0" err="1"/>
              <a:t>istifadə</a:t>
            </a:r>
            <a:r>
              <a:rPr lang="en-US" sz="1200" b="0" dirty="0"/>
              <a:t> </a:t>
            </a:r>
            <a:r>
              <a:rPr lang="en-US" sz="1200" b="0" dirty="0" err="1"/>
              <a:t>olunan</a:t>
            </a:r>
            <a:r>
              <a:rPr lang="en-US" sz="1200" b="0" dirty="0"/>
              <a:t> </a:t>
            </a:r>
            <a:r>
              <a:rPr lang="en-US" sz="1200" b="0" dirty="0" err="1"/>
              <a:t>bir</a:t>
            </a:r>
            <a:r>
              <a:rPr lang="en-US" sz="1200" b="0" dirty="0"/>
              <a:t> </a:t>
            </a:r>
            <a:r>
              <a:rPr lang="en-US" sz="1200" b="0" dirty="0" err="1"/>
              <a:t>axtarış</a:t>
            </a:r>
            <a:r>
              <a:rPr lang="en-US" sz="1200" b="0" dirty="0"/>
              <a:t> </a:t>
            </a:r>
            <a:r>
              <a:rPr lang="en-US" sz="1200" b="0" dirty="0" err="1"/>
              <a:t>algoritmasıdır</a:t>
            </a:r>
            <a:r>
              <a:rPr lang="en-US" sz="1200" b="0" dirty="0"/>
              <a:t>. Bu </a:t>
            </a:r>
            <a:r>
              <a:rPr lang="en-US" sz="1200" b="0" dirty="0" err="1"/>
              <a:t>algoritma</a:t>
            </a:r>
            <a:r>
              <a:rPr lang="en-US" sz="1200" b="0" dirty="0"/>
              <a:t>, </a:t>
            </a:r>
            <a:r>
              <a:rPr lang="en-US" sz="1200" b="0" dirty="0" err="1"/>
              <a:t>elementi</a:t>
            </a:r>
            <a:r>
              <a:rPr lang="en-US" sz="1200" b="0" dirty="0"/>
              <a:t> </a:t>
            </a:r>
            <a:r>
              <a:rPr lang="en-US" sz="1200" b="0" dirty="0" err="1"/>
              <a:t>tapana</a:t>
            </a:r>
            <a:r>
              <a:rPr lang="en-US" sz="1200" b="0" dirty="0"/>
              <a:t> </a:t>
            </a:r>
            <a:r>
              <a:rPr lang="en-US" sz="1200" b="0" dirty="0" err="1"/>
              <a:t>qədər</a:t>
            </a:r>
            <a:r>
              <a:rPr lang="en-US" sz="1200" b="0" dirty="0"/>
              <a:t> </a:t>
            </a:r>
            <a:r>
              <a:rPr lang="en-US" sz="1200" b="0" dirty="0" err="1"/>
              <a:t>axtarış</a:t>
            </a:r>
            <a:r>
              <a:rPr lang="en-US" sz="1200" b="0" dirty="0"/>
              <a:t> </a:t>
            </a:r>
            <a:r>
              <a:rPr lang="en-US" sz="1200" b="0" dirty="0" err="1"/>
              <a:t>diapazonunu</a:t>
            </a:r>
            <a:r>
              <a:rPr lang="en-US" sz="1200" b="0" dirty="0"/>
              <a:t> </a:t>
            </a:r>
            <a:r>
              <a:rPr lang="en-US" sz="1200" b="0" dirty="0" err="1"/>
              <a:t>hər</a:t>
            </a:r>
            <a:r>
              <a:rPr lang="en-US" sz="1200" b="0" dirty="0"/>
              <a:t> </a:t>
            </a:r>
            <a:r>
              <a:rPr lang="en-US" sz="1200" b="0" dirty="0" err="1"/>
              <a:t>addımda</a:t>
            </a:r>
            <a:r>
              <a:rPr lang="en-US" sz="1200" b="0" dirty="0"/>
              <a:t> </a:t>
            </a:r>
            <a:r>
              <a:rPr lang="en-US" sz="1200" b="0" dirty="0" err="1"/>
              <a:t>iki</a:t>
            </a:r>
            <a:r>
              <a:rPr lang="en-US" sz="1200" b="0" dirty="0"/>
              <a:t> </a:t>
            </a:r>
            <a:r>
              <a:rPr lang="en-US" sz="1200" b="0" dirty="0" err="1"/>
              <a:t>qat</a:t>
            </a:r>
            <a:r>
              <a:rPr lang="en-US" sz="1200" b="0" dirty="0"/>
              <a:t> </a:t>
            </a:r>
            <a:r>
              <a:rPr lang="en-US" sz="1200" b="0" dirty="0" err="1"/>
              <a:t>artırır</a:t>
            </a:r>
            <a:r>
              <a:rPr lang="en-US" sz="1200" b="0" dirty="0"/>
              <a:t>. </a:t>
            </a:r>
            <a:r>
              <a:rPr lang="az-Latn-AZ" sz="1200" b="0" dirty="0"/>
              <a:t>Əgər</a:t>
            </a:r>
            <a:r>
              <a:rPr lang="en-US" sz="1200" b="0" dirty="0"/>
              <a:t> </a:t>
            </a:r>
            <a:r>
              <a:rPr lang="en-US" sz="1200" b="0" dirty="0" err="1"/>
              <a:t>elementin</a:t>
            </a:r>
            <a:r>
              <a:rPr lang="en-US" sz="1200" b="0" dirty="0"/>
              <a:t> </a:t>
            </a:r>
            <a:r>
              <a:rPr lang="en-US" sz="1200" b="0" dirty="0" err="1"/>
              <a:t>hansı</a:t>
            </a:r>
            <a:r>
              <a:rPr lang="en-US" sz="1200" b="0" dirty="0"/>
              <a:t> </a:t>
            </a:r>
            <a:r>
              <a:rPr lang="en-US" sz="1200" b="0" dirty="0" err="1"/>
              <a:t>aralıqda</a:t>
            </a:r>
            <a:r>
              <a:rPr lang="en-US" sz="1200" b="0" dirty="0"/>
              <a:t> </a:t>
            </a:r>
            <a:r>
              <a:rPr lang="en-US" sz="1200" b="0" dirty="0" err="1"/>
              <a:t>ola</a:t>
            </a:r>
            <a:r>
              <a:rPr lang="en-US" sz="1200" b="0" dirty="0"/>
              <a:t> </a:t>
            </a:r>
            <a:r>
              <a:rPr lang="en-US" sz="1200" b="0" dirty="0" err="1"/>
              <a:t>biləcəyi</a:t>
            </a:r>
            <a:r>
              <a:rPr lang="en-US" sz="1200" b="0" dirty="0"/>
              <a:t> </a:t>
            </a:r>
            <a:r>
              <a:rPr lang="en-US" sz="1200" b="0" dirty="0" err="1"/>
              <a:t>müəyyən</a:t>
            </a:r>
            <a:r>
              <a:rPr lang="en-US" sz="1200" b="0" dirty="0"/>
              <a:t> </a:t>
            </a:r>
            <a:r>
              <a:rPr lang="en-US" sz="1200" b="0" dirty="0" err="1"/>
              <a:t>edilirsə</a:t>
            </a:r>
            <a:r>
              <a:rPr lang="en-US" sz="1200" b="0" dirty="0"/>
              <a:t>, </a:t>
            </a:r>
            <a:r>
              <a:rPr lang="en-US" sz="1200" b="0" dirty="0" err="1"/>
              <a:t>bu</a:t>
            </a:r>
            <a:r>
              <a:rPr lang="en-US" sz="1200" b="0" dirty="0"/>
              <a:t> </a:t>
            </a:r>
            <a:r>
              <a:rPr lang="en-US" sz="1200" b="0" dirty="0" err="1"/>
              <a:t>aralıqda</a:t>
            </a:r>
            <a:r>
              <a:rPr lang="en-US" sz="1200" b="0" dirty="0"/>
              <a:t> Binary Search (</a:t>
            </a:r>
            <a:r>
              <a:rPr lang="en-US" sz="1200" b="0" dirty="0" err="1"/>
              <a:t>İkili</a:t>
            </a:r>
            <a:r>
              <a:rPr lang="en-US" sz="1200" b="0" dirty="0"/>
              <a:t> </a:t>
            </a:r>
            <a:r>
              <a:rPr lang="en-US" sz="1200" b="0" dirty="0" err="1"/>
              <a:t>Axtarış</a:t>
            </a:r>
            <a:r>
              <a:rPr lang="en-US" sz="1200" b="0" dirty="0"/>
              <a:t>) </a:t>
            </a:r>
            <a:r>
              <a:rPr lang="en-US" sz="1200" b="0" dirty="0" err="1"/>
              <a:t>algoritması</a:t>
            </a:r>
            <a:r>
              <a:rPr lang="en-US" sz="1200" b="0" dirty="0"/>
              <a:t> </a:t>
            </a:r>
            <a:r>
              <a:rPr lang="en-US" sz="1200" b="0" dirty="0" err="1"/>
              <a:t>ilə</a:t>
            </a:r>
            <a:r>
              <a:rPr lang="en-US" sz="1200" b="0" dirty="0"/>
              <a:t> </a:t>
            </a:r>
            <a:r>
              <a:rPr lang="en-US" sz="1200" b="0" dirty="0" err="1"/>
              <a:t>axtarış</a:t>
            </a:r>
            <a:r>
              <a:rPr lang="en-US" sz="1200" b="0" dirty="0"/>
              <a:t> </a:t>
            </a:r>
            <a:r>
              <a:rPr lang="en-US" sz="1200" b="0" dirty="0" err="1"/>
              <a:t>davam</a:t>
            </a:r>
            <a:r>
              <a:rPr lang="en-US" sz="1200" b="0" dirty="0"/>
              <a:t> </a:t>
            </a:r>
            <a:r>
              <a:rPr lang="en-US" sz="1200" b="0" dirty="0" err="1"/>
              <a:t>edir</a:t>
            </a:r>
            <a:r>
              <a:rPr lang="en-US" sz="1200" b="0" dirty="0"/>
              <a:t>.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1800" y="1937424"/>
            <a:ext cx="4100400" cy="402900"/>
          </a:xfrm>
        </p:spPr>
        <p:txBody>
          <a:bodyPr/>
          <a:lstStyle/>
          <a:p>
            <a:r>
              <a:rPr lang="en-US" dirty="0"/>
              <a:t>Exponential Search </a:t>
            </a:r>
            <a:r>
              <a:rPr lang="az-Latn-AZ" dirty="0"/>
              <a:t>Nədir?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4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4918365" y="581177"/>
            <a:ext cx="4225636" cy="4315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az-Latn-AZ" sz="1200" b="1" dirty="0"/>
              <a:t>1.</a:t>
            </a:r>
            <a:r>
              <a:rPr lang="en-US" sz="1200" b="1" dirty="0"/>
              <a:t> </a:t>
            </a:r>
            <a:r>
              <a:rPr lang="en-US" sz="1200" b="1" dirty="0" err="1"/>
              <a:t>Massivin</a:t>
            </a:r>
            <a:r>
              <a:rPr lang="en-US" sz="1200" b="1" dirty="0"/>
              <a:t> </a:t>
            </a:r>
            <a:r>
              <a:rPr lang="en-US" sz="1200" b="1" dirty="0" err="1"/>
              <a:t>birinci</a:t>
            </a:r>
            <a:r>
              <a:rPr lang="en-US" sz="1200" b="1" dirty="0"/>
              <a:t> </a:t>
            </a:r>
            <a:r>
              <a:rPr lang="en-US" sz="1200" b="1" dirty="0" err="1"/>
              <a:t>elementini</a:t>
            </a:r>
            <a:r>
              <a:rPr lang="en-US" sz="1200" b="1" dirty="0"/>
              <a:t> </a:t>
            </a:r>
            <a:r>
              <a:rPr lang="en-US" sz="1200" b="1" dirty="0" err="1"/>
              <a:t>açarla</a:t>
            </a:r>
            <a:r>
              <a:rPr lang="en-US" sz="1200" b="1" dirty="0"/>
              <a:t> </a:t>
            </a:r>
            <a:r>
              <a:rPr lang="en-US" sz="1200" b="1" dirty="0" err="1"/>
              <a:t>müqayisə</a:t>
            </a:r>
            <a:r>
              <a:rPr lang="en-US" sz="1200" b="1" dirty="0"/>
              <a:t> </a:t>
            </a:r>
            <a:r>
              <a:rPr lang="en-US" sz="1200" b="1" dirty="0" err="1"/>
              <a:t>edin</a:t>
            </a:r>
            <a:r>
              <a:rPr lang="en-US" sz="1200" b="1" dirty="0"/>
              <a:t>, </a:t>
            </a:r>
            <a:r>
              <a:rPr lang="en-US" sz="1200" b="1" dirty="0" err="1"/>
              <a:t>uyğunluq</a:t>
            </a:r>
            <a:r>
              <a:rPr lang="en-US" sz="1200" b="1" dirty="0"/>
              <a:t> </a:t>
            </a:r>
            <a:r>
              <a:rPr lang="en-US" sz="1200" b="1" dirty="0" err="1"/>
              <a:t>aşkar</a:t>
            </a:r>
            <a:r>
              <a:rPr lang="en-US" sz="1200" b="1" dirty="0"/>
              <a:t> </a:t>
            </a:r>
            <a:r>
              <a:rPr lang="en-US" sz="1200" b="1" dirty="0" err="1"/>
              <a:t>edilərsə</a:t>
            </a:r>
            <a:r>
              <a:rPr lang="en-US" sz="1200" b="1" dirty="0"/>
              <a:t>, 0-cı </a:t>
            </a:r>
            <a:r>
              <a:rPr lang="en-US" sz="1200" b="1" dirty="0" err="1"/>
              <a:t>indeksi</a:t>
            </a:r>
            <a:r>
              <a:rPr lang="en-US" sz="1200" b="1" dirty="0"/>
              <a:t> </a:t>
            </a:r>
            <a:r>
              <a:rPr lang="en-US" sz="1200" b="1" dirty="0" err="1"/>
              <a:t>qaytarın</a:t>
            </a:r>
            <a:r>
              <a:rPr lang="en-US" sz="1200" b="1" dirty="0"/>
              <a:t>.</a:t>
            </a:r>
            <a:endParaRPr lang="az-Latn-AZ" sz="1200" b="1" dirty="0"/>
          </a:p>
          <a:p>
            <a:pPr marL="0" lvl="0" indent="0"/>
            <a:endParaRPr lang="az-Latn-AZ" sz="1200" b="1" dirty="0"/>
          </a:p>
          <a:p>
            <a:pPr marL="0" lvl="0" indent="0"/>
            <a:r>
              <a:rPr lang="az-Latn-AZ" sz="1200" b="1" dirty="0"/>
              <a:t>2.</a:t>
            </a:r>
            <a:r>
              <a:rPr lang="en-US" sz="1200" b="1" dirty="0"/>
              <a:t> </a:t>
            </a:r>
            <a:r>
              <a:rPr lang="en-US" sz="1200" b="1" dirty="0" err="1"/>
              <a:t>işə</a:t>
            </a:r>
            <a:r>
              <a:rPr lang="en-US" sz="1200" b="1" dirty="0"/>
              <a:t> </a:t>
            </a:r>
            <a:r>
              <a:rPr lang="en-US" sz="1200" b="1" dirty="0" err="1"/>
              <a:t>salın</a:t>
            </a:r>
            <a:r>
              <a:rPr lang="en-US" sz="1200" b="1" dirty="0"/>
              <a:t> </a:t>
            </a:r>
            <a:r>
              <a:rPr lang="en-US" sz="1200" b="1" dirty="0" err="1"/>
              <a:t>və</a:t>
            </a:r>
            <a:r>
              <a:rPr lang="en-US" sz="1200" b="1" dirty="0"/>
              <a:t> </a:t>
            </a:r>
            <a:r>
              <a:rPr lang="en-US" sz="1200" b="1" dirty="0" err="1"/>
              <a:t>massivin</a:t>
            </a:r>
            <a:r>
              <a:rPr lang="en-US" sz="1200" b="1" dirty="0"/>
              <a:t> </a:t>
            </a:r>
            <a:r>
              <a:rPr lang="en-US" sz="1200" b="1" dirty="0" err="1"/>
              <a:t>i</a:t>
            </a:r>
            <a:r>
              <a:rPr lang="en-US" sz="1200" b="1" dirty="0"/>
              <a:t>-ci </a:t>
            </a:r>
            <a:r>
              <a:rPr lang="en-US" sz="1200" b="1" dirty="0" err="1"/>
              <a:t>elementini</a:t>
            </a:r>
            <a:r>
              <a:rPr lang="en-US" sz="1200" b="1" dirty="0"/>
              <a:t> </a:t>
            </a:r>
            <a:r>
              <a:rPr lang="en-US" sz="1200" b="1" dirty="0" err="1"/>
              <a:t>axtarış</a:t>
            </a:r>
            <a:r>
              <a:rPr lang="en-US" sz="1200" b="1" dirty="0"/>
              <a:t> </a:t>
            </a:r>
            <a:r>
              <a:rPr lang="en-US" sz="1200" b="1" dirty="0" err="1"/>
              <a:t>ediləcək</a:t>
            </a:r>
            <a:r>
              <a:rPr lang="en-US" sz="1200" b="1" dirty="0"/>
              <a:t> </a:t>
            </a:r>
            <a:r>
              <a:rPr lang="en-US" sz="1200" b="1" dirty="0" err="1"/>
              <a:t>açarla</a:t>
            </a:r>
            <a:r>
              <a:rPr lang="en-US" sz="1200" b="1" dirty="0"/>
              <a:t> </a:t>
            </a:r>
            <a:r>
              <a:rPr lang="en-US" sz="1200" b="1" dirty="0" err="1"/>
              <a:t>müqayisə</a:t>
            </a:r>
            <a:r>
              <a:rPr lang="en-US" sz="1200" b="1" dirty="0"/>
              <a:t> </a:t>
            </a:r>
            <a:r>
              <a:rPr lang="en-US" sz="1200" b="1" dirty="0" err="1"/>
              <a:t>edin</a:t>
            </a:r>
            <a:r>
              <a:rPr lang="en-US" sz="1200" b="1" dirty="0"/>
              <a:t>. </a:t>
            </a:r>
            <a:r>
              <a:rPr lang="en-US" sz="1200" b="1" dirty="0" err="1"/>
              <a:t>Uyğundursa</a:t>
            </a:r>
            <a:r>
              <a:rPr lang="en-US" sz="1200" b="1" dirty="0"/>
              <a:t>, </a:t>
            </a:r>
            <a:r>
              <a:rPr lang="en-US" sz="1200" b="1" dirty="0" err="1"/>
              <a:t>indeksi</a:t>
            </a:r>
            <a:r>
              <a:rPr lang="en-US" sz="1200" b="1" dirty="0"/>
              <a:t> </a:t>
            </a:r>
            <a:r>
              <a:rPr lang="en-US" sz="1200" b="1" dirty="0" err="1"/>
              <a:t>qaytarın</a:t>
            </a:r>
            <a:r>
              <a:rPr lang="en-US" sz="1200" b="1" dirty="0"/>
              <a:t>.</a:t>
            </a:r>
            <a:endParaRPr lang="az-Latn-AZ" sz="1200" b="1" dirty="0"/>
          </a:p>
          <a:p>
            <a:pPr marL="0" lvl="0" indent="0"/>
            <a:r>
              <a:rPr lang="en-US" sz="1200" b="1" dirty="0" err="1"/>
              <a:t>Hər</a:t>
            </a:r>
            <a:r>
              <a:rPr lang="en-US" sz="1200" b="1" dirty="0"/>
              <a:t> </a:t>
            </a:r>
            <a:r>
              <a:rPr lang="en-US" sz="1200" b="1" dirty="0" err="1"/>
              <a:t>boş</a:t>
            </a:r>
            <a:r>
              <a:rPr lang="en-US" sz="1200" b="1" dirty="0"/>
              <a:t> </a:t>
            </a:r>
            <a:r>
              <a:rPr lang="en-US" sz="1200" b="1" dirty="0" err="1"/>
              <a:t>olmayan</a:t>
            </a:r>
            <a:r>
              <a:rPr lang="en-US" sz="1200" b="1" dirty="0"/>
              <a:t> </a:t>
            </a:r>
            <a:r>
              <a:rPr lang="en-US" sz="1200" b="1" dirty="0" err="1"/>
              <a:t>vedrə</a:t>
            </a:r>
            <a:r>
              <a:rPr lang="en-US" sz="1200" b="1" dirty="0"/>
              <a:t> </a:t>
            </a:r>
            <a:r>
              <a:rPr lang="az-Latn-AZ" sz="1200" b="1" dirty="0"/>
              <a:t>Sıralanmalıdır</a:t>
            </a:r>
          </a:p>
          <a:p>
            <a:pPr marL="0" lvl="0" indent="0"/>
            <a:endParaRPr lang="az-Latn-AZ" sz="1200" b="1" dirty="0"/>
          </a:p>
          <a:p>
            <a:pPr marL="0" lvl="0" indent="0"/>
            <a:r>
              <a:rPr lang="az-Latn-AZ" sz="1200" b="1" dirty="0"/>
              <a:t>3.</a:t>
            </a:r>
            <a:r>
              <a:rPr lang="en-US" sz="1200" b="1" dirty="0"/>
              <a:t>Element </a:t>
            </a:r>
            <a:r>
              <a:rPr lang="en-US" sz="1200" b="1" dirty="0" err="1"/>
              <a:t>uyğun</a:t>
            </a:r>
            <a:r>
              <a:rPr lang="en-US" sz="1200" b="1" dirty="0"/>
              <a:t> </a:t>
            </a:r>
            <a:r>
              <a:rPr lang="en-US" sz="1200" b="1" dirty="0" err="1"/>
              <a:t>gəlmirsə</a:t>
            </a:r>
            <a:r>
              <a:rPr lang="en-US" sz="1200" b="1" dirty="0"/>
              <a:t>, 2-nin </a:t>
            </a:r>
            <a:r>
              <a:rPr lang="en-US" sz="1200" b="1" dirty="0" err="1"/>
              <a:t>səlahiyyətlərində</a:t>
            </a:r>
            <a:r>
              <a:rPr lang="en-US" sz="1200" b="1" dirty="0"/>
              <a:t> </a:t>
            </a:r>
            <a:r>
              <a:rPr lang="en-US" sz="1200" b="1" dirty="0" err="1"/>
              <a:t>eksponent</a:t>
            </a:r>
            <a:r>
              <a:rPr lang="en-US" sz="1200" b="1" dirty="0"/>
              <a:t> </a:t>
            </a:r>
            <a:r>
              <a:rPr lang="en-US" sz="1200" b="1" dirty="0" err="1"/>
              <a:t>olaraq</a:t>
            </a:r>
            <a:r>
              <a:rPr lang="en-US" sz="1200" b="1" dirty="0"/>
              <a:t> </a:t>
            </a:r>
            <a:r>
              <a:rPr lang="en-US" sz="1200" b="1" dirty="0" err="1"/>
              <a:t>massivdən</a:t>
            </a:r>
            <a:r>
              <a:rPr lang="en-US" sz="1200" b="1" dirty="0"/>
              <a:t> </a:t>
            </a:r>
            <a:r>
              <a:rPr lang="en-US" sz="1200" b="1" dirty="0" err="1"/>
              <a:t>keçin</a:t>
            </a:r>
            <a:r>
              <a:rPr lang="en-US" sz="1200" b="1" dirty="0"/>
              <a:t>. Buna </a:t>
            </a:r>
            <a:r>
              <a:rPr lang="en-US" sz="1200" b="1" dirty="0" err="1"/>
              <a:t>görə</a:t>
            </a:r>
            <a:r>
              <a:rPr lang="en-US" sz="1200" b="1" dirty="0"/>
              <a:t> </a:t>
            </a:r>
            <a:r>
              <a:rPr lang="en-US" sz="1200" b="1" dirty="0" err="1"/>
              <a:t>də</a:t>
            </a:r>
            <a:r>
              <a:rPr lang="en-US" sz="1200" b="1" dirty="0"/>
              <a:t>, </a:t>
            </a:r>
            <a:r>
              <a:rPr lang="en-US" sz="1200" b="1" dirty="0" err="1"/>
              <a:t>indi</a:t>
            </a:r>
            <a:r>
              <a:rPr lang="en-US" sz="1200" b="1" dirty="0"/>
              <a:t> </a:t>
            </a:r>
            <a:r>
              <a:rPr lang="en-US" sz="1200" b="1" dirty="0" err="1"/>
              <a:t>alqoritm</a:t>
            </a:r>
            <a:r>
              <a:rPr lang="en-US" sz="1200" b="1" dirty="0"/>
              <a:t> </a:t>
            </a:r>
            <a:r>
              <a:rPr lang="en-US" sz="1200" b="1" dirty="0" err="1"/>
              <a:t>artımlı</a:t>
            </a:r>
            <a:r>
              <a:rPr lang="en-US" sz="1200" b="1" dirty="0"/>
              <a:t> </a:t>
            </a:r>
            <a:r>
              <a:rPr lang="en-US" sz="1200" b="1" dirty="0" err="1"/>
              <a:t>vəziyyətdə</a:t>
            </a:r>
            <a:r>
              <a:rPr lang="en-US" sz="1200" b="1" dirty="0"/>
              <a:t> </a:t>
            </a:r>
            <a:r>
              <a:rPr lang="en-US" sz="1200" b="1" dirty="0" err="1"/>
              <a:t>olan</a:t>
            </a:r>
            <a:r>
              <a:rPr lang="en-US" sz="1200" b="1" dirty="0"/>
              <a:t> </a:t>
            </a:r>
            <a:r>
              <a:rPr lang="en-US" sz="1200" b="1" dirty="0" err="1"/>
              <a:t>elementi</a:t>
            </a:r>
            <a:r>
              <a:rPr lang="en-US" sz="1200" b="1" dirty="0"/>
              <a:t> </a:t>
            </a:r>
            <a:r>
              <a:rPr lang="en-US" sz="1200" b="1" dirty="0" err="1"/>
              <a:t>müqayisə</a:t>
            </a:r>
            <a:r>
              <a:rPr lang="en-US" sz="1200" b="1" dirty="0"/>
              <a:t> </a:t>
            </a:r>
            <a:r>
              <a:rPr lang="en-US" sz="1200" b="1" dirty="0" err="1"/>
              <a:t>edir</a:t>
            </a:r>
            <a:r>
              <a:rPr lang="en-US" sz="1200" b="1" dirty="0"/>
              <a:t>.</a:t>
            </a:r>
            <a:endParaRPr lang="az-Latn-AZ" sz="1200" b="1" dirty="0"/>
          </a:p>
          <a:p>
            <a:pPr marL="0" lvl="0" indent="0"/>
            <a:endParaRPr lang="az-Latn-AZ" sz="1200" b="1" dirty="0"/>
          </a:p>
          <a:p>
            <a:pPr marL="0" lvl="0" indent="0"/>
            <a:r>
              <a:rPr lang="az-Latn-AZ" sz="1200" b="1" dirty="0"/>
              <a:t>4.</a:t>
            </a:r>
            <a:r>
              <a:rPr lang="en-US" b="1" dirty="0"/>
              <a:t> </a:t>
            </a:r>
            <a:r>
              <a:rPr lang="en-US" sz="1200" b="1" dirty="0" err="1"/>
              <a:t>Uyğunluq</a:t>
            </a:r>
            <a:r>
              <a:rPr lang="en-US" sz="1200" b="1" dirty="0"/>
              <a:t> </a:t>
            </a:r>
            <a:r>
              <a:rPr lang="en-US" sz="1200" b="1" dirty="0" err="1"/>
              <a:t>tapılarsa</a:t>
            </a:r>
            <a:r>
              <a:rPr lang="en-US" sz="1200" b="1" dirty="0"/>
              <a:t>, </a:t>
            </a:r>
            <a:r>
              <a:rPr lang="en-US" sz="1200" b="1" dirty="0" err="1"/>
              <a:t>indeks</a:t>
            </a:r>
            <a:r>
              <a:rPr lang="en-US" sz="1200" b="1" dirty="0"/>
              <a:t> </a:t>
            </a:r>
            <a:r>
              <a:rPr lang="en-US" sz="1200" b="1" dirty="0" err="1"/>
              <a:t>qaytarılır</a:t>
            </a:r>
            <a:r>
              <a:rPr lang="en-US" sz="1200" b="1" dirty="0"/>
              <a:t>. </a:t>
            </a:r>
            <a:r>
              <a:rPr lang="en-US" sz="1200" b="1" dirty="0" err="1"/>
              <a:t>Əks</a:t>
            </a:r>
            <a:r>
              <a:rPr lang="en-US" sz="1200" b="1" dirty="0"/>
              <a:t> </a:t>
            </a:r>
            <a:r>
              <a:rPr lang="en-US" sz="1200" b="1" dirty="0" err="1"/>
              <a:t>halda</a:t>
            </a:r>
            <a:r>
              <a:rPr lang="en-US" sz="1200" b="1" dirty="0"/>
              <a:t> 2-ci </a:t>
            </a:r>
            <a:r>
              <a:rPr lang="en-US" sz="1200" b="1" dirty="0" err="1"/>
              <a:t>addım</a:t>
            </a:r>
            <a:r>
              <a:rPr lang="en-US" sz="1200" b="1" dirty="0"/>
              <a:t> </a:t>
            </a:r>
            <a:r>
              <a:rPr lang="en-US" sz="1200" b="1" dirty="0" err="1"/>
              <a:t>artan</a:t>
            </a:r>
            <a:r>
              <a:rPr lang="en-US" sz="1200" b="1" dirty="0"/>
              <a:t> </a:t>
            </a:r>
            <a:r>
              <a:rPr lang="en-US" sz="1200" b="1" dirty="0" err="1"/>
              <a:t>mövqedəki</a:t>
            </a:r>
            <a:r>
              <a:rPr lang="en-US" sz="1200" b="1" dirty="0"/>
              <a:t> element </a:t>
            </a:r>
            <a:r>
              <a:rPr lang="en-US" sz="1200" b="1" dirty="0" err="1"/>
              <a:t>axtarılan</a:t>
            </a:r>
            <a:r>
              <a:rPr lang="en-US" sz="1200" b="1" dirty="0"/>
              <a:t> </a:t>
            </a:r>
            <a:r>
              <a:rPr lang="en-US" sz="1200" b="1" dirty="0" err="1"/>
              <a:t>açardan</a:t>
            </a:r>
            <a:r>
              <a:rPr lang="en-US" sz="1200" b="1" dirty="0"/>
              <a:t> </a:t>
            </a:r>
            <a:r>
              <a:rPr lang="en-US" sz="1200" b="1" dirty="0" err="1"/>
              <a:t>böyük</a:t>
            </a:r>
            <a:r>
              <a:rPr lang="en-US" sz="1200" b="1" dirty="0"/>
              <a:t> </a:t>
            </a:r>
            <a:r>
              <a:rPr lang="en-US" sz="1200" b="1" dirty="0" err="1"/>
              <a:t>olana</a:t>
            </a:r>
            <a:r>
              <a:rPr lang="en-US" sz="1200" b="1" dirty="0"/>
              <a:t> </a:t>
            </a:r>
            <a:r>
              <a:rPr lang="en-US" sz="1200" b="1" dirty="0" err="1"/>
              <a:t>qədər</a:t>
            </a:r>
            <a:r>
              <a:rPr lang="en-US" sz="1200" b="1" dirty="0"/>
              <a:t> </a:t>
            </a:r>
            <a:r>
              <a:rPr lang="en-US" sz="1200" b="1" dirty="0" err="1"/>
              <a:t>təkrarlanır</a:t>
            </a:r>
            <a:r>
              <a:rPr lang="en-US" b="1" dirty="0"/>
              <a:t>.</a:t>
            </a:r>
            <a:endParaRPr lang="az-Latn-AZ" b="1" dirty="0"/>
          </a:p>
          <a:p>
            <a:pPr marL="0" lvl="0" indent="0"/>
            <a:endParaRPr lang="az-Latn-AZ" sz="1200" b="1" dirty="0"/>
          </a:p>
          <a:p>
            <a:pPr marL="0" lvl="0" indent="0"/>
            <a:r>
              <a:rPr lang="az-Latn-AZ" sz="1200" b="1" dirty="0"/>
              <a:t>5.</a:t>
            </a:r>
            <a:r>
              <a:rPr lang="en-US" b="1" dirty="0"/>
              <a:t> </a:t>
            </a:r>
            <a:r>
              <a:rPr lang="en-US" sz="1200" b="1" dirty="0" err="1"/>
              <a:t>Növbəti</a:t>
            </a:r>
            <a:r>
              <a:rPr lang="en-US" sz="1200" b="1" dirty="0"/>
              <a:t> </a:t>
            </a:r>
            <a:r>
              <a:rPr lang="en-US" sz="1200" b="1" dirty="0" err="1"/>
              <a:t>artım</a:t>
            </a:r>
            <a:r>
              <a:rPr lang="en-US" sz="1200" b="1" dirty="0"/>
              <a:t> </a:t>
            </a:r>
            <a:r>
              <a:rPr lang="en-US" sz="1200" b="1" dirty="0" err="1"/>
              <a:t>açardan</a:t>
            </a:r>
            <a:r>
              <a:rPr lang="en-US" sz="1200" b="1" dirty="0"/>
              <a:t> </a:t>
            </a:r>
            <a:r>
              <a:rPr lang="en-US" sz="1200" b="1" dirty="0" err="1"/>
              <a:t>daha</a:t>
            </a:r>
            <a:r>
              <a:rPr lang="en-US" sz="1200" b="1" dirty="0"/>
              <a:t> </a:t>
            </a:r>
            <a:r>
              <a:rPr lang="en-US" sz="1200" b="1" dirty="0" err="1"/>
              <a:t>yüksək</a:t>
            </a:r>
            <a:r>
              <a:rPr lang="en-US" sz="1200" b="1" dirty="0"/>
              <a:t> </a:t>
            </a:r>
            <a:r>
              <a:rPr lang="en-US" sz="1200" b="1" dirty="0" err="1"/>
              <a:t>elementə</a:t>
            </a:r>
            <a:r>
              <a:rPr lang="en-US" sz="1200" b="1" dirty="0"/>
              <a:t> </a:t>
            </a:r>
            <a:r>
              <a:rPr lang="en-US" sz="1200" b="1" dirty="0" err="1"/>
              <a:t>malik</a:t>
            </a:r>
            <a:r>
              <a:rPr lang="en-US" sz="1200" b="1" dirty="0"/>
              <a:t> </a:t>
            </a:r>
            <a:r>
              <a:rPr lang="en-US" sz="1200" b="1" dirty="0" err="1"/>
              <a:t>olduğundan</a:t>
            </a:r>
            <a:r>
              <a:rPr lang="en-US" sz="1200" b="1" dirty="0"/>
              <a:t> </a:t>
            </a:r>
            <a:r>
              <a:rPr lang="en-US" sz="1200" b="1" dirty="0" err="1"/>
              <a:t>və</a:t>
            </a:r>
            <a:r>
              <a:rPr lang="en-US" sz="1200" b="1" dirty="0"/>
              <a:t> </a:t>
            </a:r>
            <a:r>
              <a:rPr lang="en-US" sz="1200" b="1" dirty="0" err="1"/>
              <a:t>giriş</a:t>
            </a:r>
            <a:r>
              <a:rPr lang="en-US" sz="1200" b="1" dirty="0"/>
              <a:t> </a:t>
            </a:r>
            <a:r>
              <a:rPr lang="en-US" sz="1200" b="1" dirty="0" err="1"/>
              <a:t>çeşidləndiyindən</a:t>
            </a:r>
            <a:r>
              <a:rPr lang="en-US" sz="1200" b="1" dirty="0"/>
              <a:t> </a:t>
            </a:r>
            <a:r>
              <a:rPr lang="en-US" sz="1200" b="1" dirty="0" err="1"/>
              <a:t>alqoritm</a:t>
            </a:r>
            <a:r>
              <a:rPr lang="en-US" sz="1200" b="1" dirty="0"/>
              <a:t> </a:t>
            </a:r>
            <a:r>
              <a:rPr lang="en-US" sz="1200" b="1" dirty="0" err="1"/>
              <a:t>cari</a:t>
            </a:r>
            <a:r>
              <a:rPr lang="en-US" sz="1200" b="1" dirty="0"/>
              <a:t> </a:t>
            </a:r>
            <a:r>
              <a:rPr lang="en-US" sz="1200" b="1" dirty="0" err="1"/>
              <a:t>blokda</a:t>
            </a:r>
            <a:r>
              <a:rPr lang="en-US" sz="1200" b="1" dirty="0"/>
              <a:t> </a:t>
            </a:r>
            <a:r>
              <a:rPr lang="en-US" sz="1200" b="1" dirty="0" err="1"/>
              <a:t>ikili</a:t>
            </a:r>
            <a:r>
              <a:rPr lang="en-US" sz="1200" b="1" dirty="0"/>
              <a:t> </a:t>
            </a:r>
            <a:r>
              <a:rPr lang="en-US" sz="1200" b="1" dirty="0" err="1"/>
              <a:t>axtarış</a:t>
            </a:r>
            <a:r>
              <a:rPr lang="en-US" sz="1200" b="1" dirty="0"/>
              <a:t> </a:t>
            </a:r>
            <a:r>
              <a:rPr lang="en-US" sz="1200" b="1" dirty="0" err="1"/>
              <a:t>alqoritmini</a:t>
            </a:r>
            <a:r>
              <a:rPr lang="en-US" sz="1200" b="1" dirty="0"/>
              <a:t> </a:t>
            </a:r>
            <a:r>
              <a:rPr lang="en-US" sz="1200" b="1" dirty="0" err="1"/>
              <a:t>tətbiq</a:t>
            </a:r>
            <a:r>
              <a:rPr lang="en-US" sz="1200" b="1" dirty="0"/>
              <a:t> </a:t>
            </a:r>
            <a:r>
              <a:rPr lang="en-US" sz="1200" b="1" dirty="0" err="1"/>
              <a:t>edir</a:t>
            </a:r>
            <a:r>
              <a:rPr lang="en-US" sz="1200" b="1" dirty="0"/>
              <a:t>.</a:t>
            </a:r>
            <a:endParaRPr lang="az-Latn-AZ" sz="1200" b="1" dirty="0"/>
          </a:p>
          <a:p>
            <a:pPr marL="0" lvl="0" indent="0"/>
            <a:endParaRPr lang="az-Latn-AZ" sz="1200" b="1" dirty="0"/>
          </a:p>
          <a:p>
            <a:pPr marL="0" lvl="0" indent="0"/>
            <a:r>
              <a:rPr lang="az-Latn-AZ" sz="1200" b="1" dirty="0"/>
              <a:t>6.</a:t>
            </a:r>
            <a:r>
              <a:rPr lang="en-US" b="1" dirty="0"/>
              <a:t> </a:t>
            </a:r>
            <a:r>
              <a:rPr lang="en-US" sz="1200" b="1" dirty="0" err="1"/>
              <a:t>Uyğunluq</a:t>
            </a:r>
            <a:r>
              <a:rPr lang="en-US" sz="1200" b="1" dirty="0"/>
              <a:t> </a:t>
            </a:r>
            <a:r>
              <a:rPr lang="en-US" sz="1200" b="1" dirty="0" err="1"/>
              <a:t>aşkar</a:t>
            </a:r>
            <a:r>
              <a:rPr lang="en-US" sz="1200" b="1" dirty="0"/>
              <a:t> </a:t>
            </a:r>
            <a:r>
              <a:rPr lang="en-US" sz="1200" b="1" dirty="0" err="1"/>
              <a:t>edilərsə</a:t>
            </a:r>
            <a:r>
              <a:rPr lang="en-US" sz="1200" b="1" dirty="0"/>
              <a:t>, </a:t>
            </a:r>
            <a:r>
              <a:rPr lang="en-US" sz="1200" b="1" dirty="0" err="1"/>
              <a:t>açarın</a:t>
            </a:r>
            <a:r>
              <a:rPr lang="en-US" sz="1200" b="1" dirty="0"/>
              <a:t> </a:t>
            </a:r>
            <a:r>
              <a:rPr lang="en-US" sz="1200" b="1" dirty="0" err="1"/>
              <a:t>mövcud</a:t>
            </a:r>
            <a:r>
              <a:rPr lang="en-US" sz="1200" b="1" dirty="0"/>
              <a:t> </a:t>
            </a:r>
            <a:r>
              <a:rPr lang="en-US" sz="1200" b="1" dirty="0" err="1"/>
              <a:t>olduğu</a:t>
            </a:r>
            <a:r>
              <a:rPr lang="en-US" sz="1200" b="1" dirty="0"/>
              <a:t> </a:t>
            </a:r>
            <a:r>
              <a:rPr lang="en-US" sz="1200" b="1" dirty="0" err="1"/>
              <a:t>indeks</a:t>
            </a:r>
            <a:r>
              <a:rPr lang="en-US" sz="1200" b="1" dirty="0"/>
              <a:t> </a:t>
            </a:r>
            <a:r>
              <a:rPr lang="en-US" sz="1200" b="1" dirty="0" err="1"/>
              <a:t>qaytarılır</a:t>
            </a:r>
            <a:r>
              <a:rPr lang="en-US" sz="1200" b="1" dirty="0"/>
              <a:t>; </a:t>
            </a:r>
            <a:r>
              <a:rPr lang="en-US" sz="1200" b="1" dirty="0" err="1"/>
              <a:t>əks</a:t>
            </a:r>
            <a:r>
              <a:rPr lang="en-US" sz="1200" b="1" dirty="0"/>
              <a:t> </a:t>
            </a:r>
            <a:r>
              <a:rPr lang="en-US" sz="1200" b="1" dirty="0" err="1"/>
              <a:t>halda</a:t>
            </a:r>
            <a:r>
              <a:rPr lang="en-US" sz="1200" b="1" dirty="0"/>
              <a:t> </a:t>
            </a:r>
            <a:r>
              <a:rPr lang="en-US" sz="1200" b="1" dirty="0" err="1"/>
              <a:t>uğursuz</a:t>
            </a:r>
            <a:r>
              <a:rPr lang="en-US" sz="1200" b="1" dirty="0"/>
              <a:t> </a:t>
            </a:r>
            <a:r>
              <a:rPr lang="en-US" sz="1200" b="1" dirty="0" err="1"/>
              <a:t>axtarış</a:t>
            </a:r>
            <a:r>
              <a:rPr lang="en-US" sz="1200" b="1" dirty="0"/>
              <a:t> </a:t>
            </a:r>
            <a:r>
              <a:rPr lang="en-US" sz="1200" b="1" dirty="0" err="1"/>
              <a:t>kimi</a:t>
            </a:r>
            <a:r>
              <a:rPr lang="en-US" sz="1200" b="1" dirty="0"/>
              <a:t> </a:t>
            </a:r>
            <a:r>
              <a:rPr lang="en-US" sz="1200" b="1" dirty="0" err="1"/>
              <a:t>müəyyən</a:t>
            </a:r>
            <a:r>
              <a:rPr lang="en-US" sz="1200" b="1" dirty="0"/>
              <a:t> </a:t>
            </a:r>
            <a:r>
              <a:rPr lang="en-US" sz="1200" b="1" dirty="0" err="1"/>
              <a:t>edilir</a:t>
            </a:r>
            <a:r>
              <a:rPr lang="en-US" sz="1200" b="1" dirty="0"/>
              <a:t>.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026958" y="88319"/>
            <a:ext cx="729455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az-Latn-AZ" dirty="0"/>
              <a:t>EXPONENTİAL SEARCH QAYDASI</a:t>
            </a:r>
            <a:endParaRPr dirty="0"/>
          </a:p>
        </p:txBody>
      </p:sp>
      <p:sp>
        <p:nvSpPr>
          <p:cNvPr id="66" name="Google Shape;654;p42"/>
          <p:cNvSpPr/>
          <p:nvPr/>
        </p:nvSpPr>
        <p:spPr>
          <a:xfrm flipH="1">
            <a:off x="3834016" y="1900063"/>
            <a:ext cx="1084348" cy="140310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  <p:txBody>
          <a:bodyPr/>
          <a:lstStyle/>
          <a:p>
            <a:endParaRPr lang="az-Latn-AZ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2701" t="15175" r="15610" b="19370"/>
          <a:stretch/>
        </p:blipFill>
        <p:spPr>
          <a:xfrm>
            <a:off x="204465" y="581177"/>
            <a:ext cx="3713019" cy="584963"/>
          </a:xfrm>
          <a:prstGeom prst="rect">
            <a:avLst/>
          </a:prstGeom>
        </p:spPr>
      </p:pic>
      <p:pic>
        <p:nvPicPr>
          <p:cNvPr id="1026" name="Picture 2" descr="axtarış_8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4" t="44932" r="14713" b="14729"/>
          <a:stretch/>
        </p:blipFill>
        <p:spPr bwMode="auto">
          <a:xfrm>
            <a:off x="204466" y="1101641"/>
            <a:ext cx="3713018" cy="77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enidən_artırıldı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4" t="43645" r="15456" b="20843"/>
          <a:stretch/>
        </p:blipFill>
        <p:spPr bwMode="auto">
          <a:xfrm>
            <a:off x="204466" y="1848795"/>
            <a:ext cx="3713018" cy="81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4-cü_index_müqayisə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4" t="43126" r="13880" b="21730"/>
          <a:stretch/>
        </p:blipFill>
        <p:spPr bwMode="auto">
          <a:xfrm>
            <a:off x="204466" y="2651923"/>
            <a:ext cx="3713018" cy="8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yğunluq_tapılmadı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9" t="40585" r="17617" b="18794"/>
          <a:stretch/>
        </p:blipFill>
        <p:spPr bwMode="auto">
          <a:xfrm>
            <a:off x="204466" y="3479871"/>
            <a:ext cx="3713018" cy="96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6-cı_element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3" t="48304" r="18880" b="16690"/>
          <a:stretch/>
        </p:blipFill>
        <p:spPr bwMode="auto">
          <a:xfrm>
            <a:off x="204466" y="4435330"/>
            <a:ext cx="1461654" cy="6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lement_7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3" t="50412" r="19077" b="12079"/>
          <a:stretch/>
        </p:blipFill>
        <p:spPr bwMode="auto">
          <a:xfrm>
            <a:off x="1929357" y="4452970"/>
            <a:ext cx="1988128" cy="6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1034" idx="3"/>
            <a:endCxn id="1036" idx="1"/>
          </p:cNvCxnSpPr>
          <p:nvPr/>
        </p:nvCxnSpPr>
        <p:spPr>
          <a:xfrm>
            <a:off x="1666120" y="4747505"/>
            <a:ext cx="263237" cy="212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3397" y="623749"/>
            <a:ext cx="8014855" cy="457200"/>
          </a:xfrm>
        </p:spPr>
        <p:txBody>
          <a:bodyPr/>
          <a:lstStyle/>
          <a:p>
            <a:r>
              <a:rPr lang="en-US" b="1" dirty="0" err="1"/>
              <a:t>Massivin</a:t>
            </a:r>
            <a:r>
              <a:rPr lang="en-US" b="1" dirty="0"/>
              <a:t> </a:t>
            </a:r>
            <a:r>
              <a:rPr lang="en-US" b="1" dirty="0" err="1"/>
              <a:t>birinci</a:t>
            </a:r>
            <a:r>
              <a:rPr lang="en-US" b="1" dirty="0"/>
              <a:t> </a:t>
            </a:r>
            <a:r>
              <a:rPr lang="en-US" b="1" dirty="0" err="1"/>
              <a:t>elementini</a:t>
            </a:r>
            <a:r>
              <a:rPr lang="en-US" b="1" dirty="0"/>
              <a:t> </a:t>
            </a:r>
            <a:r>
              <a:rPr lang="en-US" b="1" dirty="0" err="1"/>
              <a:t>əsas</a:t>
            </a:r>
            <a:r>
              <a:rPr lang="en-US" b="1" dirty="0"/>
              <a:t> element 81 </a:t>
            </a:r>
            <a:r>
              <a:rPr lang="en-US" b="1" dirty="0" err="1"/>
              <a:t>ilə</a:t>
            </a:r>
            <a:r>
              <a:rPr lang="en-US" b="1" dirty="0"/>
              <a:t> </a:t>
            </a:r>
            <a:r>
              <a:rPr lang="en-US" b="1" dirty="0" err="1"/>
              <a:t>müqayisə</a:t>
            </a:r>
            <a:r>
              <a:rPr lang="en-US" b="1" dirty="0"/>
              <a:t> </a:t>
            </a:r>
            <a:r>
              <a:rPr lang="en-US" b="1" dirty="0" err="1"/>
              <a:t>edin</a:t>
            </a:r>
            <a:r>
              <a:rPr lang="en-US" b="1" dirty="0"/>
              <a:t>.</a:t>
            </a:r>
          </a:p>
          <a:p>
            <a:r>
              <a:rPr lang="en-US" b="1" dirty="0" err="1"/>
              <a:t>Massivin</a:t>
            </a:r>
            <a:r>
              <a:rPr lang="en-US" b="1" dirty="0"/>
              <a:t> </a:t>
            </a:r>
            <a:r>
              <a:rPr lang="en-US" b="1" dirty="0" err="1"/>
              <a:t>birinci</a:t>
            </a:r>
            <a:r>
              <a:rPr lang="en-US" b="1" dirty="0"/>
              <a:t> </a:t>
            </a:r>
            <a:r>
              <a:rPr lang="en-US" b="1" dirty="0" err="1"/>
              <a:t>elementi</a:t>
            </a:r>
            <a:r>
              <a:rPr lang="en-US" b="1" dirty="0"/>
              <a:t> 6-dır, </a:t>
            </a:r>
            <a:r>
              <a:rPr lang="en-US" b="1" dirty="0" err="1"/>
              <a:t>lakin</a:t>
            </a:r>
            <a:r>
              <a:rPr lang="en-US" b="1" dirty="0"/>
              <a:t> </a:t>
            </a:r>
            <a:r>
              <a:rPr lang="en-US" b="1" dirty="0" err="1"/>
              <a:t>axtarılacaq</a:t>
            </a:r>
            <a:r>
              <a:rPr lang="en-US" b="1" dirty="0"/>
              <a:t> </a:t>
            </a:r>
            <a:r>
              <a:rPr lang="en-US" b="1" dirty="0" err="1"/>
              <a:t>əsas</a:t>
            </a:r>
            <a:r>
              <a:rPr lang="en-US" b="1" dirty="0"/>
              <a:t> element 81-dir; </a:t>
            </a:r>
            <a:r>
              <a:rPr lang="en-US" b="1" dirty="0" err="1"/>
              <a:t>deməli</a:t>
            </a:r>
            <a:r>
              <a:rPr lang="en-US" b="1" dirty="0"/>
              <a:t>, </a:t>
            </a:r>
            <a:r>
              <a:rPr lang="en-US" b="1" dirty="0" err="1"/>
              <a:t>uyğunluq</a:t>
            </a:r>
            <a:r>
              <a:rPr lang="en-US" b="1" dirty="0"/>
              <a:t> </a:t>
            </a:r>
            <a:r>
              <a:rPr lang="en-US" b="1" dirty="0" err="1"/>
              <a:t>tapılmadığından</a:t>
            </a:r>
            <a:r>
              <a:rPr lang="en-US" b="1" dirty="0"/>
              <a:t> </a:t>
            </a:r>
            <a:r>
              <a:rPr lang="en-US" b="1" dirty="0" err="1"/>
              <a:t>sıçrayış</a:t>
            </a:r>
            <a:r>
              <a:rPr lang="en-US" b="1" dirty="0"/>
              <a:t> 1-ci </a:t>
            </a:r>
            <a:r>
              <a:rPr lang="en-US" b="1" dirty="0" err="1"/>
              <a:t>indeksdən</a:t>
            </a:r>
            <a:r>
              <a:rPr lang="en-US" b="1" dirty="0"/>
              <a:t> </a:t>
            </a:r>
            <a:r>
              <a:rPr lang="en-US" b="1" dirty="0" err="1"/>
              <a:t>başlayır</a:t>
            </a:r>
            <a:r>
              <a:rPr lang="en-US" b="1" dirty="0"/>
              <a:t>.</a:t>
            </a:r>
          </a:p>
          <a:p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0" y="1950948"/>
            <a:ext cx="9144000" cy="621155"/>
          </a:xfrm>
        </p:spPr>
        <p:txBody>
          <a:bodyPr/>
          <a:lstStyle/>
          <a:p>
            <a:r>
              <a:rPr lang="en-US" b="1" dirty="0" err="1"/>
              <a:t>i</a:t>
            </a:r>
            <a:r>
              <a:rPr lang="en-US" b="1" dirty="0"/>
              <a:t> = 1 </a:t>
            </a:r>
            <a:r>
              <a:rPr lang="en-US" b="1" dirty="0" err="1"/>
              <a:t>işə</a:t>
            </a:r>
            <a:r>
              <a:rPr lang="en-US" b="1" dirty="0"/>
              <a:t> </a:t>
            </a:r>
            <a:r>
              <a:rPr lang="en-US" b="1" dirty="0" err="1"/>
              <a:t>salındıqdan</a:t>
            </a:r>
            <a:r>
              <a:rPr lang="en-US" b="1" dirty="0"/>
              <a:t> </a:t>
            </a:r>
            <a:r>
              <a:rPr lang="en-US" b="1" dirty="0" err="1"/>
              <a:t>sonra</a:t>
            </a:r>
            <a:r>
              <a:rPr lang="en-US" b="1" dirty="0"/>
              <a:t> </a:t>
            </a:r>
            <a:r>
              <a:rPr lang="en-US" b="1" dirty="0" err="1"/>
              <a:t>əsas</a:t>
            </a:r>
            <a:r>
              <a:rPr lang="en-US" b="1" dirty="0"/>
              <a:t> element </a:t>
            </a:r>
            <a:r>
              <a:rPr lang="en-US" b="1" dirty="0" err="1"/>
              <a:t>birinci</a:t>
            </a:r>
            <a:r>
              <a:rPr lang="en-US" b="1" dirty="0"/>
              <a:t> </a:t>
            </a:r>
            <a:r>
              <a:rPr lang="en-US" b="1" dirty="0" err="1"/>
              <a:t>indeksdəki</a:t>
            </a:r>
            <a:r>
              <a:rPr lang="en-US" b="1" dirty="0"/>
              <a:t> </a:t>
            </a:r>
            <a:r>
              <a:rPr lang="en-US" b="1" dirty="0" err="1"/>
              <a:t>elementlə</a:t>
            </a:r>
            <a:r>
              <a:rPr lang="en-US" b="1" dirty="0"/>
              <a:t> </a:t>
            </a:r>
            <a:r>
              <a:rPr lang="en-US" b="1" dirty="0" err="1"/>
              <a:t>müqayisə</a:t>
            </a:r>
            <a:r>
              <a:rPr lang="en-US" b="1" dirty="0"/>
              <a:t> </a:t>
            </a:r>
            <a:r>
              <a:rPr lang="en-US" b="1" dirty="0" err="1"/>
              <a:t>edilir</a:t>
            </a:r>
            <a:r>
              <a:rPr lang="en-US" b="1" dirty="0"/>
              <a:t>. </a:t>
            </a:r>
            <a:r>
              <a:rPr lang="en-US" b="1" dirty="0" err="1"/>
              <a:t>Burada</a:t>
            </a:r>
            <a:r>
              <a:rPr lang="en-US" b="1" dirty="0"/>
              <a:t> 1-ci </a:t>
            </a:r>
            <a:r>
              <a:rPr lang="en-US" b="1" dirty="0" err="1"/>
              <a:t>indeksdəki</a:t>
            </a:r>
            <a:r>
              <a:rPr lang="en-US" b="1" dirty="0"/>
              <a:t> element </a:t>
            </a:r>
            <a:r>
              <a:rPr lang="en-US" b="1" dirty="0" err="1"/>
              <a:t>əsas</a:t>
            </a:r>
            <a:r>
              <a:rPr lang="en-US" b="1" dirty="0"/>
              <a:t> </a:t>
            </a:r>
            <a:r>
              <a:rPr lang="en-US" b="1" dirty="0" err="1"/>
              <a:t>elementlə</a:t>
            </a:r>
            <a:r>
              <a:rPr lang="en-US" b="1" dirty="0"/>
              <a:t> </a:t>
            </a:r>
            <a:r>
              <a:rPr lang="en-US" b="1" dirty="0" err="1"/>
              <a:t>uyğun</a:t>
            </a:r>
            <a:r>
              <a:rPr lang="en-US" b="1" dirty="0"/>
              <a:t> </a:t>
            </a:r>
            <a:r>
              <a:rPr lang="en-US" b="1" dirty="0" err="1"/>
              <a:t>gəlmir</a:t>
            </a:r>
            <a:r>
              <a:rPr lang="en-US" b="1" dirty="0"/>
              <a:t>. </a:t>
            </a:r>
            <a:r>
              <a:rPr lang="en-US" b="1" dirty="0" err="1"/>
              <a:t>Beləliklə</a:t>
            </a:r>
            <a:r>
              <a:rPr lang="en-US" b="1" dirty="0"/>
              <a:t>, </a:t>
            </a:r>
            <a:r>
              <a:rPr lang="en-US" b="1" dirty="0" err="1"/>
              <a:t>yenidən</a:t>
            </a:r>
            <a:r>
              <a:rPr lang="en-US" b="1" dirty="0"/>
              <a:t> 2-nin </a:t>
            </a:r>
            <a:r>
              <a:rPr lang="az-Latn-AZ" b="1" dirty="0"/>
              <a:t>Üst</a:t>
            </a:r>
            <a:r>
              <a:rPr lang="en-US" b="1" dirty="0"/>
              <a:t> </a:t>
            </a:r>
            <a:r>
              <a:rPr lang="en-US" b="1" dirty="0" err="1"/>
              <a:t>eksponent</a:t>
            </a:r>
            <a:r>
              <a:rPr lang="en-US" b="1" dirty="0"/>
              <a:t> </a:t>
            </a:r>
            <a:r>
              <a:rPr lang="en-US" b="1" dirty="0" err="1"/>
              <a:t>olaraq</a:t>
            </a:r>
            <a:r>
              <a:rPr lang="en-US" b="1" dirty="0"/>
              <a:t> </a:t>
            </a:r>
            <a:r>
              <a:rPr lang="en-US" b="1" dirty="0" err="1"/>
              <a:t>artır</a:t>
            </a:r>
            <a:r>
              <a:rPr lang="en-US" b="1" dirty="0"/>
              <a:t>.</a:t>
            </a:r>
          </a:p>
          <a:p>
            <a:r>
              <a:rPr lang="en-US" b="1" baseline="30000" dirty="0" err="1"/>
              <a:t>İndeks</a:t>
            </a:r>
            <a:r>
              <a:rPr lang="en-US" b="1" baseline="30000" dirty="0"/>
              <a:t> 2 m</a:t>
            </a:r>
            <a:r>
              <a:rPr lang="en-US" b="1" dirty="0"/>
              <a:t> = 2 </a:t>
            </a:r>
            <a:r>
              <a:rPr lang="en-US" b="1" dirty="0" err="1"/>
              <a:t>artırılır</a:t>
            </a:r>
            <a:r>
              <a:rPr lang="en-US" b="1" dirty="0"/>
              <a:t> </a:t>
            </a:r>
            <a:r>
              <a:rPr lang="en-US" b="1" baseline="30000" dirty="0"/>
              <a:t>1 = 2 -ci</a:t>
            </a:r>
            <a:r>
              <a:rPr lang="en-US" b="1" dirty="0"/>
              <a:t> </a:t>
            </a:r>
            <a:r>
              <a:rPr lang="en-US" b="1" dirty="0" err="1"/>
              <a:t>indeksdəki</a:t>
            </a:r>
            <a:r>
              <a:rPr lang="en-US" b="1" dirty="0"/>
              <a:t> element </a:t>
            </a:r>
            <a:r>
              <a:rPr lang="en-US" b="1" dirty="0" err="1"/>
              <a:t>əsas</a:t>
            </a:r>
            <a:r>
              <a:rPr lang="en-US" b="1" dirty="0"/>
              <a:t> </a:t>
            </a:r>
            <a:r>
              <a:rPr lang="en-US" b="1" dirty="0" err="1"/>
              <a:t>elementlə</a:t>
            </a:r>
            <a:r>
              <a:rPr lang="en-US" b="1" dirty="0"/>
              <a:t> </a:t>
            </a:r>
            <a:r>
              <a:rPr lang="en-US" b="1" dirty="0" err="1"/>
              <a:t>müqayisə</a:t>
            </a:r>
            <a:r>
              <a:rPr lang="en-US" b="1" dirty="0"/>
              <a:t> </a:t>
            </a:r>
            <a:r>
              <a:rPr lang="en-US" b="1" dirty="0" err="1"/>
              <a:t>edilir.</a:t>
            </a:r>
            <a:r>
              <a:rPr lang="en-US" dirty="0" err="1"/>
              <a:t>hələ</a:t>
            </a:r>
            <a:r>
              <a:rPr lang="az-Latn-AZ" dirty="0"/>
              <a:t> </a:t>
            </a:r>
            <a:r>
              <a:rPr lang="en-US" dirty="0" err="1"/>
              <a:t>uyğunlaşmadığı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artırılıb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2701" t="15175" r="15610" b="19370"/>
          <a:stretch/>
        </p:blipFill>
        <p:spPr>
          <a:xfrm>
            <a:off x="2943148" y="42053"/>
            <a:ext cx="3195355" cy="503408"/>
          </a:xfrm>
          <a:prstGeom prst="rect">
            <a:avLst/>
          </a:prstGeom>
        </p:spPr>
      </p:pic>
      <p:pic>
        <p:nvPicPr>
          <p:cNvPr id="13" name="Picture 2" descr="axtarış_8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4" t="44932" r="14713" b="14729"/>
          <a:stretch/>
        </p:blipFill>
        <p:spPr bwMode="auto">
          <a:xfrm>
            <a:off x="2690245" y="1370998"/>
            <a:ext cx="2567988" cy="53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yenidən_artırıldı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4" t="43645" r="15456" b="20843"/>
          <a:stretch/>
        </p:blipFill>
        <p:spPr bwMode="auto">
          <a:xfrm>
            <a:off x="2008924" y="2665924"/>
            <a:ext cx="2567988" cy="56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3"/>
          <p:cNvSpPr>
            <a:spLocks noGrp="1"/>
          </p:cNvSpPr>
          <p:nvPr>
            <p:ph type="subTitle" idx="2"/>
          </p:nvPr>
        </p:nvSpPr>
        <p:spPr>
          <a:xfrm>
            <a:off x="-110836" y="3237222"/>
            <a:ext cx="9047018" cy="621155"/>
          </a:xfrm>
        </p:spPr>
        <p:txBody>
          <a:bodyPr/>
          <a:lstStyle/>
          <a:p>
            <a:r>
              <a:rPr lang="en-US" dirty="0" err="1"/>
              <a:t>İndeks</a:t>
            </a:r>
            <a:r>
              <a:rPr lang="en-US" dirty="0"/>
              <a:t> </a:t>
            </a:r>
            <a:r>
              <a:rPr lang="en-US" dirty="0" err="1"/>
              <a:t>yenidən</a:t>
            </a:r>
            <a:r>
              <a:rPr lang="en-US" dirty="0"/>
              <a:t> 2 </a:t>
            </a:r>
            <a:r>
              <a:rPr lang="en-US" dirty="0" err="1"/>
              <a:t>gücündə</a:t>
            </a:r>
            <a:r>
              <a:rPr lang="en-US" dirty="0"/>
              <a:t> </a:t>
            </a:r>
            <a:r>
              <a:rPr lang="en-US" dirty="0" err="1"/>
              <a:t>artır</a:t>
            </a:r>
            <a:r>
              <a:rPr lang="en-US" dirty="0"/>
              <a:t>.</a:t>
            </a:r>
          </a:p>
          <a:p>
            <a:r>
              <a:rPr lang="en-US" dirty="0"/>
              <a:t>2 </a:t>
            </a:r>
            <a:r>
              <a:rPr lang="en-US" baseline="30000" dirty="0"/>
              <a:t>2 = 4 = 4- </a:t>
            </a:r>
            <a:r>
              <a:rPr lang="en-US" baseline="30000" dirty="0" err="1"/>
              <a:t>cü</a:t>
            </a:r>
            <a:r>
              <a:rPr lang="en-US" dirty="0"/>
              <a:t> </a:t>
            </a:r>
            <a:r>
              <a:rPr lang="en-US" dirty="0" err="1"/>
              <a:t>indeksdəki</a:t>
            </a:r>
            <a:r>
              <a:rPr lang="en-US" dirty="0"/>
              <a:t> element </a:t>
            </a:r>
            <a:r>
              <a:rPr lang="en-US" dirty="0" err="1"/>
              <a:t>əsas</a:t>
            </a:r>
            <a:r>
              <a:rPr lang="en-US" dirty="0"/>
              <a:t> </a:t>
            </a:r>
            <a:r>
              <a:rPr lang="en-US" dirty="0" err="1"/>
              <a:t>elementlə</a:t>
            </a:r>
            <a:r>
              <a:rPr lang="en-US" dirty="0"/>
              <a:t> </a:t>
            </a:r>
            <a:r>
              <a:rPr lang="en-US" dirty="0" err="1"/>
              <a:t>müqayisə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uyğunluq</a:t>
            </a:r>
            <a:r>
              <a:rPr lang="en-US" dirty="0"/>
              <a:t> </a:t>
            </a:r>
            <a:r>
              <a:rPr lang="en-US" dirty="0" err="1"/>
              <a:t>hələ</a:t>
            </a:r>
            <a:r>
              <a:rPr lang="en-US" dirty="0"/>
              <a:t> </a:t>
            </a:r>
            <a:r>
              <a:rPr lang="en-US" dirty="0" err="1"/>
              <a:t>tapılmayıb</a:t>
            </a:r>
            <a:r>
              <a:rPr lang="en-US" dirty="0"/>
              <a:t>.</a:t>
            </a:r>
          </a:p>
        </p:txBody>
      </p:sp>
      <p:pic>
        <p:nvPicPr>
          <p:cNvPr id="18" name="Picture 6" descr="4-cü_index_müqayisə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4" t="43126" r="13880" b="21730"/>
          <a:stretch/>
        </p:blipFill>
        <p:spPr bwMode="auto">
          <a:xfrm>
            <a:off x="1202619" y="3708499"/>
            <a:ext cx="2975251" cy="66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3"/>
          <p:cNvSpPr>
            <a:spLocks noGrp="1"/>
          </p:cNvSpPr>
          <p:nvPr>
            <p:ph type="subTitle" idx="2"/>
          </p:nvPr>
        </p:nvSpPr>
        <p:spPr>
          <a:xfrm>
            <a:off x="-55418" y="4415916"/>
            <a:ext cx="4426527" cy="621155"/>
          </a:xfrm>
        </p:spPr>
        <p:txBody>
          <a:bodyPr/>
          <a:lstStyle/>
          <a:p>
            <a:r>
              <a:rPr lang="en-US" dirty="0" err="1"/>
              <a:t>Bununla</a:t>
            </a:r>
            <a:r>
              <a:rPr lang="en-US" dirty="0"/>
              <a:t> </a:t>
            </a:r>
            <a:r>
              <a:rPr lang="en-US" dirty="0" err="1"/>
              <a:t>belə</a:t>
            </a:r>
            <a:r>
              <a:rPr lang="en-US" dirty="0"/>
              <a:t>, 8-ci </a:t>
            </a:r>
            <a:r>
              <a:rPr lang="en-US" dirty="0" err="1"/>
              <a:t>indeksdəki</a:t>
            </a:r>
            <a:r>
              <a:rPr lang="en-US" dirty="0"/>
              <a:t> element </a:t>
            </a:r>
            <a:r>
              <a:rPr lang="en-US" dirty="0" err="1"/>
              <a:t>əsas</a:t>
            </a:r>
            <a:r>
              <a:rPr lang="en-US" dirty="0"/>
              <a:t> </a:t>
            </a:r>
            <a:r>
              <a:rPr lang="en-US" dirty="0" err="1"/>
              <a:t>elementdən</a:t>
            </a:r>
            <a:r>
              <a:rPr lang="en-US" dirty="0"/>
              <a:t> </a:t>
            </a:r>
            <a:r>
              <a:rPr lang="en-US" dirty="0" err="1"/>
              <a:t>böyükdür</a:t>
            </a:r>
            <a:r>
              <a:rPr lang="en-US" dirty="0"/>
              <a:t>. </a:t>
            </a:r>
            <a:r>
              <a:rPr lang="en-US" dirty="0" err="1"/>
              <a:t>Beləliklə</a:t>
            </a:r>
            <a:r>
              <a:rPr lang="en-US" dirty="0"/>
              <a:t>, </a:t>
            </a:r>
            <a:r>
              <a:rPr lang="en-US" dirty="0" err="1"/>
              <a:t>ikili</a:t>
            </a:r>
            <a:r>
              <a:rPr lang="en-US" dirty="0"/>
              <a:t> </a:t>
            </a:r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/>
              <a:t>alqoritmi</a:t>
            </a:r>
            <a:r>
              <a:rPr lang="en-US" dirty="0"/>
              <a:t> </a:t>
            </a:r>
            <a:r>
              <a:rPr lang="en-US" dirty="0" err="1"/>
              <a:t>elementlərin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blokunda</a:t>
            </a:r>
            <a:r>
              <a:rPr lang="en-US" dirty="0"/>
              <a:t> </a:t>
            </a:r>
            <a:r>
              <a:rPr lang="en-US" dirty="0" err="1"/>
              <a:t>tətbiq</a:t>
            </a:r>
            <a:r>
              <a:rPr lang="en-US" dirty="0"/>
              <a:t> </a:t>
            </a:r>
            <a:r>
              <a:rPr lang="en-US" dirty="0" err="1"/>
              <a:t>olunur</a:t>
            </a:r>
            <a:r>
              <a:rPr lang="en-US" dirty="0"/>
              <a:t>.</a:t>
            </a:r>
          </a:p>
        </p:txBody>
      </p:sp>
      <p:cxnSp>
        <p:nvCxnSpPr>
          <p:cNvPr id="21" name="Google Shape;655;p42"/>
          <p:cNvCxnSpPr/>
          <p:nvPr/>
        </p:nvCxnSpPr>
        <p:spPr>
          <a:xfrm>
            <a:off x="3885767" y="4667175"/>
            <a:ext cx="1372466" cy="18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0" t="64781" r="47500" b="14209"/>
          <a:stretch/>
        </p:blipFill>
        <p:spPr>
          <a:xfrm>
            <a:off x="5389418" y="3772710"/>
            <a:ext cx="3051102" cy="12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5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-131620" y="3115137"/>
            <a:ext cx="3387437" cy="78390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/>
            <a:r>
              <a:rPr lang="en-US" sz="1200" b="1" dirty="0"/>
              <a:t>	</a:t>
            </a:r>
            <a:r>
              <a:rPr lang="en-US" sz="1200" b="1" dirty="0" err="1"/>
              <a:t>Alqoritm</a:t>
            </a:r>
            <a:r>
              <a:rPr lang="en-US" sz="1200" b="1" dirty="0"/>
              <a:t> </a:t>
            </a:r>
            <a:r>
              <a:rPr lang="en-US" sz="1200" b="1" dirty="0" err="1"/>
              <a:t>elementi</a:t>
            </a:r>
            <a:r>
              <a:rPr lang="en-US" sz="1200" b="1" dirty="0"/>
              <a:t> </a:t>
            </a:r>
            <a:r>
              <a:rPr lang="en-US" sz="1200" b="1" dirty="0" err="1"/>
              <a:t>tapana</a:t>
            </a:r>
            <a:r>
              <a:rPr lang="en-US" sz="1200" b="1" dirty="0"/>
              <a:t> </a:t>
            </a:r>
            <a:r>
              <a:rPr lang="en-US" sz="1200" b="1" dirty="0" err="1"/>
              <a:t>və</a:t>
            </a:r>
            <a:r>
              <a:rPr lang="en-US" sz="1200" b="1" dirty="0"/>
              <a:t> </a:t>
            </a:r>
            <a:r>
              <a:rPr lang="en-US" sz="1200" b="1" dirty="0" err="1"/>
              <a:t>ya</a:t>
            </a:r>
            <a:r>
              <a:rPr lang="en-US" sz="1200" b="1" dirty="0"/>
              <a:t> </a:t>
            </a:r>
            <a:r>
              <a:rPr lang="en-US" sz="1200" b="1" dirty="0" err="1"/>
              <a:t>elementin</a:t>
            </a:r>
            <a:r>
              <a:rPr lang="en-US" sz="1200" b="1" dirty="0"/>
              <a:t> </a:t>
            </a:r>
            <a:r>
              <a:rPr lang="en-US" sz="1200" b="1" dirty="0" err="1"/>
              <a:t>massivdə</a:t>
            </a:r>
            <a:r>
              <a:rPr lang="en-US" sz="1200" b="1" dirty="0"/>
              <a:t> </a:t>
            </a:r>
            <a:r>
              <a:rPr lang="en-US" sz="1200" b="1" dirty="0" err="1"/>
              <a:t>olmadığını</a:t>
            </a:r>
            <a:r>
              <a:rPr lang="en-US" sz="1200" b="1" dirty="0"/>
              <a:t> </a:t>
            </a:r>
            <a:r>
              <a:rPr lang="en-US" sz="1200" b="1" dirty="0" err="1"/>
              <a:t>anlayana</a:t>
            </a:r>
            <a:r>
              <a:rPr lang="en-US" sz="1200" b="1" dirty="0"/>
              <a:t> </a:t>
            </a:r>
            <a:r>
              <a:rPr lang="en-US" sz="1200" b="1" dirty="0" err="1"/>
              <a:t>qədər</a:t>
            </a:r>
            <a:r>
              <a:rPr lang="en-US" sz="1200" b="1" dirty="0"/>
              <a:t> </a:t>
            </a:r>
            <a:r>
              <a:rPr lang="en-US" sz="1200" b="1" dirty="0" err="1"/>
              <a:t>axtarış</a:t>
            </a:r>
            <a:r>
              <a:rPr lang="en-US" sz="1200" b="1" dirty="0"/>
              <a:t> </a:t>
            </a:r>
            <a:r>
              <a:rPr lang="en-US" sz="1200" b="1" dirty="0" err="1"/>
              <a:t>diapazonunu</a:t>
            </a:r>
            <a:r>
              <a:rPr lang="en-US" sz="1200" b="1" dirty="0"/>
              <a:t> </a:t>
            </a:r>
            <a:r>
              <a:rPr lang="en-US" sz="1200" b="1" dirty="0" err="1"/>
              <a:t>ikiqat</a:t>
            </a:r>
            <a:r>
              <a:rPr lang="en-US" sz="1200" b="1" dirty="0"/>
              <a:t> </a:t>
            </a:r>
            <a:r>
              <a:rPr lang="en-US" sz="1200" b="1" dirty="0" err="1"/>
              <a:t>artırmağa</a:t>
            </a:r>
            <a:r>
              <a:rPr lang="en-US" sz="1200" b="1" dirty="0"/>
              <a:t> </a:t>
            </a:r>
            <a:r>
              <a:rPr lang="en-US" sz="1200" b="1" dirty="0" err="1"/>
              <a:t>davam</a:t>
            </a:r>
            <a:r>
              <a:rPr lang="en-US" sz="1200" b="1" dirty="0"/>
              <a:t> </a:t>
            </a:r>
            <a:r>
              <a:rPr lang="en-US" sz="1200" b="1" dirty="0" err="1"/>
              <a:t>edir</a:t>
            </a:r>
            <a:r>
              <a:rPr lang="en-US" sz="1200" b="1" dirty="0"/>
              <a:t>. </a:t>
            </a:r>
            <a:r>
              <a:rPr lang="en-US" sz="1200" b="1" dirty="0" err="1"/>
              <a:t>Sonra</a:t>
            </a:r>
            <a:r>
              <a:rPr lang="en-US" sz="1200" b="1" dirty="0"/>
              <a:t> </a:t>
            </a:r>
            <a:r>
              <a:rPr lang="en-US" sz="1200" b="1" dirty="0" err="1"/>
              <a:t>qalan</a:t>
            </a:r>
            <a:r>
              <a:rPr lang="en-US" sz="1200" b="1" dirty="0"/>
              <a:t> </a:t>
            </a:r>
            <a:r>
              <a:rPr lang="en-US" sz="1200" b="1" dirty="0" err="1"/>
              <a:t>diapazonda</a:t>
            </a:r>
            <a:r>
              <a:rPr lang="en-US" sz="1200" b="1" dirty="0"/>
              <a:t> Binary Search </a:t>
            </a:r>
            <a:r>
              <a:rPr lang="en-US" sz="1200" b="1" dirty="0" err="1"/>
              <a:t>həyata</a:t>
            </a:r>
            <a:r>
              <a:rPr lang="en-US" sz="1200" b="1" dirty="0"/>
              <a:t> </a:t>
            </a:r>
            <a:r>
              <a:rPr lang="en-US" sz="1200" b="1" dirty="0" err="1"/>
              <a:t>keçirir</a:t>
            </a:r>
            <a:r>
              <a:rPr lang="en-US" sz="1200" b="1" dirty="0"/>
              <a:t>.</a:t>
            </a:r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519128" y="1945373"/>
            <a:ext cx="2987563" cy="82145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sz="1200" b="1" dirty="0"/>
              <a:t>	</a:t>
            </a:r>
            <a:r>
              <a:rPr lang="en-US" sz="1200" b="1" dirty="0" err="1"/>
              <a:t>Əgər</a:t>
            </a:r>
            <a:r>
              <a:rPr lang="en-US" sz="1200" b="1" dirty="0"/>
              <a:t> </a:t>
            </a:r>
            <a:r>
              <a:rPr lang="en-US" sz="1200" b="1" dirty="0" err="1"/>
              <a:t>axtardığınız</a:t>
            </a:r>
            <a:r>
              <a:rPr lang="en-US" sz="1200" b="1" dirty="0"/>
              <a:t> element </a:t>
            </a:r>
            <a:r>
              <a:rPr lang="en-US" sz="1200" b="1" dirty="0" err="1"/>
              <a:t>massivin</a:t>
            </a:r>
            <a:r>
              <a:rPr lang="en-US" sz="1200" b="1" dirty="0"/>
              <a:t> </a:t>
            </a:r>
            <a:r>
              <a:rPr lang="en-US" sz="1200" b="1" dirty="0" err="1"/>
              <a:t>birinci</a:t>
            </a:r>
            <a:r>
              <a:rPr lang="en-US" sz="1200" b="1" dirty="0"/>
              <a:t> </a:t>
            </a:r>
            <a:r>
              <a:rPr lang="en-US" sz="1200" b="1" dirty="0" err="1"/>
              <a:t>mövqeyindədirsə</a:t>
            </a:r>
            <a:r>
              <a:rPr lang="en-US" sz="1200" b="1" dirty="0"/>
              <a:t>, </a:t>
            </a:r>
            <a:r>
              <a:rPr lang="en-US" sz="1200" b="1" dirty="0" err="1"/>
              <a:t>alqoritm</a:t>
            </a:r>
            <a:r>
              <a:rPr lang="en-US" sz="1200" b="1" dirty="0"/>
              <a:t> </a:t>
            </a:r>
            <a:r>
              <a:rPr lang="en-US" sz="1200" b="1" dirty="0" err="1"/>
              <a:t>dərhal</a:t>
            </a:r>
            <a:r>
              <a:rPr lang="en-US" sz="1200" b="1" dirty="0"/>
              <a:t> </a:t>
            </a:r>
            <a:r>
              <a:rPr lang="en-US" sz="1200" b="1" dirty="0" err="1"/>
              <a:t>nəticəyə</a:t>
            </a:r>
            <a:r>
              <a:rPr lang="en-US" sz="1200" b="1" dirty="0"/>
              <a:t> </a:t>
            </a:r>
            <a:r>
              <a:rPr lang="en-US" sz="1200" b="1" dirty="0" err="1"/>
              <a:t>çatır</a:t>
            </a:r>
            <a:r>
              <a:rPr lang="en-US" sz="1200" b="1" dirty="0"/>
              <a:t>. Bu </a:t>
            </a:r>
            <a:r>
              <a:rPr lang="en-US" sz="1200" b="1" dirty="0" err="1"/>
              <a:t>halda</a:t>
            </a:r>
            <a:r>
              <a:rPr lang="en-US" sz="1200" b="1" dirty="0"/>
              <a:t> </a:t>
            </a:r>
            <a:r>
              <a:rPr lang="en-US" sz="1200" b="1" dirty="0" err="1"/>
              <a:t>alqoritm</a:t>
            </a:r>
            <a:r>
              <a:rPr lang="en-US" sz="1200" b="1" dirty="0"/>
              <a:t> </a:t>
            </a:r>
            <a:r>
              <a:rPr lang="en-US" sz="1200" b="1" dirty="0" err="1"/>
              <a:t>sadəcə</a:t>
            </a:r>
            <a:r>
              <a:rPr lang="en-US" sz="1200" b="1" dirty="0"/>
              <a:t> </a:t>
            </a:r>
            <a:r>
              <a:rPr lang="en-US" sz="1200" b="1" dirty="0" err="1"/>
              <a:t>müqayisə</a:t>
            </a:r>
            <a:r>
              <a:rPr lang="en-US" sz="1200" b="1" dirty="0"/>
              <a:t> </a:t>
            </a:r>
            <a:r>
              <a:rPr lang="en-US" sz="1200" b="1" dirty="0" err="1"/>
              <a:t>edir</a:t>
            </a:r>
            <a:r>
              <a:rPr lang="en-US" sz="1200" b="1" dirty="0"/>
              <a:t>.</a:t>
            </a:r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-323249" y="2629243"/>
            <a:ext cx="3459412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pt-BR" sz="1800" dirty="0">
                <a:solidFill>
                  <a:schemeClr val="bg1"/>
                </a:solidFill>
              </a:rPr>
              <a:t>Ən pis halda mürəkkəblik </a:t>
            </a:r>
            <a:r>
              <a:rPr lang="en-US" sz="1800" dirty="0">
                <a:solidFill>
                  <a:schemeClr val="bg1"/>
                </a:solidFill>
                <a:latin typeface="Kawkab Mono Light"/>
              </a:rPr>
              <a:t>O(log </a:t>
            </a:r>
            <a:r>
              <a:rPr lang="en-US" sz="1800" dirty="0" err="1">
                <a:solidFill>
                  <a:schemeClr val="bg1"/>
                </a:solidFill>
                <a:latin typeface="Kawkab Mono Light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Kawkab Mono Light"/>
              </a:rPr>
              <a:t>)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6249784" y="1339235"/>
            <a:ext cx="2686740" cy="581451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r">
              <a:lnSpc>
                <a:spcPts val="3124"/>
              </a:lnSpc>
            </a:pPr>
            <a:r>
              <a:rPr lang="en-US" sz="1800" dirty="0" err="1"/>
              <a:t>Ən</a:t>
            </a:r>
            <a:r>
              <a:rPr lang="en-US" sz="1800" dirty="0"/>
              <a:t> </a:t>
            </a:r>
            <a:r>
              <a:rPr lang="en-US" sz="1800" dirty="0" err="1"/>
              <a:t>yaxşı</a:t>
            </a:r>
            <a:r>
              <a:rPr lang="az-Latn-AZ" sz="1800" dirty="0"/>
              <a:t> </a:t>
            </a:r>
            <a:r>
              <a:rPr lang="en-US" sz="1800" dirty="0" err="1"/>
              <a:t>mürəkkəbliyi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  <a:latin typeface="Kawkab Mono Light"/>
              </a:rPr>
              <a:t>O(1)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76" y="1629960"/>
            <a:ext cx="2884918" cy="187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6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9" t="4310" r="7727" b="10438"/>
          <a:stretch/>
        </p:blipFill>
        <p:spPr>
          <a:xfrm>
            <a:off x="748144" y="96982"/>
            <a:ext cx="7876309" cy="49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6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RADİX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az-Latn-AZ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650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1767840" y="1508760"/>
            <a:ext cx="5425440" cy="2805120"/>
          </a:xfrm>
        </p:spPr>
        <p:txBody>
          <a:bodyPr/>
          <a:lstStyle/>
          <a:p>
            <a:pPr algn="l"/>
            <a:r>
              <a:rPr lang="az-Latn-AZ" b="0" dirty="0"/>
              <a:t>	Ədədin böyüklüyü haqqında məlumatın rəqəmlərin sayı ilə kodlaşdırılmasından istifadə edir; Daha çox rəqəm daha böyük rəqəm deməkdir. S</a:t>
            </a:r>
            <a:r>
              <a:rPr lang="en-US" b="0" dirty="0" err="1"/>
              <a:t>ıralama</a:t>
            </a:r>
            <a:r>
              <a:rPr lang="en-US" b="0" dirty="0"/>
              <a:t>, </a:t>
            </a:r>
            <a:r>
              <a:rPr lang="en-US" b="0" dirty="0" err="1"/>
              <a:t>rəqəmləri</a:t>
            </a:r>
            <a:r>
              <a:rPr lang="en-US" b="0" dirty="0"/>
              <a:t> </a:t>
            </a:r>
            <a:r>
              <a:rPr lang="en-US" b="0" dirty="0" err="1"/>
              <a:t>onluq</a:t>
            </a:r>
            <a:r>
              <a:rPr lang="en-US" b="0" dirty="0"/>
              <a:t> </a:t>
            </a:r>
            <a:r>
              <a:rPr lang="en-US" b="0" dirty="0" err="1"/>
              <a:t>sistemdə</a:t>
            </a:r>
            <a:r>
              <a:rPr lang="en-US" b="0" dirty="0"/>
              <a:t> </a:t>
            </a:r>
            <a:r>
              <a:rPr lang="en-US" b="0" dirty="0" err="1"/>
              <a:t>bölməklə</a:t>
            </a:r>
            <a:r>
              <a:rPr lang="en-US" b="0" dirty="0"/>
              <a:t> </a:t>
            </a:r>
            <a:r>
              <a:rPr lang="en-US" b="0" dirty="0" err="1"/>
              <a:t>sıralama</a:t>
            </a:r>
            <a:r>
              <a:rPr lang="en-US" b="0" dirty="0"/>
              <a:t> </a:t>
            </a:r>
            <a:r>
              <a:rPr lang="en-US" b="0" dirty="0" err="1"/>
              <a:t>aparır</a:t>
            </a:r>
            <a:r>
              <a:rPr lang="az-Latn-AZ" b="0" dirty="0"/>
              <a:t>. çünki elementlər arasında heç vaxt müqayisə olmur.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67520" y="1189680"/>
            <a:ext cx="4100400" cy="402900"/>
          </a:xfrm>
        </p:spPr>
        <p:txBody>
          <a:bodyPr/>
          <a:lstStyle/>
          <a:p>
            <a:r>
              <a:rPr lang="az-Latn-AZ" b="1" dirty="0"/>
              <a:t>Radix Sort Nədir?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042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242560" y="562539"/>
            <a:ext cx="3901440" cy="4465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az-Latn-AZ" sz="1100" b="1" dirty="0"/>
              <a:t>1.</a:t>
            </a:r>
            <a:r>
              <a:rPr lang="en-US" sz="1100" b="1" dirty="0"/>
              <a:t> `</a:t>
            </a:r>
            <a:r>
              <a:rPr lang="en-US" sz="1100" b="1" dirty="0" err="1"/>
              <a:t>findMax</a:t>
            </a:r>
            <a:r>
              <a:rPr lang="en-US" sz="1100" b="1" dirty="0"/>
              <a:t>` </a:t>
            </a:r>
            <a:r>
              <a:rPr lang="en-US" sz="1100" b="1" dirty="0" err="1"/>
              <a:t>adlı</a:t>
            </a:r>
            <a:r>
              <a:rPr lang="en-US" sz="1100" b="1" dirty="0"/>
              <a:t> </a:t>
            </a:r>
            <a:r>
              <a:rPr lang="en-US" sz="1100" b="1" dirty="0" err="1"/>
              <a:t>köməkçi</a:t>
            </a:r>
            <a:r>
              <a:rPr lang="en-US" sz="1100" b="1" dirty="0"/>
              <a:t> </a:t>
            </a:r>
            <a:r>
              <a:rPr lang="en-US" sz="1100" b="1" dirty="0" err="1"/>
              <a:t>bir</a:t>
            </a:r>
            <a:r>
              <a:rPr lang="en-US" sz="1100" b="1" dirty="0"/>
              <a:t> </a:t>
            </a:r>
            <a:r>
              <a:rPr lang="en-US" sz="1100" b="1" dirty="0" err="1"/>
              <a:t>funksiya</a:t>
            </a:r>
            <a:r>
              <a:rPr lang="en-US" sz="1100" b="1" dirty="0"/>
              <a:t> </a:t>
            </a:r>
            <a:r>
              <a:rPr lang="en-US" sz="1100" b="1" dirty="0" err="1"/>
              <a:t>təyin</a:t>
            </a:r>
            <a:r>
              <a:rPr lang="en-US" sz="1100" b="1" dirty="0"/>
              <a:t> </a:t>
            </a:r>
            <a:r>
              <a:rPr lang="en-US" sz="1100" b="1" dirty="0" err="1"/>
              <a:t>olunur</a:t>
            </a:r>
            <a:r>
              <a:rPr lang="en-US" sz="1100" b="1" dirty="0"/>
              <a:t>. Bu </a:t>
            </a:r>
            <a:r>
              <a:rPr lang="en-US" sz="1100" b="1" dirty="0" err="1"/>
              <a:t>funksiya</a:t>
            </a:r>
            <a:r>
              <a:rPr lang="en-US" sz="1100" b="1" dirty="0"/>
              <a:t>, </a:t>
            </a:r>
            <a:r>
              <a:rPr lang="en-US" sz="1100" b="1" dirty="0" err="1"/>
              <a:t>bir</a:t>
            </a:r>
            <a:r>
              <a:rPr lang="en-US" sz="1100" b="1" dirty="0"/>
              <a:t> </a:t>
            </a:r>
            <a:r>
              <a:rPr lang="en-US" sz="1100" b="1" dirty="0" err="1"/>
              <a:t>massivin</a:t>
            </a:r>
            <a:r>
              <a:rPr lang="en-US" sz="1100" b="1" dirty="0"/>
              <a:t> </a:t>
            </a:r>
            <a:r>
              <a:rPr lang="en-US" sz="1100" b="1" dirty="0" err="1"/>
              <a:t>içərisindəki</a:t>
            </a:r>
            <a:r>
              <a:rPr lang="en-US" sz="1100" b="1" dirty="0"/>
              <a:t> </a:t>
            </a:r>
            <a:r>
              <a:rPr lang="en-US" sz="1100" b="1" dirty="0" err="1"/>
              <a:t>ən</a:t>
            </a:r>
            <a:r>
              <a:rPr lang="en-US" sz="1100" b="1" dirty="0"/>
              <a:t> </a:t>
            </a:r>
            <a:r>
              <a:rPr lang="en-US" sz="1100" b="1" dirty="0" err="1"/>
              <a:t>böyük</a:t>
            </a:r>
            <a:r>
              <a:rPr lang="en-US" sz="1100" b="1" dirty="0"/>
              <a:t> </a:t>
            </a:r>
            <a:r>
              <a:rPr lang="en-US" sz="1100" b="1" dirty="0" err="1"/>
              <a:t>elementi</a:t>
            </a:r>
            <a:r>
              <a:rPr lang="en-US" sz="1100" b="1" dirty="0"/>
              <a:t> tapır.</a:t>
            </a:r>
          </a:p>
          <a:p>
            <a:pPr marL="0" lvl="0" indent="0"/>
            <a:r>
              <a:rPr lang="en-US" sz="1100" b="1" dirty="0"/>
              <a:t> Bu, </a:t>
            </a:r>
            <a:r>
              <a:rPr lang="en-US" sz="1100" b="1" dirty="0" err="1"/>
              <a:t>hansı</a:t>
            </a:r>
            <a:r>
              <a:rPr lang="en-US" sz="1100" b="1" dirty="0"/>
              <a:t> </a:t>
            </a:r>
            <a:r>
              <a:rPr lang="en-US" sz="1100" b="1" dirty="0" err="1"/>
              <a:t>rəqəmlərin</a:t>
            </a:r>
            <a:r>
              <a:rPr lang="en-US" sz="1100" b="1" dirty="0"/>
              <a:t> </a:t>
            </a:r>
            <a:r>
              <a:rPr lang="en-US" sz="1100" b="1" dirty="0" err="1"/>
              <a:t>istifadə</a:t>
            </a:r>
            <a:r>
              <a:rPr lang="en-US" sz="1100" b="1" dirty="0"/>
              <a:t> </a:t>
            </a:r>
            <a:r>
              <a:rPr lang="en-US" sz="1100" b="1" dirty="0" err="1"/>
              <a:t>edilməli</a:t>
            </a:r>
            <a:r>
              <a:rPr lang="en-US" sz="1100" b="1" dirty="0"/>
              <a:t> </a:t>
            </a:r>
            <a:r>
              <a:rPr lang="en-US" sz="1100" b="1" dirty="0" err="1"/>
              <a:t>olduğunu</a:t>
            </a:r>
            <a:r>
              <a:rPr lang="en-US" sz="1100" b="1" dirty="0"/>
              <a:t> </a:t>
            </a:r>
            <a:r>
              <a:rPr lang="en-US" sz="1100" b="1" dirty="0" err="1"/>
              <a:t>müəyyən</a:t>
            </a:r>
            <a:r>
              <a:rPr lang="en-US" sz="1100" b="1" dirty="0"/>
              <a:t> </a:t>
            </a:r>
            <a:r>
              <a:rPr lang="en-US" sz="1100" b="1" dirty="0" err="1"/>
              <a:t>etmək</a:t>
            </a:r>
            <a:r>
              <a:rPr lang="en-US" sz="1100" b="1" dirty="0"/>
              <a:t> </a:t>
            </a:r>
            <a:r>
              <a:rPr lang="en-US" sz="1100" b="1" dirty="0" err="1"/>
              <a:t>üçün</a:t>
            </a:r>
            <a:r>
              <a:rPr lang="en-US" sz="1100" b="1" dirty="0"/>
              <a:t> </a:t>
            </a:r>
            <a:r>
              <a:rPr lang="en-US" sz="1100" b="1" dirty="0" err="1"/>
              <a:t>vacibdir</a:t>
            </a:r>
            <a:r>
              <a:rPr lang="en-US" sz="1100" b="1" dirty="0"/>
              <a:t>.</a:t>
            </a:r>
            <a:endParaRPr lang="az-Latn-AZ" sz="1100" b="1" dirty="0"/>
          </a:p>
          <a:p>
            <a:pPr marL="0" lvl="0" indent="0"/>
            <a:endParaRPr lang="az-Latn-AZ" dirty="0"/>
          </a:p>
          <a:p>
            <a:pPr marL="0" lvl="0" indent="0"/>
            <a:r>
              <a:rPr lang="az-Latn-AZ" sz="1200" b="1" dirty="0"/>
              <a:t>2.`radixSort` adlı əsas sıralama funksiyası təyin olunur. İlk olaraq, massivdəki ən böyük rəqəmi tapır və bu rəqəmin rəqəm sayını hesablayır. Məsələn, 170-in 3 rəqəmi var.</a:t>
            </a:r>
          </a:p>
          <a:p>
            <a:pPr marL="0" lvl="0" indent="0"/>
            <a:endParaRPr lang="az-Latn-AZ" dirty="0"/>
          </a:p>
          <a:p>
            <a:pPr marL="0" lvl="0" indent="0"/>
            <a:r>
              <a:rPr lang="az-Latn-AZ" sz="1100" dirty="0"/>
              <a:t>3.</a:t>
            </a:r>
            <a:r>
              <a:rPr lang="en-US" sz="1100" dirty="0" err="1"/>
              <a:t>sıralama</a:t>
            </a:r>
            <a:r>
              <a:rPr lang="en-US" sz="1100" dirty="0"/>
              <a:t> </a:t>
            </a:r>
            <a:r>
              <a:rPr lang="en-US" sz="1100" dirty="0" err="1"/>
              <a:t>aparılır</a:t>
            </a:r>
            <a:r>
              <a:rPr lang="en-US" sz="1100" dirty="0"/>
              <a:t>. </a:t>
            </a:r>
            <a:r>
              <a:rPr lang="en-US" sz="1100" dirty="0" err="1"/>
              <a:t>Dövr</a:t>
            </a:r>
            <a:r>
              <a:rPr lang="en-US" sz="1100" dirty="0"/>
              <a:t>, </a:t>
            </a:r>
            <a:r>
              <a:rPr lang="en-US" sz="1100" dirty="0" err="1"/>
              <a:t>ən</a:t>
            </a:r>
            <a:r>
              <a:rPr lang="en-US" sz="1100" dirty="0"/>
              <a:t> </a:t>
            </a:r>
            <a:r>
              <a:rPr lang="en-US" sz="1100" dirty="0" err="1"/>
              <a:t>böyük</a:t>
            </a:r>
            <a:r>
              <a:rPr lang="en-US" sz="1100" dirty="0"/>
              <a:t> </a:t>
            </a:r>
            <a:r>
              <a:rPr lang="en-US" sz="1100" dirty="0" err="1"/>
              <a:t>rəqəmin</a:t>
            </a:r>
            <a:r>
              <a:rPr lang="en-US" sz="1100" dirty="0"/>
              <a:t> </a:t>
            </a:r>
            <a:r>
              <a:rPr lang="en-US" sz="1100" dirty="0" err="1"/>
              <a:t>rəqəm</a:t>
            </a:r>
            <a:r>
              <a:rPr lang="en-US" sz="1100" dirty="0"/>
              <a:t> </a:t>
            </a:r>
            <a:r>
              <a:rPr lang="en-US" sz="1100" dirty="0" err="1"/>
              <a:t>sayısı</a:t>
            </a:r>
            <a:r>
              <a:rPr lang="en-US" sz="1100" dirty="0"/>
              <a:t> </a:t>
            </a:r>
            <a:r>
              <a:rPr lang="en-US" sz="1100" dirty="0" err="1"/>
              <a:t>qədər</a:t>
            </a:r>
            <a:r>
              <a:rPr lang="en-US" sz="1100" dirty="0"/>
              <a:t> </a:t>
            </a:r>
            <a:r>
              <a:rPr lang="en-US" sz="1100" dirty="0" err="1"/>
              <a:t>işləyir</a:t>
            </a:r>
            <a:r>
              <a:rPr lang="en-US" sz="1100" dirty="0"/>
              <a:t>. </a:t>
            </a:r>
            <a:r>
              <a:rPr lang="en-US" sz="1100" dirty="0" err="1"/>
              <a:t>Hər</a:t>
            </a:r>
            <a:r>
              <a:rPr lang="en-US" sz="1100" dirty="0"/>
              <a:t> </a:t>
            </a:r>
            <a:r>
              <a:rPr lang="en-US" sz="1100" dirty="0" err="1"/>
              <a:t>addımda</a:t>
            </a:r>
            <a:r>
              <a:rPr lang="en-US" sz="1100" dirty="0"/>
              <a:t>,</a:t>
            </a:r>
          </a:p>
          <a:p>
            <a:pPr marL="0" lvl="0" indent="0"/>
            <a:r>
              <a:rPr lang="en-US" sz="1100" dirty="0"/>
              <a:t> 0-dan 9-a </a:t>
            </a:r>
            <a:r>
              <a:rPr lang="en-US" sz="1100" dirty="0" err="1"/>
              <a:t>qədər</a:t>
            </a:r>
            <a:r>
              <a:rPr lang="en-US" sz="1100" dirty="0"/>
              <a:t> </a:t>
            </a:r>
            <a:r>
              <a:rPr lang="en-US" sz="1100" dirty="0" err="1"/>
              <a:t>olan</a:t>
            </a:r>
            <a:r>
              <a:rPr lang="en-US" sz="1100" dirty="0"/>
              <a:t> </a:t>
            </a:r>
            <a:r>
              <a:rPr lang="en-US" sz="1100" dirty="0" err="1"/>
              <a:t>rəqəmlərə</a:t>
            </a:r>
            <a:r>
              <a:rPr lang="en-US" sz="1100" dirty="0"/>
              <a:t> sahib "</a:t>
            </a:r>
            <a:r>
              <a:rPr lang="en-US" sz="1100" dirty="0" err="1"/>
              <a:t>küvə</a:t>
            </a:r>
            <a:r>
              <a:rPr lang="en-US" sz="1100" dirty="0"/>
              <a:t>" </a:t>
            </a:r>
            <a:r>
              <a:rPr lang="en-US" sz="1100" dirty="0" err="1"/>
              <a:t>adlanan</a:t>
            </a:r>
            <a:r>
              <a:rPr lang="en-US" sz="1100" dirty="0"/>
              <a:t> </a:t>
            </a:r>
            <a:r>
              <a:rPr lang="en-US" sz="1100" dirty="0" err="1"/>
              <a:t>müvəqqəti</a:t>
            </a:r>
            <a:r>
              <a:rPr lang="en-US" sz="1100" dirty="0"/>
              <a:t> </a:t>
            </a:r>
            <a:r>
              <a:rPr lang="en-US" sz="1100" dirty="0" err="1"/>
              <a:t>massivlər</a:t>
            </a:r>
            <a:r>
              <a:rPr lang="en-US" sz="1100" dirty="0"/>
              <a:t> </a:t>
            </a:r>
            <a:r>
              <a:rPr lang="en-US" sz="1100" dirty="0" err="1"/>
              <a:t>yaradılır</a:t>
            </a:r>
            <a:r>
              <a:rPr lang="en-US" sz="1100" dirty="0"/>
              <a:t>.</a:t>
            </a:r>
            <a:endParaRPr lang="az-Latn-AZ" sz="1100" dirty="0"/>
          </a:p>
          <a:p>
            <a:pPr marL="0" lvl="0" indent="0"/>
            <a:endParaRPr lang="az-Latn-AZ" sz="1100" dirty="0"/>
          </a:p>
          <a:p>
            <a:pPr marL="0" lvl="0" indent="0"/>
            <a:r>
              <a:rPr lang="az-Latn-AZ" sz="1100" dirty="0"/>
              <a:t>4. Massivdəki hər rəqəm, bu anki rəqəmi əsas götürərək bir küvəyə atanır. Məsələn, 170 rəqəmi birinci addımda yani birinci rəqəmə görə küvəyə 0 atanır. Küvələrdəki rəqəmlər sırayla birləşdirilir və yeni bir massiv yaradılır. Bu, bu anki rəqəmə görə sıralanmış bir massivi təmsil edir.</a:t>
            </a:r>
          </a:p>
          <a:p>
            <a:pPr marL="0" lvl="0" indent="0"/>
            <a:endParaRPr lang="az-Latn-AZ" sz="1100" dirty="0"/>
          </a:p>
          <a:p>
            <a:pPr marL="0" lvl="0" indent="0"/>
            <a:r>
              <a:rPr lang="az-Latn-AZ" sz="1100" dirty="0"/>
              <a:t>5. sonunda, massivin yeni düzəlişlənmiş versiyası istifadə edilir və bir sonrakı rəqəmə keçilir. Əməliyyat rəqəm sayı qədər təkrarlanır. Nəticə olaraq, massiv tamamilə sıralanmış forma çatır.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026958" y="121359"/>
            <a:ext cx="729455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RADİX SORT QAYDASI</a:t>
            </a:r>
            <a:endParaRPr dirty="0"/>
          </a:p>
        </p:txBody>
      </p:sp>
      <p:sp>
        <p:nvSpPr>
          <p:cNvPr id="66" name="Google Shape;654;p42"/>
          <p:cNvSpPr/>
          <p:nvPr/>
        </p:nvSpPr>
        <p:spPr>
          <a:xfrm flipH="1" flipV="1">
            <a:off x="3586859" y="2125979"/>
            <a:ext cx="1846201" cy="115113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  <p:txBody>
          <a:bodyPr/>
          <a:lstStyle/>
          <a:p>
            <a:endParaRPr lang="az-Latn-AZ"/>
          </a:p>
        </p:txBody>
      </p:sp>
      <p:pic>
        <p:nvPicPr>
          <p:cNvPr id="4098" name="Picture 2" descr="Radix Sort | Brilliant Math &amp; Science Wi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" y="1761033"/>
            <a:ext cx="4609067" cy="218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00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-212100" y="875193"/>
            <a:ext cx="5986800" cy="457200"/>
          </a:xfrm>
        </p:spPr>
        <p:txBody>
          <a:bodyPr/>
          <a:lstStyle/>
          <a:p>
            <a:r>
              <a:rPr lang="az-Latn-AZ" dirty="0"/>
              <a:t>Əvvəlcə</a:t>
            </a:r>
            <a:r>
              <a:rPr lang="en-US" dirty="0"/>
              <a:t> h</a:t>
            </a:r>
            <a:r>
              <a:rPr lang="az-Latn-AZ" dirty="0"/>
              <a:t>ə</a:t>
            </a:r>
            <a:r>
              <a:rPr lang="en-US" dirty="0"/>
              <a:t>r </a:t>
            </a:r>
            <a:r>
              <a:rPr lang="en-US" dirty="0" err="1"/>
              <a:t>sayının</a:t>
            </a:r>
            <a:r>
              <a:rPr lang="en-US" dirty="0"/>
              <a:t> </a:t>
            </a:r>
            <a:r>
              <a:rPr lang="az-Latn-AZ" dirty="0" err="1"/>
              <a:t>ə</a:t>
            </a:r>
            <a:r>
              <a:rPr lang="en-US" dirty="0"/>
              <a:t>n </a:t>
            </a:r>
            <a:r>
              <a:rPr lang="en-US" dirty="0" err="1"/>
              <a:t>sağdaki</a:t>
            </a:r>
            <a:r>
              <a:rPr lang="en-US" dirty="0"/>
              <a:t> </a:t>
            </a:r>
            <a:r>
              <a:rPr lang="az-Latn-AZ" dirty="0"/>
              <a:t>rəqəminə</a:t>
            </a:r>
            <a:r>
              <a:rPr lang="en-US" dirty="0"/>
              <a:t> </a:t>
            </a:r>
            <a:r>
              <a:rPr lang="az-Latn-AZ" dirty="0"/>
              <a:t>baxıb</a:t>
            </a:r>
            <a:r>
              <a:rPr lang="en-US" dirty="0"/>
              <a:t> v</a:t>
            </a:r>
            <a:r>
              <a:rPr lang="az-Latn-AZ" dirty="0"/>
              <a:t>ə</a:t>
            </a:r>
            <a:r>
              <a:rPr lang="en-US" dirty="0"/>
              <a:t> h</a:t>
            </a:r>
            <a:r>
              <a:rPr lang="az-Latn-AZ" dirty="0"/>
              <a:t>ə</a:t>
            </a:r>
            <a:r>
              <a:rPr lang="en-US" dirty="0"/>
              <a:t>r </a:t>
            </a:r>
            <a:r>
              <a:rPr lang="en-US" dirty="0" err="1"/>
              <a:t>sa</a:t>
            </a:r>
            <a:r>
              <a:rPr lang="az-Latn-AZ" dirty="0"/>
              <a:t>yını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az-Latn-AZ" dirty="0"/>
              <a:t>qutuya</a:t>
            </a:r>
            <a:r>
              <a:rPr lang="en-US" dirty="0"/>
              <a:t> </a:t>
            </a:r>
            <a:r>
              <a:rPr lang="az-Latn-AZ" dirty="0"/>
              <a:t>qoyuruq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1043120" y="2183160"/>
            <a:ext cx="3657600" cy="428278"/>
          </a:xfrm>
        </p:spPr>
        <p:txBody>
          <a:bodyPr/>
          <a:lstStyle/>
          <a:p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bunları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az-Latn-AZ" dirty="0"/>
              <a:t>arr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az-Latn-AZ" dirty="0"/>
              <a:t>qoyuruq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5122" name="Picture 2" descr="Radix Sıralama adım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0" y="101715"/>
            <a:ext cx="2869565" cy="71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adix Sıralama adım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1332393"/>
            <a:ext cx="2869565" cy="81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adix Sıralama adımı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34" y="2443620"/>
            <a:ext cx="2869565" cy="78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3"/>
          <p:cNvSpPr>
            <a:spLocks noGrp="1"/>
          </p:cNvSpPr>
          <p:nvPr>
            <p:ph type="subTitle" idx="2"/>
          </p:nvPr>
        </p:nvSpPr>
        <p:spPr>
          <a:xfrm>
            <a:off x="1051560" y="3271086"/>
            <a:ext cx="7078980" cy="428278"/>
          </a:xfrm>
        </p:spPr>
        <p:txBody>
          <a:bodyPr/>
          <a:lstStyle/>
          <a:p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sağdan</a:t>
            </a:r>
            <a:r>
              <a:rPr lang="en-US" dirty="0"/>
              <a:t> </a:t>
            </a:r>
            <a:r>
              <a:rPr lang="en-US" dirty="0" err="1"/>
              <a:t>ikinci</a:t>
            </a:r>
            <a:r>
              <a:rPr lang="en-US" dirty="0"/>
              <a:t> </a:t>
            </a:r>
            <a:r>
              <a:rPr lang="az-Latn-AZ" dirty="0"/>
              <a:t>xanaya</a:t>
            </a:r>
            <a:r>
              <a:rPr lang="en-US" dirty="0"/>
              <a:t> </a:t>
            </a:r>
            <a:r>
              <a:rPr lang="az-Latn-AZ" dirty="0"/>
              <a:t>baxıb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her </a:t>
            </a:r>
            <a:r>
              <a:rPr lang="en-US" dirty="0" err="1"/>
              <a:t>sayıyı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kutuya</a:t>
            </a:r>
            <a:r>
              <a:rPr lang="en-US" dirty="0"/>
              <a:t> </a:t>
            </a:r>
            <a:r>
              <a:rPr lang="az-Latn-AZ" dirty="0"/>
              <a:t>qoyub</a:t>
            </a:r>
            <a:r>
              <a:rPr lang="en-US" dirty="0"/>
              <a:t>. 4 </a:t>
            </a:r>
            <a:r>
              <a:rPr lang="en-US" dirty="0" err="1"/>
              <a:t>ve</a:t>
            </a:r>
            <a:r>
              <a:rPr lang="en-US" dirty="0"/>
              <a:t> 7'nin </a:t>
            </a:r>
            <a:r>
              <a:rPr lang="en-US" dirty="0" err="1"/>
              <a:t>ikinci</a:t>
            </a:r>
            <a:r>
              <a:rPr lang="en-US" dirty="0"/>
              <a:t> </a:t>
            </a:r>
            <a:r>
              <a:rPr lang="az-Latn-AZ" dirty="0"/>
              <a:t>rəqəminin</a:t>
            </a:r>
            <a:r>
              <a:rPr lang="en-US" dirty="0"/>
              <a:t> </a:t>
            </a:r>
            <a:r>
              <a:rPr lang="en-US" dirty="0" err="1"/>
              <a:t>olmadığına</a:t>
            </a:r>
            <a:r>
              <a:rPr lang="en-US" dirty="0"/>
              <a:t> </a:t>
            </a:r>
            <a:r>
              <a:rPr lang="az-Latn-AZ" dirty="0"/>
              <a:t>diqqət</a:t>
            </a:r>
            <a:r>
              <a:rPr lang="en-US" dirty="0"/>
              <a:t> </a:t>
            </a:r>
            <a:r>
              <a:rPr lang="en-US" dirty="0" err="1"/>
              <a:t>edi</a:t>
            </a:r>
            <a:r>
              <a:rPr lang="az-Latn-AZ" dirty="0"/>
              <a:t>b</a:t>
            </a:r>
            <a:r>
              <a:rPr lang="en-US" dirty="0"/>
              <a:t>; </a:t>
            </a:r>
            <a:r>
              <a:rPr lang="az-Latn-AZ" dirty="0"/>
              <a:t>sırayla</a:t>
            </a:r>
            <a:r>
              <a:rPr lang="en-US" dirty="0"/>
              <a:t> 04 </a:t>
            </a:r>
            <a:r>
              <a:rPr lang="en-US" dirty="0" err="1"/>
              <a:t>ve</a:t>
            </a:r>
            <a:r>
              <a:rPr lang="en-US" dirty="0"/>
              <a:t> 07'y</a:t>
            </a:r>
            <a:r>
              <a:rPr lang="az-Latn-AZ" dirty="0"/>
              <a:t>ə bərabər olur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5128" name="Picture 8" descr="Radix Sıralama adım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6" y="3732538"/>
            <a:ext cx="2884839" cy="91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adix Sıralama adımı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730" y="3754410"/>
            <a:ext cx="2948759" cy="91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375660" y="4203457"/>
            <a:ext cx="4419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9150" y="3765345"/>
            <a:ext cx="2894850" cy="89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0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SEARCHING AND SORTING ALGORITHMS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dk2"/>
                </a:solidFill>
              </a:rPr>
              <a:t>Ternary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dk2"/>
                </a:solidFill>
              </a:rPr>
              <a:t>Radix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dk2"/>
                </a:solidFill>
              </a:rPr>
              <a:t>Exponential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dk2"/>
                </a:solidFill>
              </a:rPr>
              <a:t>Bucket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-210035" y="3101487"/>
            <a:ext cx="3779429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dirty="0"/>
              <a:t>k-</a:t>
            </a:r>
            <a:r>
              <a:rPr lang="en-US" dirty="0" err="1"/>
              <a:t>yə</a:t>
            </a:r>
            <a:r>
              <a:rPr lang="en-US" dirty="0"/>
              <a:t> </a:t>
            </a:r>
            <a:r>
              <a:rPr lang="en-US" dirty="0" err="1"/>
              <a:t>qədər</a:t>
            </a:r>
            <a:r>
              <a:rPr lang="en-US" dirty="0"/>
              <a:t> </a:t>
            </a:r>
            <a:r>
              <a:rPr lang="en-US" dirty="0" err="1"/>
              <a:t>hər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döngə</a:t>
            </a:r>
            <a:r>
              <a:rPr lang="en-US" dirty="0"/>
              <a:t> </a:t>
            </a:r>
            <a:r>
              <a:rPr lang="en-US" dirty="0" err="1"/>
              <a:t>iterasiyası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biz </a:t>
            </a:r>
            <a:r>
              <a:rPr lang="en-US" dirty="0" err="1"/>
              <a:t>massivdəki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nömrələr</a:t>
            </a:r>
            <a:r>
              <a:rPr lang="en-US" dirty="0"/>
              <a:t> </a:t>
            </a:r>
            <a:r>
              <a:rPr lang="en-US" dirty="0" err="1"/>
              <a:t>üzərində</a:t>
            </a:r>
            <a:r>
              <a:rPr lang="en-US" dirty="0"/>
              <a:t> </a:t>
            </a:r>
            <a:r>
              <a:rPr lang="en-US" dirty="0" err="1"/>
              <a:t>dövr</a:t>
            </a:r>
            <a:r>
              <a:rPr lang="en-US" dirty="0"/>
              <a:t> </a:t>
            </a:r>
            <a:r>
              <a:rPr lang="en-US" dirty="0" err="1"/>
              <a:t>etməliyik</a:t>
            </a:r>
            <a:r>
              <a:rPr lang="en-US" sz="1200" dirty="0"/>
              <a:t>. </a:t>
            </a:r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446087" y="1914818"/>
            <a:ext cx="3461907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burada</a:t>
            </a:r>
            <a:r>
              <a:rPr lang="en-US" dirty="0"/>
              <a:t> N </a:t>
            </a:r>
            <a:r>
              <a:rPr lang="en-US" dirty="0" err="1"/>
              <a:t>sıralanacaq</a:t>
            </a:r>
            <a:r>
              <a:rPr lang="en-US" dirty="0"/>
              <a:t> </a:t>
            </a:r>
            <a:r>
              <a:rPr lang="en-US" dirty="0" err="1"/>
              <a:t>elementlərin</a:t>
            </a:r>
            <a:r>
              <a:rPr lang="en-US" dirty="0"/>
              <a:t> </a:t>
            </a:r>
            <a:r>
              <a:rPr lang="en-US" dirty="0" err="1"/>
              <a:t>sayı</a:t>
            </a:r>
            <a:r>
              <a:rPr lang="en-US" dirty="0"/>
              <a:t>, K </a:t>
            </a:r>
            <a:r>
              <a:rPr lang="en-US" dirty="0" err="1"/>
              <a:t>isə</a:t>
            </a:r>
            <a:r>
              <a:rPr lang="en-US" dirty="0"/>
              <a:t> </a:t>
            </a:r>
            <a:r>
              <a:rPr lang="en-US" dirty="0" err="1"/>
              <a:t>hər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elementin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r </a:t>
            </a:r>
            <a:r>
              <a:rPr lang="en-US" dirty="0" err="1"/>
              <a:t>dərəcəsidir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07487" y="2689959"/>
            <a:ext cx="3465482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pt-BR" dirty="0"/>
              <a:t>Ən pis halda mürəkkəblik </a:t>
            </a:r>
            <a:r>
              <a:rPr lang="en-US" dirty="0"/>
              <a:t>O(k*n)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442512" y="1370648"/>
            <a:ext cx="3347602" cy="581451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 algn="r"/>
            <a:r>
              <a:rPr lang="en-US" sz="1800" dirty="0" err="1"/>
              <a:t>Ən</a:t>
            </a:r>
            <a:r>
              <a:rPr lang="en-US" sz="1800" dirty="0"/>
              <a:t> </a:t>
            </a:r>
            <a:r>
              <a:rPr lang="en-US" sz="1800" dirty="0" err="1"/>
              <a:t>yaxşı</a:t>
            </a:r>
            <a:r>
              <a:rPr lang="en-US" sz="1800" dirty="0"/>
              <a:t> </a:t>
            </a:r>
            <a:r>
              <a:rPr lang="en-US" sz="1800" dirty="0" err="1"/>
              <a:t>mürəkkəbliyi</a:t>
            </a:r>
            <a:br>
              <a:rPr lang="az-Latn-AZ" sz="1800" dirty="0"/>
            </a:br>
            <a:r>
              <a:rPr lang="en-US" dirty="0"/>
              <a:t>O(k*n)</a:t>
            </a:r>
            <a:endParaRPr sz="1800" dirty="0"/>
          </a:p>
        </p:txBody>
      </p:sp>
      <p:pic>
        <p:nvPicPr>
          <p:cNvPr id="6146" name="Picture 2" descr="Radix Sort (With Code in Python, C++, Java and C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2" t="6706" r="16363" b="18683"/>
          <a:stretch/>
        </p:blipFill>
        <p:spPr bwMode="auto">
          <a:xfrm>
            <a:off x="3572969" y="1657266"/>
            <a:ext cx="1869543" cy="19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3"/>
          <p:cNvSpPr txBox="1">
            <a:spLocks/>
          </p:cNvSpPr>
          <p:nvPr/>
        </p:nvSpPr>
        <p:spPr>
          <a:xfrm>
            <a:off x="1958340" y="4052770"/>
            <a:ext cx="7078980" cy="42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None/>
              <a:defRPr sz="15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None/>
              <a:defRPr sz="15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None/>
              <a:defRPr sz="15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None/>
              <a:defRPr sz="15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None/>
              <a:defRPr sz="15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None/>
              <a:defRPr sz="15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None/>
              <a:defRPr sz="15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None/>
              <a:defRPr sz="15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 dirty="0"/>
              <a:t>Radix Sort-un </a:t>
            </a:r>
            <a:r>
              <a:rPr lang="en-US" dirty="0" err="1"/>
              <a:t>vaxt</a:t>
            </a:r>
            <a:r>
              <a:rPr lang="en-US" dirty="0"/>
              <a:t> </a:t>
            </a:r>
            <a:r>
              <a:rPr lang="en-US" dirty="0" err="1"/>
              <a:t>mürəkkəbliyi</a:t>
            </a:r>
            <a:r>
              <a:rPr lang="en-US" dirty="0"/>
              <a:t> </a:t>
            </a:r>
            <a:r>
              <a:rPr lang="en-US" dirty="0" err="1"/>
              <a:t>həmişə</a:t>
            </a:r>
            <a:r>
              <a:rPr lang="en-US" dirty="0"/>
              <a:t> O(k * n) </a:t>
            </a:r>
            <a:r>
              <a:rPr lang="en-US" dirty="0" err="1"/>
              <a:t>olacaq</a:t>
            </a:r>
            <a:r>
              <a:rPr lang="en-US" dirty="0"/>
              <a:t> -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massivinin</a:t>
            </a:r>
            <a:r>
              <a:rPr lang="en-US" dirty="0"/>
              <a:t> </a:t>
            </a:r>
            <a:r>
              <a:rPr lang="en-US" dirty="0" err="1"/>
              <a:t>demək</a:t>
            </a:r>
            <a:r>
              <a:rPr lang="en-US" dirty="0"/>
              <a:t> </a:t>
            </a:r>
            <a:r>
              <a:rPr lang="en-US" dirty="0" err="1"/>
              <a:t>olar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çeşidlənməsi</a:t>
            </a:r>
            <a:r>
              <a:rPr lang="en-US" dirty="0"/>
              <a:t>, "</a:t>
            </a:r>
            <a:r>
              <a:rPr lang="en-US" dirty="0" err="1"/>
              <a:t>təsadüfi</a:t>
            </a:r>
            <a:r>
              <a:rPr lang="en-US" dirty="0"/>
              <a:t>" </a:t>
            </a:r>
            <a:r>
              <a:rPr lang="en-US" dirty="0" err="1"/>
              <a:t>paylanması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tamamilə</a:t>
            </a:r>
            <a:r>
              <a:rPr lang="en-US" dirty="0"/>
              <a:t> </a:t>
            </a:r>
            <a:r>
              <a:rPr lang="en-US" dirty="0" err="1"/>
              <a:t>əks</a:t>
            </a:r>
            <a:r>
              <a:rPr lang="en-US" dirty="0"/>
              <a:t> </a:t>
            </a:r>
            <a:r>
              <a:rPr lang="en-US" dirty="0" err="1"/>
              <a:t>paylanmasının</a:t>
            </a:r>
            <a:r>
              <a:rPr lang="en-US" dirty="0"/>
              <a:t> </a:t>
            </a:r>
            <a:r>
              <a:rPr lang="en-US" dirty="0" err="1"/>
              <a:t>fərqi</a:t>
            </a:r>
            <a:r>
              <a:rPr lang="en-US" dirty="0"/>
              <a:t> </a:t>
            </a:r>
            <a:r>
              <a:rPr lang="en-US" dirty="0" err="1"/>
              <a:t>yoxdur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3883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98FBFD-8F1E-2760-38D3-CB1554200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43" y="0"/>
            <a:ext cx="82579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38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BUCKET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84145" y="1903882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az-Latn-AZ" dirty="0"/>
              <a:t>Bucket </a:t>
            </a:r>
            <a:r>
              <a:rPr lang="en-US" dirty="0"/>
              <a:t>Sort </a:t>
            </a:r>
            <a:r>
              <a:rPr lang="en-US" dirty="0" err="1"/>
              <a:t>Algorit</a:t>
            </a:r>
            <a:r>
              <a:rPr lang="az-Latn-AZ" dirty="0"/>
              <a:t>imi Nədir</a:t>
            </a:r>
            <a:r>
              <a:rPr lang="en-US" dirty="0"/>
              <a:t>?</a:t>
            </a:r>
            <a:br>
              <a:rPr lang="en-US" dirty="0"/>
            </a:b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38845" y="1903882"/>
            <a:ext cx="4191000" cy="2036617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/>
            <a:r>
              <a:rPr lang="az-Latn-AZ" sz="1200" dirty="0"/>
              <a:t>   </a:t>
            </a:r>
            <a:r>
              <a:rPr lang="en-US" sz="1200" dirty="0"/>
              <a:t>Bucket sort,</a:t>
            </a:r>
            <a:r>
              <a:rPr lang="az-Latn-AZ" sz="1200" dirty="0"/>
              <a:t> </a:t>
            </a:r>
            <a:r>
              <a:rPr lang="en-US" sz="1200" dirty="0" err="1"/>
              <a:t>həmçinin</a:t>
            </a:r>
            <a:r>
              <a:rPr lang="en-US" sz="1200" dirty="0"/>
              <a:t> bin sort </a:t>
            </a:r>
            <a:r>
              <a:rPr lang="en-US" sz="1200" dirty="0" err="1"/>
              <a:t>kimi</a:t>
            </a:r>
            <a:r>
              <a:rPr lang="en-US" sz="1200" dirty="0"/>
              <a:t> </a:t>
            </a:r>
            <a:r>
              <a:rPr lang="en-US" sz="1200" dirty="0" err="1"/>
              <a:t>tanınır</a:t>
            </a:r>
            <a:r>
              <a:rPr lang="en-US" sz="1200" dirty="0"/>
              <a:t>, </a:t>
            </a:r>
            <a:r>
              <a:rPr lang="az-Latn-AZ" sz="1200" dirty="0"/>
              <a:t>arreyin</a:t>
            </a:r>
            <a:r>
              <a:rPr lang="en-US" sz="1200" dirty="0"/>
              <a:t> </a:t>
            </a:r>
            <a:r>
              <a:rPr lang="en-US" sz="1200" dirty="0" err="1"/>
              <a:t>elementlərini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neçə</a:t>
            </a:r>
            <a:r>
              <a:rPr lang="en-US" sz="1200" dirty="0"/>
              <a:t> </a:t>
            </a:r>
            <a:r>
              <a:rPr lang="en-US" sz="1200" dirty="0" err="1"/>
              <a:t>vedrə</a:t>
            </a:r>
            <a:r>
              <a:rPr lang="az-Latn-AZ" sz="1200" dirty="0"/>
              <a:t>(bucket)</a:t>
            </a:r>
            <a:r>
              <a:rPr lang="en-US" sz="1200" dirty="0"/>
              <a:t> </a:t>
            </a:r>
            <a:r>
              <a:rPr lang="en-US" sz="1200" dirty="0" err="1"/>
              <a:t>bölən</a:t>
            </a:r>
            <a:r>
              <a:rPr lang="en-US" sz="1200" dirty="0"/>
              <a:t> </a:t>
            </a:r>
            <a:r>
              <a:rPr lang="az-Latn-AZ" sz="1200" dirty="0"/>
              <a:t>sıralama</a:t>
            </a:r>
            <a:r>
              <a:rPr lang="en-US" sz="1200" dirty="0"/>
              <a:t> </a:t>
            </a:r>
            <a:r>
              <a:rPr lang="en-US" sz="1200" dirty="0" err="1"/>
              <a:t>alqoritmidir</a:t>
            </a:r>
            <a:r>
              <a:rPr lang="en-US" sz="1200" dirty="0"/>
              <a:t>. </a:t>
            </a:r>
            <a:r>
              <a:rPr lang="en-US" sz="1200" dirty="0" err="1"/>
              <a:t>Daha</a:t>
            </a:r>
            <a:r>
              <a:rPr lang="en-US" sz="1200" dirty="0"/>
              <a:t> </a:t>
            </a:r>
            <a:r>
              <a:rPr lang="en-US" sz="1200" dirty="0" err="1"/>
              <a:t>sonra</a:t>
            </a:r>
            <a:r>
              <a:rPr lang="en-US" sz="1200" dirty="0"/>
              <a:t> </a:t>
            </a:r>
            <a:r>
              <a:rPr lang="en-US" sz="1200" dirty="0" err="1"/>
              <a:t>vədrələr</a:t>
            </a:r>
            <a:r>
              <a:rPr lang="en-US" sz="1200" dirty="0"/>
              <a:t> </a:t>
            </a:r>
            <a:r>
              <a:rPr lang="en-US" sz="1200" dirty="0" err="1"/>
              <a:t>ya</a:t>
            </a:r>
            <a:r>
              <a:rPr lang="en-US" sz="1200" dirty="0"/>
              <a:t> </a:t>
            </a:r>
            <a:r>
              <a:rPr lang="en-US" sz="1200" dirty="0" err="1"/>
              <a:t>fərqli</a:t>
            </a:r>
            <a:r>
              <a:rPr lang="en-US" sz="1200" dirty="0"/>
              <a:t> </a:t>
            </a:r>
            <a:r>
              <a:rPr lang="en-US" sz="1200" dirty="0" err="1"/>
              <a:t>çeşidləmə</a:t>
            </a:r>
            <a:r>
              <a:rPr lang="en-US" sz="1200" dirty="0"/>
              <a:t> </a:t>
            </a:r>
            <a:r>
              <a:rPr lang="en-US" sz="1200" dirty="0" err="1"/>
              <a:t>alqoritmindən</a:t>
            </a:r>
            <a:r>
              <a:rPr lang="en-US" sz="1200" dirty="0"/>
              <a:t> </a:t>
            </a:r>
            <a:r>
              <a:rPr lang="en-US" sz="1200" dirty="0" err="1"/>
              <a:t>istifadə</a:t>
            </a:r>
            <a:r>
              <a:rPr lang="en-US" sz="1200" dirty="0"/>
              <a:t> </a:t>
            </a:r>
            <a:r>
              <a:rPr lang="en-US" sz="1200" dirty="0" err="1"/>
              <a:t>etməklə</a:t>
            </a:r>
            <a:r>
              <a:rPr lang="en-US" sz="1200" dirty="0"/>
              <a:t>, </a:t>
            </a:r>
            <a:r>
              <a:rPr lang="en-US" sz="1200" dirty="0" err="1"/>
              <a:t>ya</a:t>
            </a:r>
            <a:r>
              <a:rPr lang="en-US" sz="1200" dirty="0"/>
              <a:t> da </a:t>
            </a:r>
            <a:r>
              <a:rPr lang="en-US" sz="1200" dirty="0" err="1"/>
              <a:t>vedrə</a:t>
            </a:r>
            <a:r>
              <a:rPr lang="en-US" sz="1200" dirty="0"/>
              <a:t> </a:t>
            </a:r>
            <a:r>
              <a:rPr lang="en-US" sz="1200" dirty="0" err="1"/>
              <a:t>çeşidləmə</a:t>
            </a:r>
            <a:r>
              <a:rPr lang="en-US" sz="1200" dirty="0"/>
              <a:t> </a:t>
            </a:r>
            <a:r>
              <a:rPr lang="en-US" sz="1200" dirty="0" err="1"/>
              <a:t>alqoritmini</a:t>
            </a:r>
            <a:r>
              <a:rPr lang="en-US" sz="1200" dirty="0"/>
              <a:t> </a:t>
            </a:r>
            <a:r>
              <a:rPr lang="en-US" sz="1200" dirty="0" err="1"/>
              <a:t>rekursiv</a:t>
            </a:r>
            <a:r>
              <a:rPr lang="en-US" sz="1200" dirty="0"/>
              <a:t> </a:t>
            </a:r>
            <a:r>
              <a:rPr lang="en-US" sz="1200" dirty="0" err="1"/>
              <a:t>şəkildə</a:t>
            </a:r>
            <a:r>
              <a:rPr lang="en-US" sz="1200" dirty="0"/>
              <a:t> </a:t>
            </a:r>
            <a:r>
              <a:rPr lang="en-US" sz="1200" dirty="0" err="1"/>
              <a:t>tətbiq</a:t>
            </a:r>
            <a:r>
              <a:rPr lang="en-US" sz="1200" dirty="0"/>
              <a:t> </a:t>
            </a:r>
            <a:r>
              <a:rPr lang="en-US" sz="1200" dirty="0" err="1"/>
              <a:t>etməklə</a:t>
            </a:r>
            <a:r>
              <a:rPr lang="en-US" sz="1200" dirty="0"/>
              <a:t> </a:t>
            </a:r>
            <a:r>
              <a:rPr lang="en-US" sz="1200" dirty="0" err="1"/>
              <a:t>bir-bir</a:t>
            </a:r>
            <a:r>
              <a:rPr lang="en-US" sz="1200" dirty="0"/>
              <a:t> </a:t>
            </a:r>
            <a:r>
              <a:rPr lang="en-US" sz="1200" dirty="0" err="1"/>
              <a:t>sıralanır</a:t>
            </a:r>
            <a:r>
              <a:rPr lang="en-US" sz="1200" dirty="0"/>
              <a:t>.</a:t>
            </a:r>
            <a:endParaRPr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387340" y="1900062"/>
            <a:ext cx="3756660" cy="31596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az-Latn-AZ" dirty="0"/>
              <a:t>1.</a:t>
            </a:r>
            <a:r>
              <a:rPr lang="en-US" dirty="0" err="1"/>
              <a:t>Əvvəlcə</a:t>
            </a:r>
            <a:r>
              <a:rPr lang="en-US" dirty="0"/>
              <a:t> </a:t>
            </a:r>
            <a:r>
              <a:rPr lang="en-US" dirty="0" err="1"/>
              <a:t>boş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"</a:t>
            </a:r>
            <a:r>
              <a:rPr lang="az-Latn-AZ" dirty="0"/>
              <a:t>bucket</a:t>
            </a:r>
            <a:r>
              <a:rPr lang="en-US" dirty="0"/>
              <a:t>" </a:t>
            </a:r>
            <a:r>
              <a:rPr lang="az-Latn-AZ" dirty="0"/>
              <a:t>array</a:t>
            </a:r>
            <a:r>
              <a:rPr lang="en-US" dirty="0"/>
              <a:t> </a:t>
            </a:r>
            <a:r>
              <a:rPr lang="en-US" dirty="0" err="1"/>
              <a:t>yaradın</a:t>
            </a:r>
            <a:endParaRPr lang="az-Latn-AZ" dirty="0"/>
          </a:p>
          <a:p>
            <a:pPr marL="0" lvl="0" indent="0"/>
            <a:endParaRPr lang="az-Latn-AZ" dirty="0"/>
          </a:p>
          <a:p>
            <a:pPr marL="0" lvl="0" indent="0"/>
            <a:r>
              <a:rPr lang="az-Latn-AZ" dirty="0"/>
              <a:t>2.</a:t>
            </a:r>
            <a:r>
              <a:rPr lang="en-US" dirty="0" err="1"/>
              <a:t>Dağılma</a:t>
            </a:r>
            <a:r>
              <a:rPr lang="en-US" dirty="0"/>
              <a:t>: </a:t>
            </a:r>
            <a:r>
              <a:rPr lang="en-US" dirty="0" err="1"/>
              <a:t>Hər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obyekti</a:t>
            </a:r>
            <a:r>
              <a:rPr lang="en-US" dirty="0"/>
              <a:t> </a:t>
            </a:r>
            <a:r>
              <a:rPr lang="en-US" dirty="0" err="1"/>
              <a:t>müvafiq</a:t>
            </a:r>
            <a:r>
              <a:rPr lang="en-US" dirty="0"/>
              <a:t> </a:t>
            </a:r>
            <a:r>
              <a:rPr lang="az-Latn-AZ" dirty="0"/>
              <a:t>bucket(vedrəyə)</a:t>
            </a:r>
            <a:r>
              <a:rPr lang="en-US" dirty="0"/>
              <a:t> </a:t>
            </a:r>
            <a:r>
              <a:rPr lang="en-US" dirty="0" err="1"/>
              <a:t>yerləşdirərək</a:t>
            </a:r>
            <a:r>
              <a:rPr lang="en-US" dirty="0"/>
              <a:t> </a:t>
            </a:r>
            <a:r>
              <a:rPr lang="en-US" dirty="0" err="1"/>
              <a:t>orijinal</a:t>
            </a:r>
            <a:r>
              <a:rPr lang="en-US" dirty="0"/>
              <a:t> </a:t>
            </a:r>
            <a:r>
              <a:rPr lang="az-Latn-AZ" dirty="0"/>
              <a:t>arreyə</a:t>
            </a:r>
            <a:r>
              <a:rPr lang="en-US" dirty="0"/>
              <a:t> </a:t>
            </a:r>
            <a:r>
              <a:rPr lang="en-US" dirty="0" err="1"/>
              <a:t>keçin</a:t>
            </a:r>
            <a:endParaRPr lang="az-Latn-AZ" dirty="0"/>
          </a:p>
          <a:p>
            <a:pPr marL="0" lvl="0" indent="0"/>
            <a:endParaRPr lang="az-Latn-AZ" dirty="0"/>
          </a:p>
          <a:p>
            <a:pPr marL="0" lvl="0" indent="0"/>
            <a:r>
              <a:rPr lang="en-US" dirty="0" err="1"/>
              <a:t>Hər</a:t>
            </a:r>
            <a:r>
              <a:rPr lang="en-US" dirty="0"/>
              <a:t> </a:t>
            </a:r>
            <a:r>
              <a:rPr lang="en-US" dirty="0" err="1"/>
              <a:t>boş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vedrə</a:t>
            </a:r>
            <a:r>
              <a:rPr lang="en-US" dirty="0"/>
              <a:t> </a:t>
            </a:r>
            <a:r>
              <a:rPr lang="az-Latn-AZ" dirty="0"/>
              <a:t>Sıralanmalıdır</a:t>
            </a:r>
          </a:p>
          <a:p>
            <a:pPr marL="0" lvl="0" indent="0"/>
            <a:endParaRPr lang="az-Latn-AZ" dirty="0"/>
          </a:p>
          <a:p>
            <a:pPr marL="0" lvl="0" indent="0"/>
            <a:r>
              <a:rPr lang="en-US" dirty="0" err="1"/>
              <a:t>Topla</a:t>
            </a:r>
            <a:r>
              <a:rPr lang="en-US" dirty="0"/>
              <a:t>: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vedrələri</a:t>
            </a:r>
            <a:r>
              <a:rPr lang="en-US" dirty="0"/>
              <a:t> </a:t>
            </a:r>
            <a:r>
              <a:rPr lang="en-US" dirty="0" err="1"/>
              <a:t>ziyarət</a:t>
            </a:r>
            <a:r>
              <a:rPr lang="en-US" dirty="0"/>
              <a:t> </a:t>
            </a:r>
            <a:r>
              <a:rPr lang="en-US" dirty="0" err="1"/>
              <a:t>etdikdən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elementləri</a:t>
            </a:r>
            <a:r>
              <a:rPr lang="en-US" dirty="0"/>
              <a:t> </a:t>
            </a:r>
            <a:r>
              <a:rPr lang="en-US" dirty="0" err="1"/>
              <a:t>orijinal</a:t>
            </a:r>
            <a:r>
              <a:rPr lang="en-US" dirty="0"/>
              <a:t> </a:t>
            </a:r>
            <a:r>
              <a:rPr lang="en-US" dirty="0" err="1"/>
              <a:t>massivə</a:t>
            </a:r>
            <a:r>
              <a:rPr lang="en-US" dirty="0"/>
              <a:t> </a:t>
            </a:r>
            <a:r>
              <a:rPr lang="en-US" dirty="0" err="1"/>
              <a:t>qaytarın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026958" y="330979"/>
            <a:ext cx="729455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BUCKET SORT QAYDASI</a:t>
            </a:r>
            <a:endParaRPr dirty="0"/>
          </a:p>
        </p:txBody>
      </p:sp>
      <p:pic>
        <p:nvPicPr>
          <p:cNvPr id="2052" name="Picture 4" descr="kova-sıralama-algoritması nedir?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3" r="13076"/>
          <a:stretch/>
        </p:blipFill>
        <p:spPr bwMode="auto">
          <a:xfrm>
            <a:off x="297180" y="1280160"/>
            <a:ext cx="3512820" cy="265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654;p42"/>
          <p:cNvSpPr/>
          <p:nvPr/>
        </p:nvSpPr>
        <p:spPr>
          <a:xfrm flipH="1">
            <a:off x="3834016" y="1900062"/>
            <a:ext cx="1680434" cy="303697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  <p:txBody>
          <a:bodyPr/>
          <a:lstStyle/>
          <a:p>
            <a:endParaRPr lang="az-Latn-AZ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78450" y="834763"/>
            <a:ext cx="5986800" cy="457200"/>
          </a:xfrm>
        </p:spPr>
        <p:txBody>
          <a:bodyPr/>
          <a:lstStyle/>
          <a:p>
            <a:r>
              <a:rPr lang="en-US" b="1" dirty="0"/>
              <a:t>On </a:t>
            </a:r>
            <a:r>
              <a:rPr lang="en-US" b="1" dirty="0" err="1"/>
              <a:t>ölçülü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ölçülü</a:t>
            </a:r>
            <a:r>
              <a:rPr lang="en-US" b="1" dirty="0"/>
              <a:t> </a:t>
            </a:r>
            <a:r>
              <a:rPr lang="az-Latn-AZ" b="1" dirty="0"/>
              <a:t>arr</a:t>
            </a:r>
            <a:r>
              <a:rPr lang="en-US" b="1" dirty="0"/>
              <a:t> </a:t>
            </a:r>
            <a:r>
              <a:rPr lang="en-US" b="1" dirty="0" err="1"/>
              <a:t>hazırlayın</a:t>
            </a:r>
            <a:r>
              <a:rPr lang="en-US" b="1" dirty="0"/>
              <a:t> </a:t>
            </a:r>
            <a:r>
              <a:rPr lang="en-US" b="1" dirty="0" err="1"/>
              <a:t>və</a:t>
            </a:r>
            <a:r>
              <a:rPr lang="en-US" b="1" dirty="0"/>
              <a:t> </a:t>
            </a:r>
            <a:r>
              <a:rPr lang="en-US" b="1" dirty="0" err="1"/>
              <a:t>əvvəlcə</a:t>
            </a:r>
            <a:r>
              <a:rPr lang="en-US" b="1" dirty="0"/>
              <a:t> </a:t>
            </a:r>
            <a:r>
              <a:rPr lang="en-US" b="1" dirty="0" err="1"/>
              <a:t>onu</a:t>
            </a:r>
            <a:r>
              <a:rPr lang="en-US" b="1" dirty="0"/>
              <a:t> </a:t>
            </a:r>
            <a:r>
              <a:rPr lang="en-US" b="1" dirty="0" err="1"/>
              <a:t>sıfırlarla</a:t>
            </a:r>
            <a:r>
              <a:rPr lang="en-US" b="1" dirty="0"/>
              <a:t> </a:t>
            </a:r>
            <a:r>
              <a:rPr lang="en-US" b="1" dirty="0" err="1"/>
              <a:t>doldurun</a:t>
            </a:r>
            <a:r>
              <a:rPr lang="en-US" b="1" dirty="0"/>
              <a:t>. </a:t>
            </a:r>
            <a:r>
              <a:rPr lang="en-US" b="1" dirty="0" err="1"/>
              <a:t>Hər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az-Latn-AZ" b="1" dirty="0"/>
              <a:t>arr</a:t>
            </a:r>
            <a:r>
              <a:rPr lang="en-US" b="1" dirty="0"/>
              <a:t> </a:t>
            </a:r>
            <a:r>
              <a:rPr lang="en-US" b="1" dirty="0" err="1"/>
              <a:t>yuvası</a:t>
            </a:r>
            <a:r>
              <a:rPr lang="en-US" b="1" dirty="0"/>
              <a:t> </a:t>
            </a:r>
            <a:r>
              <a:rPr lang="en-US" b="1" dirty="0" err="1"/>
              <a:t>elementləri</a:t>
            </a:r>
            <a:r>
              <a:rPr lang="en-US" b="1" dirty="0"/>
              <a:t> </a:t>
            </a:r>
            <a:r>
              <a:rPr lang="en-US" b="1" dirty="0" err="1"/>
              <a:t>saxlamaq</a:t>
            </a:r>
            <a:r>
              <a:rPr lang="en-US" b="1" dirty="0"/>
              <a:t> </a:t>
            </a:r>
            <a:r>
              <a:rPr lang="en-US" b="1" dirty="0" err="1"/>
              <a:t>üçün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vedrə</a:t>
            </a:r>
            <a:r>
              <a:rPr lang="en-US" b="1" dirty="0"/>
              <a:t> </a:t>
            </a:r>
            <a:r>
              <a:rPr lang="en-US" b="1" dirty="0" err="1"/>
              <a:t>kimi</a:t>
            </a:r>
            <a:r>
              <a:rPr lang="en-US" b="1" dirty="0"/>
              <a:t> </a:t>
            </a:r>
            <a:r>
              <a:rPr lang="en-US" b="1" dirty="0" err="1"/>
              <a:t>xidmət</a:t>
            </a:r>
            <a:r>
              <a:rPr lang="en-US" b="1" dirty="0"/>
              <a:t> </a:t>
            </a:r>
            <a:r>
              <a:rPr lang="en-US" b="1" dirty="0" err="1"/>
              <a:t>edir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148440" y="2038967"/>
            <a:ext cx="8846820" cy="621155"/>
          </a:xfrm>
        </p:spPr>
        <p:txBody>
          <a:bodyPr/>
          <a:lstStyle/>
          <a:p>
            <a:r>
              <a:rPr lang="en-US" b="1" dirty="0" err="1"/>
              <a:t>Nümunə</a:t>
            </a:r>
            <a:r>
              <a:rPr lang="en-US" b="1" dirty="0"/>
              <a:t> </a:t>
            </a:r>
            <a:r>
              <a:rPr lang="en-US" b="1" dirty="0" err="1"/>
              <a:t>kodunda</a:t>
            </a:r>
            <a:r>
              <a:rPr lang="en-US" b="1" dirty="0"/>
              <a:t> 0-dan 1-ə, 1-dən 2-yə, 2-dən 3-ə,.... (n-1)-</a:t>
            </a:r>
            <a:r>
              <a:rPr lang="en-US" b="1" dirty="0" err="1"/>
              <a:t>dən</a:t>
            </a:r>
            <a:r>
              <a:rPr lang="en-US" b="1" dirty="0"/>
              <a:t> n-ə </a:t>
            </a:r>
            <a:r>
              <a:rPr lang="en-US" b="1" dirty="0" err="1"/>
              <a:t>qədər</a:t>
            </a:r>
            <a:r>
              <a:rPr lang="en-US" b="1" dirty="0"/>
              <a:t> </a:t>
            </a:r>
            <a:r>
              <a:rPr lang="en-US" b="1" dirty="0" err="1"/>
              <a:t>dəyişən</a:t>
            </a:r>
            <a:r>
              <a:rPr lang="en-US" b="1" dirty="0"/>
              <a:t> </a:t>
            </a:r>
            <a:r>
              <a:rPr lang="en-US" b="1" dirty="0" err="1"/>
              <a:t>vedrələr</a:t>
            </a:r>
            <a:r>
              <a:rPr lang="en-US" b="1" dirty="0"/>
              <a:t> var.</a:t>
            </a:r>
          </a:p>
          <a:p>
            <a:r>
              <a:rPr lang="en-US" b="1" dirty="0" err="1"/>
              <a:t>Fərz</a:t>
            </a:r>
            <a:r>
              <a:rPr lang="en-US" b="1" dirty="0"/>
              <a:t> </a:t>
            </a:r>
            <a:r>
              <a:rPr lang="en-US" b="1" dirty="0" err="1"/>
              <a:t>edək</a:t>
            </a:r>
            <a:r>
              <a:rPr lang="en-US" b="1" dirty="0"/>
              <a:t> </a:t>
            </a:r>
            <a:r>
              <a:rPr lang="en-US" b="1" dirty="0" err="1"/>
              <a:t>ki</a:t>
            </a:r>
            <a:r>
              <a:rPr lang="en-US" b="1" dirty="0"/>
              <a:t>, dəyəri.34 </a:t>
            </a:r>
            <a:r>
              <a:rPr lang="en-US" b="1" dirty="0" err="1"/>
              <a:t>olan</a:t>
            </a:r>
            <a:r>
              <a:rPr lang="en-US" b="1" dirty="0"/>
              <a:t> </a:t>
            </a:r>
            <a:r>
              <a:rPr lang="en-US" b="1" dirty="0" err="1"/>
              <a:t>giriş</a:t>
            </a:r>
            <a:r>
              <a:rPr lang="en-US" b="1" dirty="0"/>
              <a:t> </a:t>
            </a:r>
            <a:r>
              <a:rPr lang="en-US" b="1" dirty="0" err="1"/>
              <a:t>elementi</a:t>
            </a:r>
            <a:r>
              <a:rPr lang="en-US" b="1" dirty="0"/>
              <a:t> </a:t>
            </a:r>
            <a:r>
              <a:rPr lang="en-US" b="1" dirty="0" err="1"/>
              <a:t>seçilib</a:t>
            </a:r>
            <a:r>
              <a:rPr lang="en-US" b="1" dirty="0"/>
              <a:t>. </a:t>
            </a:r>
            <a:r>
              <a:rPr lang="en-US" b="1" dirty="0" err="1"/>
              <a:t>Ölçüsü</a:t>
            </a:r>
            <a:r>
              <a:rPr lang="en-US" b="1" dirty="0"/>
              <a:t> = 10 (.34*10=3.4) </a:t>
            </a:r>
            <a:r>
              <a:rPr lang="en-US" b="1" dirty="0" err="1"/>
              <a:t>ilə</a:t>
            </a:r>
            <a:r>
              <a:rPr lang="en-US" b="1" dirty="0"/>
              <a:t> </a:t>
            </a:r>
            <a:r>
              <a:rPr lang="en-US" b="1" dirty="0" err="1"/>
              <a:t>vurulur</a:t>
            </a:r>
            <a:r>
              <a:rPr lang="en-US" b="1" dirty="0"/>
              <a:t>. </a:t>
            </a:r>
            <a:r>
              <a:rPr lang="en-US" b="1" dirty="0" err="1"/>
              <a:t>Sonra</a:t>
            </a:r>
            <a:r>
              <a:rPr lang="en-US" b="1" dirty="0"/>
              <a:t> tam </a:t>
            </a:r>
            <a:r>
              <a:rPr lang="en-US" b="1" dirty="0" err="1"/>
              <a:t>ədədə</a:t>
            </a:r>
            <a:r>
              <a:rPr lang="en-US" b="1" dirty="0"/>
              <a:t> </a:t>
            </a:r>
            <a:r>
              <a:rPr lang="en-US" b="1" dirty="0" err="1"/>
              <a:t>çevrilir</a:t>
            </a:r>
            <a:r>
              <a:rPr lang="en-US" b="1" dirty="0"/>
              <a:t>. Nəhayət,.34 </a:t>
            </a:r>
            <a:r>
              <a:rPr lang="en-US" b="1" dirty="0" err="1"/>
              <a:t>vedrə</a:t>
            </a:r>
            <a:r>
              <a:rPr lang="en-US" b="1" dirty="0"/>
              <a:t> 3-ə </a:t>
            </a:r>
            <a:r>
              <a:rPr lang="en-US" b="1" dirty="0" err="1"/>
              <a:t>daxil</a:t>
            </a:r>
            <a:r>
              <a:rPr lang="en-US" b="1" dirty="0"/>
              <a:t> </a:t>
            </a:r>
            <a:r>
              <a:rPr lang="en-US" b="1" dirty="0" err="1"/>
              <a:t>edilir</a:t>
            </a:r>
            <a:r>
              <a:rPr lang="en-US" b="1" dirty="0"/>
              <a:t>.</a:t>
            </a:r>
          </a:p>
        </p:txBody>
      </p:sp>
      <p:pic>
        <p:nvPicPr>
          <p:cNvPr id="3076" name="Picture 4" descr="working-of-bucket-sorting-algorith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39002" r="25889" b="50730"/>
          <a:stretch/>
        </p:blipFill>
        <p:spPr bwMode="auto">
          <a:xfrm>
            <a:off x="3388380" y="396491"/>
            <a:ext cx="2331720" cy="2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orking-of-bucket-sorting-algorithm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5" t="36845" r="15337" b="47258"/>
          <a:stretch/>
        </p:blipFill>
        <p:spPr bwMode="auto">
          <a:xfrm>
            <a:off x="2876400" y="1440675"/>
            <a:ext cx="339090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orking-of-bucket-sorting-algorithm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4" t="23517" r="14749" b="19520"/>
          <a:stretch/>
        </p:blipFill>
        <p:spPr bwMode="auto">
          <a:xfrm>
            <a:off x="1150620" y="2808834"/>
            <a:ext cx="3042413" cy="14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orking-of-bucket-sorting-algorithm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9" t="29233" r="12809" b="25222"/>
          <a:stretch/>
        </p:blipFill>
        <p:spPr bwMode="auto">
          <a:xfrm>
            <a:off x="5120639" y="3139440"/>
            <a:ext cx="2685047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654;p42"/>
          <p:cNvSpPr/>
          <p:nvPr/>
        </p:nvSpPr>
        <p:spPr>
          <a:xfrm flipH="1">
            <a:off x="4266199" y="2945231"/>
            <a:ext cx="1090661" cy="102770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  <p:txBody>
          <a:bodyPr/>
          <a:lstStyle/>
          <a:p>
            <a:endParaRPr lang="az-Latn-AZ"/>
          </a:p>
        </p:txBody>
      </p:sp>
      <p:pic>
        <p:nvPicPr>
          <p:cNvPr id="3084" name="Picture 12" descr="working-of-bucket-sorting-algorithm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2" t="44128" r="26346" b="33571"/>
          <a:stretch/>
        </p:blipFill>
        <p:spPr bwMode="auto">
          <a:xfrm>
            <a:off x="5120639" y="4130040"/>
            <a:ext cx="2685047" cy="73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111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-537973" y="3081828"/>
            <a:ext cx="3779429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sz="1200" dirty="0" err="1"/>
              <a:t>Massivdəki</a:t>
            </a:r>
            <a:r>
              <a:rPr lang="en-US" sz="1200" dirty="0"/>
              <a:t> </a:t>
            </a:r>
            <a:r>
              <a:rPr lang="en-US" sz="1200" dirty="0" err="1"/>
              <a:t>elementlər</a:t>
            </a:r>
            <a:r>
              <a:rPr lang="en-US" sz="1200" dirty="0"/>
              <a:t> </a:t>
            </a:r>
            <a:r>
              <a:rPr lang="en-US" sz="1200" dirty="0" err="1"/>
              <a:t>bir-birinə</a:t>
            </a:r>
            <a:r>
              <a:rPr lang="en-US" sz="1200" dirty="0"/>
              <a:t> </a:t>
            </a:r>
            <a:r>
              <a:rPr lang="en-US" sz="1200" dirty="0" err="1"/>
              <a:t>yaxın</a:t>
            </a:r>
            <a:r>
              <a:rPr lang="en-US" sz="1200" dirty="0"/>
              <a:t> </a:t>
            </a:r>
            <a:r>
              <a:rPr lang="en-US" sz="1200" dirty="0" err="1"/>
              <a:t>olduqda</a:t>
            </a:r>
            <a:r>
              <a:rPr lang="en-US" sz="1200" dirty="0"/>
              <a:t>, </a:t>
            </a:r>
            <a:r>
              <a:rPr lang="en-US" sz="1200" dirty="0" err="1"/>
              <a:t>onların</a:t>
            </a:r>
            <a:r>
              <a:rPr lang="en-US" sz="1200" dirty="0"/>
              <a:t> </a:t>
            </a:r>
            <a:r>
              <a:rPr lang="en-US" sz="1200" dirty="0" err="1"/>
              <a:t>eyni</a:t>
            </a:r>
            <a:r>
              <a:rPr lang="en-US" sz="1200" dirty="0"/>
              <a:t> </a:t>
            </a:r>
            <a:r>
              <a:rPr lang="en-US" sz="1200" dirty="0" err="1"/>
              <a:t>kovaya</a:t>
            </a:r>
            <a:r>
              <a:rPr lang="en-US" sz="1200" dirty="0"/>
              <a:t> </a:t>
            </a:r>
            <a:r>
              <a:rPr lang="en-US" sz="1200" dirty="0" err="1"/>
              <a:t>yerləşdirilmə</a:t>
            </a:r>
            <a:r>
              <a:rPr lang="en-US" sz="1200" dirty="0"/>
              <a:t> </a:t>
            </a:r>
            <a:r>
              <a:rPr lang="en-US" sz="1200" dirty="0" err="1"/>
              <a:t>ehtimalı</a:t>
            </a:r>
            <a:r>
              <a:rPr lang="en-US" sz="1200" dirty="0"/>
              <a:t> </a:t>
            </a:r>
            <a:r>
              <a:rPr lang="en-US" sz="1200" dirty="0" err="1"/>
              <a:t>Elementlər</a:t>
            </a:r>
            <a:r>
              <a:rPr lang="en-US" sz="1200" dirty="0"/>
              <a:t> </a:t>
            </a:r>
            <a:r>
              <a:rPr lang="en-US" sz="1200" dirty="0" err="1"/>
              <a:t>tərs</a:t>
            </a:r>
            <a:r>
              <a:rPr lang="en-US" sz="1200" dirty="0"/>
              <a:t> </a:t>
            </a:r>
            <a:r>
              <a:rPr lang="en-US" sz="1200" dirty="0" err="1"/>
              <a:t>qaydada</a:t>
            </a:r>
            <a:r>
              <a:rPr lang="en-US" sz="1200" dirty="0"/>
              <a:t> </a:t>
            </a:r>
            <a:r>
              <a:rPr lang="en-US" sz="1200" dirty="0" err="1"/>
              <a:t>yerləşdirildikdə</a:t>
            </a:r>
            <a:r>
              <a:rPr lang="en-US" sz="1200" dirty="0"/>
              <a:t> </a:t>
            </a:r>
            <a:r>
              <a:rPr lang="en-US" sz="1200" dirty="0" err="1"/>
              <a:t>mürəkkəblik</a:t>
            </a:r>
            <a:r>
              <a:rPr lang="en-US" sz="1200" dirty="0"/>
              <a:t> </a:t>
            </a:r>
            <a:r>
              <a:rPr lang="en-US" sz="1200" dirty="0" err="1"/>
              <a:t>daha</a:t>
            </a:r>
            <a:r>
              <a:rPr lang="en-US" sz="1200" dirty="0"/>
              <a:t> da </a:t>
            </a:r>
            <a:r>
              <a:rPr lang="en-US" sz="1200" dirty="0" err="1"/>
              <a:t>artır</a:t>
            </a:r>
            <a:r>
              <a:rPr lang="en-US" sz="1200" dirty="0"/>
              <a:t>..</a:t>
            </a:r>
          </a:p>
          <a:p>
            <a:r>
              <a:rPr lang="en-US" sz="1200" dirty="0"/>
              <a:t>. </a:t>
            </a:r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779074" y="1909909"/>
            <a:ext cx="3461907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Bu, </a:t>
            </a:r>
            <a:r>
              <a:rPr lang="en-US" dirty="0" err="1"/>
              <a:t>hər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az-Latn-AZ" dirty="0"/>
              <a:t>Bucketdə</a:t>
            </a:r>
            <a:r>
              <a:rPr lang="en-US" dirty="0"/>
              <a:t> </a:t>
            </a:r>
            <a:r>
              <a:rPr lang="en-US" dirty="0" err="1"/>
              <a:t>demək</a:t>
            </a:r>
            <a:r>
              <a:rPr lang="en-US" dirty="0"/>
              <a:t> </a:t>
            </a:r>
            <a:r>
              <a:rPr lang="en-US" dirty="0" err="1"/>
              <a:t>olar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eyni</a:t>
            </a:r>
            <a:r>
              <a:rPr lang="en-US" dirty="0"/>
              <a:t> </a:t>
            </a:r>
            <a:r>
              <a:rPr lang="en-US" dirty="0" err="1"/>
              <a:t>elementlər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elementlər</a:t>
            </a:r>
            <a:r>
              <a:rPr lang="en-US" dirty="0"/>
              <a:t> </a:t>
            </a:r>
            <a:r>
              <a:rPr lang="az-Latn-AZ" dirty="0"/>
              <a:t>bucketlərə</a:t>
            </a:r>
            <a:r>
              <a:rPr lang="en-US" dirty="0"/>
              <a:t> </a:t>
            </a:r>
            <a:r>
              <a:rPr lang="en-US" dirty="0" err="1"/>
              <a:t>bərabər</a:t>
            </a:r>
            <a:r>
              <a:rPr lang="en-US" dirty="0"/>
              <a:t> </a:t>
            </a:r>
            <a:r>
              <a:rPr lang="en-US" dirty="0" err="1"/>
              <a:t>paylandıqda</a:t>
            </a:r>
            <a:r>
              <a:rPr lang="en-US" dirty="0"/>
              <a:t> </a:t>
            </a:r>
            <a:r>
              <a:rPr lang="en-US" dirty="0" err="1"/>
              <a:t>baş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255098" y="2689959"/>
            <a:ext cx="3465482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pt-BR" dirty="0"/>
              <a:t>Ən pis halda mürəkkəblik O(n*n)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445878" y="1328458"/>
            <a:ext cx="2686740" cy="581451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en-US" sz="1800" dirty="0" err="1"/>
              <a:t>Ən</a:t>
            </a:r>
            <a:r>
              <a:rPr lang="en-US" sz="1800" dirty="0"/>
              <a:t> </a:t>
            </a:r>
            <a:r>
              <a:rPr lang="en-US" sz="1800" dirty="0" err="1"/>
              <a:t>yaxşı</a:t>
            </a:r>
            <a:r>
              <a:rPr lang="en-US" sz="1800" dirty="0"/>
              <a:t> </a:t>
            </a:r>
            <a:r>
              <a:rPr lang="en-US" sz="1800" dirty="0" err="1"/>
              <a:t>mürəkkəbliyi</a:t>
            </a:r>
            <a:r>
              <a:rPr lang="en-US" sz="1800" dirty="0"/>
              <a:t> O(n)</a:t>
            </a:r>
            <a:endParaRPr sz="1800" dirty="0"/>
          </a:p>
        </p:txBody>
      </p:sp>
      <p:pic>
        <p:nvPicPr>
          <p:cNvPr id="8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Bucket Sort Algorithm. Bucket sort is an algorithm used to… | by Alanna  Noguchi | Med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5" r="49520"/>
          <a:stretch/>
        </p:blipFill>
        <p:spPr bwMode="auto">
          <a:xfrm>
            <a:off x="3646091" y="1359975"/>
            <a:ext cx="1881873" cy="241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9" t="4175" r="8561" b="35758"/>
          <a:stretch/>
        </p:blipFill>
        <p:spPr>
          <a:xfrm>
            <a:off x="256699" y="671945"/>
            <a:ext cx="8455030" cy="37822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8" y="1973024"/>
            <a:ext cx="3616137" cy="2417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az-Latn-AZ" dirty="0"/>
              <a:t>Searching</a:t>
            </a:r>
            <a:r>
              <a:rPr lang="en-US" dirty="0"/>
              <a:t> </a:t>
            </a:r>
            <a:r>
              <a:rPr lang="en-US" dirty="0" err="1"/>
              <a:t>bizə</a:t>
            </a:r>
            <a:r>
              <a:rPr lang="en-US" dirty="0"/>
              <a:t> </a:t>
            </a:r>
            <a:r>
              <a:rPr lang="en-US" dirty="0" err="1"/>
              <a:t>verilmiş</a:t>
            </a:r>
            <a:r>
              <a:rPr lang="en-US" dirty="0"/>
              <a:t> data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arrayd</a:t>
            </a:r>
            <a:r>
              <a:rPr lang="az-Latn-AZ" dirty="0"/>
              <a:t>ə</a:t>
            </a:r>
            <a:r>
              <a:rPr lang="en-US" dirty="0"/>
              <a:t>n </a:t>
            </a:r>
            <a:r>
              <a:rPr lang="en-US" dirty="0" err="1"/>
              <a:t>məlumat</a:t>
            </a:r>
            <a:r>
              <a:rPr lang="en-US" dirty="0"/>
              <a:t> </a:t>
            </a:r>
            <a:r>
              <a:rPr lang="en-US" dirty="0" err="1"/>
              <a:t>elementini</a:t>
            </a:r>
            <a:r>
              <a:rPr lang="en-US" dirty="0"/>
              <a:t> </a:t>
            </a:r>
            <a:r>
              <a:rPr lang="en-US" dirty="0" err="1"/>
              <a:t>axtarmağa</a:t>
            </a:r>
            <a:r>
              <a:rPr lang="en-US" dirty="0"/>
              <a:t> </a:t>
            </a:r>
            <a:r>
              <a:rPr lang="en-US" dirty="0" err="1"/>
              <a:t>kömək</a:t>
            </a:r>
            <a:r>
              <a:rPr lang="en-US" dirty="0"/>
              <a:t> </a:t>
            </a:r>
            <a:r>
              <a:rPr lang="en-US" dirty="0" err="1"/>
              <a:t>edən</a:t>
            </a:r>
            <a:r>
              <a:rPr lang="en-US" dirty="0"/>
              <a:t> </a:t>
            </a:r>
            <a:r>
              <a:rPr lang="en-US" dirty="0" err="1"/>
              <a:t>texnikaya</a:t>
            </a:r>
            <a:r>
              <a:rPr lang="en-US" dirty="0"/>
              <a:t> </a:t>
            </a:r>
            <a:r>
              <a:rPr lang="en-US" dirty="0" err="1"/>
              <a:t>aiddir</a:t>
            </a:r>
            <a:r>
              <a:rPr lang="en-US" dirty="0"/>
              <a:t>. </a:t>
            </a:r>
            <a:r>
              <a:rPr lang="en-US" dirty="0" err="1"/>
              <a:t>Digər</a:t>
            </a:r>
            <a:r>
              <a:rPr lang="en-US" dirty="0"/>
              <a:t> </a:t>
            </a:r>
            <a:r>
              <a:rPr lang="en-US" dirty="0" err="1"/>
              <a:t>tərəfdən</a:t>
            </a:r>
            <a:r>
              <a:rPr lang="en-US" dirty="0"/>
              <a:t>, </a:t>
            </a:r>
            <a:r>
              <a:rPr lang="az-Latn-AZ" dirty="0"/>
              <a:t>Sorting</a:t>
            </a:r>
            <a:r>
              <a:rPr lang="en-US" dirty="0"/>
              <a:t>, data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arreyd</a:t>
            </a:r>
            <a:r>
              <a:rPr lang="az-Latn-AZ" dirty="0"/>
              <a:t>ə</a:t>
            </a:r>
            <a:r>
              <a:rPr lang="en-US" dirty="0"/>
              <a:t> </a:t>
            </a:r>
            <a:r>
              <a:rPr lang="en-US" dirty="0" err="1"/>
              <a:t>mövcud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məlumat</a:t>
            </a:r>
            <a:r>
              <a:rPr lang="en-US" dirty="0"/>
              <a:t> </a:t>
            </a:r>
            <a:r>
              <a:rPr lang="en-US" dirty="0" err="1"/>
              <a:t>elementlərini</a:t>
            </a:r>
            <a:r>
              <a:rPr lang="en-US" dirty="0"/>
              <a:t> </a:t>
            </a:r>
            <a:r>
              <a:rPr lang="en-US" dirty="0" err="1"/>
              <a:t>hər</a:t>
            </a:r>
            <a:r>
              <a:rPr lang="en-US" dirty="0"/>
              <a:t> </a:t>
            </a:r>
            <a:r>
              <a:rPr lang="en-US" dirty="0" err="1"/>
              <a:t>hansı</a:t>
            </a:r>
            <a:r>
              <a:rPr lang="en-US" dirty="0"/>
              <a:t> </a:t>
            </a:r>
            <a:r>
              <a:rPr lang="en-US" dirty="0" err="1"/>
              <a:t>müəyyən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ardıcıllıqla</a:t>
            </a:r>
            <a:r>
              <a:rPr lang="en-US" dirty="0"/>
              <a:t>, </a:t>
            </a:r>
            <a:r>
              <a:rPr lang="en-US" dirty="0" err="1"/>
              <a:t>azalan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artan</a:t>
            </a:r>
            <a:r>
              <a:rPr lang="en-US" dirty="0"/>
              <a:t> </a:t>
            </a:r>
            <a:r>
              <a:rPr lang="en-US" dirty="0" err="1"/>
              <a:t>şəkildə</a:t>
            </a:r>
            <a:r>
              <a:rPr lang="en-US" dirty="0"/>
              <a:t> </a:t>
            </a:r>
            <a:r>
              <a:rPr lang="en-US" dirty="0" err="1"/>
              <a:t>yenidən</a:t>
            </a:r>
            <a:r>
              <a:rPr lang="en-US" dirty="0"/>
              <a:t> s</a:t>
            </a:r>
            <a:r>
              <a:rPr lang="az-Latn-AZ" dirty="0"/>
              <a:t>ı</a:t>
            </a:r>
            <a:r>
              <a:rPr lang="en-US" dirty="0" err="1"/>
              <a:t>ralamaq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olunan</a:t>
            </a:r>
            <a:r>
              <a:rPr lang="en-US" dirty="0"/>
              <a:t> </a:t>
            </a:r>
            <a:r>
              <a:rPr lang="en-US" dirty="0" err="1"/>
              <a:t>texnikaya</a:t>
            </a:r>
            <a:r>
              <a:rPr lang="en-US" dirty="0"/>
              <a:t> </a:t>
            </a:r>
            <a:r>
              <a:rPr lang="en-US" dirty="0" err="1"/>
              <a:t>aiddir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427054" y="1140750"/>
            <a:ext cx="799650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SEARCHING AND SORTING ALGORITHMS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TERNARY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az-Latn-AZ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099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2147454" y="2152193"/>
            <a:ext cx="4856018" cy="1738745"/>
          </a:xfrm>
        </p:spPr>
        <p:txBody>
          <a:bodyPr/>
          <a:lstStyle/>
          <a:p>
            <a:r>
              <a:rPr lang="en-US" dirty="0" err="1"/>
              <a:t>alqoritmi</a:t>
            </a:r>
            <a:r>
              <a:rPr lang="en-US" dirty="0"/>
              <a:t>, </a:t>
            </a:r>
            <a:r>
              <a:rPr lang="en-US" dirty="0" err="1"/>
              <a:t>düzülmüş</a:t>
            </a:r>
            <a:r>
              <a:rPr lang="en-US" dirty="0"/>
              <a:t>(</a:t>
            </a:r>
            <a:r>
              <a:rPr lang="az-Latn-AZ" dirty="0"/>
              <a:t>Sıralı</a:t>
            </a:r>
            <a:r>
              <a:rPr lang="en-US" dirty="0"/>
              <a:t>) </a:t>
            </a:r>
            <a:endParaRPr lang="az-Latn-AZ" dirty="0"/>
          </a:p>
          <a:p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massivdə</a:t>
            </a:r>
            <a:r>
              <a:rPr lang="en-US" dirty="0"/>
              <a:t> </a:t>
            </a:r>
            <a:r>
              <a:rPr lang="en-US" dirty="0" err="1"/>
              <a:t>müəyyən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endParaRPr lang="az-Latn-AZ" dirty="0"/>
          </a:p>
          <a:p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tapmaq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endParaRPr lang="az-Latn-AZ" dirty="0"/>
          </a:p>
          <a:p>
            <a:r>
              <a:rPr lang="en-US" dirty="0" err="1"/>
              <a:t>edilən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bölmə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hakimiyyət</a:t>
            </a:r>
            <a:r>
              <a:rPr lang="en-US" dirty="0"/>
              <a:t> </a:t>
            </a:r>
            <a:r>
              <a:rPr lang="en-US" dirty="0" err="1"/>
              <a:t>alqoritması</a:t>
            </a:r>
            <a:r>
              <a:rPr lang="en-US" dirty="0"/>
              <a:t> </a:t>
            </a:r>
            <a:r>
              <a:rPr lang="en-US" dirty="0" err="1"/>
              <a:t>növüdür</a:t>
            </a:r>
            <a:r>
              <a:rPr lang="en-US" dirty="0"/>
              <a:t>.</a:t>
            </a:r>
            <a:endParaRPr lang="az-Latn-AZ" dirty="0"/>
          </a:p>
          <a:p>
            <a:r>
              <a:rPr lang="en-US" dirty="0"/>
              <a:t>Bu </a:t>
            </a:r>
            <a:r>
              <a:rPr lang="en-US" dirty="0" err="1"/>
              <a:t>massivi</a:t>
            </a:r>
            <a:r>
              <a:rPr lang="en-US" dirty="0"/>
              <a:t>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hissəyə</a:t>
            </a:r>
            <a:r>
              <a:rPr lang="en-US" dirty="0"/>
              <a:t> </a:t>
            </a:r>
            <a:r>
              <a:rPr lang="en-US" dirty="0" err="1"/>
              <a:t>bölən</a:t>
            </a:r>
            <a:r>
              <a:rPr lang="en-US" dirty="0"/>
              <a:t> </a:t>
            </a:r>
            <a:endParaRPr lang="az-Latn-AZ" dirty="0"/>
          </a:p>
          <a:p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bölmə</a:t>
            </a:r>
            <a:r>
              <a:rPr lang="en-US" dirty="0"/>
              <a:t> </a:t>
            </a:r>
            <a:r>
              <a:rPr lang="en-US" dirty="0" err="1"/>
              <a:t>alqoritmidir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90182" y="1791951"/>
            <a:ext cx="4100400" cy="402900"/>
          </a:xfrm>
        </p:spPr>
        <p:txBody>
          <a:bodyPr/>
          <a:lstStyle/>
          <a:p>
            <a:r>
              <a:rPr lang="en-US" b="1" dirty="0"/>
              <a:t>Ternary Search N</a:t>
            </a:r>
            <a:r>
              <a:rPr lang="az-Latn-AZ" b="1" dirty="0"/>
              <a:t>ədir?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526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4918365" y="581177"/>
            <a:ext cx="4225636" cy="4315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az-Latn-AZ" sz="1200" b="1" dirty="0"/>
              <a:t>1.</a:t>
            </a:r>
            <a:r>
              <a:rPr lang="en-US" sz="1200" b="1" dirty="0"/>
              <a:t> İlk </a:t>
            </a:r>
            <a:r>
              <a:rPr lang="en-US" sz="1200" b="1" dirty="0" err="1"/>
              <a:t>addımda</a:t>
            </a:r>
            <a:r>
              <a:rPr lang="en-US" sz="1200" b="1" dirty="0"/>
              <a:t>, </a:t>
            </a:r>
            <a:r>
              <a:rPr lang="en-US" sz="1200" b="1" dirty="0" err="1"/>
              <a:t>massivin</a:t>
            </a:r>
            <a:r>
              <a:rPr lang="en-US" sz="1200" b="1" dirty="0"/>
              <a:t> </a:t>
            </a:r>
            <a:r>
              <a:rPr lang="en-US" sz="1200" b="1" dirty="0" err="1"/>
              <a:t>ortasında</a:t>
            </a:r>
            <a:r>
              <a:rPr lang="en-US" sz="1200" b="1" dirty="0"/>
              <a:t> </a:t>
            </a:r>
            <a:r>
              <a:rPr lang="en-US" sz="1200" b="1" dirty="0" err="1"/>
              <a:t>iki</a:t>
            </a:r>
            <a:r>
              <a:rPr lang="en-US" sz="1200" b="1" dirty="0"/>
              <a:t> </a:t>
            </a:r>
            <a:r>
              <a:rPr lang="en-US" sz="1200" b="1" dirty="0" err="1"/>
              <a:t>nöqtə</a:t>
            </a:r>
            <a:r>
              <a:rPr lang="en-US" sz="1200" b="1" dirty="0"/>
              <a:t> </a:t>
            </a:r>
            <a:r>
              <a:rPr lang="en-US" sz="1200" b="1" dirty="0" err="1"/>
              <a:t>hesablanır</a:t>
            </a:r>
            <a:r>
              <a:rPr lang="en-US" sz="1200" b="1" dirty="0"/>
              <a:t>: `mid1` </a:t>
            </a:r>
            <a:r>
              <a:rPr lang="en-US" sz="1200" b="1" dirty="0" err="1"/>
              <a:t>və</a:t>
            </a:r>
            <a:r>
              <a:rPr lang="en-US" sz="1200" b="1" dirty="0"/>
              <a:t> `mid2`. </a:t>
            </a:r>
            <a:r>
              <a:rPr lang="en-US" sz="1200" b="1" dirty="0" err="1"/>
              <a:t>Massiv</a:t>
            </a:r>
            <a:r>
              <a:rPr lang="en-US" sz="1200" b="1" dirty="0"/>
              <a:t> </a:t>
            </a:r>
            <a:r>
              <a:rPr lang="en-US" sz="1200" b="1" dirty="0" err="1"/>
              <a:t>üç</a:t>
            </a:r>
            <a:r>
              <a:rPr lang="en-US" sz="1200" b="1" dirty="0"/>
              <a:t> </a:t>
            </a:r>
            <a:r>
              <a:rPr lang="en-US" sz="1200" b="1" dirty="0" err="1"/>
              <a:t>bərabər</a:t>
            </a:r>
            <a:r>
              <a:rPr lang="en-US" sz="1200" b="1" dirty="0"/>
              <a:t> </a:t>
            </a:r>
            <a:r>
              <a:rPr lang="en-US" sz="1200" b="1" dirty="0" err="1"/>
              <a:t>hissəyə</a:t>
            </a:r>
            <a:r>
              <a:rPr lang="en-US" sz="1200" b="1" dirty="0"/>
              <a:t> </a:t>
            </a:r>
            <a:r>
              <a:rPr lang="en-US" sz="1200" b="1" dirty="0" err="1"/>
              <a:t>böyünür.Bu</a:t>
            </a:r>
            <a:r>
              <a:rPr lang="en-US" sz="1200" b="1" dirty="0"/>
              <a:t> proses `left` </a:t>
            </a:r>
            <a:r>
              <a:rPr lang="en-US" sz="1200" b="1" dirty="0" err="1"/>
              <a:t>və</a:t>
            </a:r>
            <a:r>
              <a:rPr lang="en-US" sz="1200" b="1" dirty="0"/>
              <a:t> `right` </a:t>
            </a:r>
            <a:r>
              <a:rPr lang="en-US" sz="1200" b="1" dirty="0" err="1"/>
              <a:t>aralığını</a:t>
            </a:r>
            <a:r>
              <a:rPr lang="en-US" sz="1200" b="1" dirty="0"/>
              <a:t> </a:t>
            </a:r>
            <a:r>
              <a:rPr lang="en-US" sz="1200" b="1" dirty="0" err="1"/>
              <a:t>üç</a:t>
            </a:r>
            <a:r>
              <a:rPr lang="en-US" sz="1200" b="1" dirty="0"/>
              <a:t> </a:t>
            </a:r>
            <a:r>
              <a:rPr lang="en-US" sz="1200" b="1" dirty="0" err="1"/>
              <a:t>bərabər</a:t>
            </a:r>
            <a:r>
              <a:rPr lang="en-US" sz="1200" b="1" dirty="0"/>
              <a:t> </a:t>
            </a:r>
            <a:r>
              <a:rPr lang="en-US" sz="1200" b="1" dirty="0" err="1"/>
              <a:t>hissəyə</a:t>
            </a:r>
            <a:r>
              <a:rPr lang="en-US" sz="1200" b="1" dirty="0"/>
              <a:t> </a:t>
            </a:r>
            <a:r>
              <a:rPr lang="en-US" sz="1200" b="1" dirty="0" err="1"/>
              <a:t>böyünür</a:t>
            </a:r>
            <a:r>
              <a:rPr lang="en-US" sz="1200" b="1" dirty="0"/>
              <a:t>.</a:t>
            </a:r>
            <a:endParaRPr lang="az-Latn-AZ" sz="1200" b="1" dirty="0"/>
          </a:p>
          <a:p>
            <a:pPr marL="0" lvl="0" indent="0"/>
            <a:endParaRPr lang="az-Latn-AZ" sz="1200" b="1" dirty="0"/>
          </a:p>
          <a:p>
            <a:pPr marL="0" lvl="0" indent="0"/>
            <a:r>
              <a:rPr lang="az-Latn-AZ" sz="1200" b="1" dirty="0"/>
              <a:t>2.</a:t>
            </a:r>
            <a:r>
              <a:rPr lang="en-US" sz="1200" b="1" dirty="0"/>
              <a:t> </a:t>
            </a:r>
            <a:r>
              <a:rPr lang="en-US" sz="1200" b="1" dirty="0" err="1"/>
              <a:t>Sonra</a:t>
            </a:r>
            <a:r>
              <a:rPr lang="en-US" sz="1200" b="1" dirty="0"/>
              <a:t>, </a:t>
            </a:r>
            <a:r>
              <a:rPr lang="en-US" sz="1200" b="1" dirty="0" err="1"/>
              <a:t>alqoritma</a:t>
            </a:r>
            <a:r>
              <a:rPr lang="en-US" sz="1200" b="1" dirty="0"/>
              <a:t> </a:t>
            </a:r>
            <a:r>
              <a:rPr lang="en-US" sz="1200" b="1" dirty="0" err="1"/>
              <a:t>bu</a:t>
            </a:r>
            <a:r>
              <a:rPr lang="en-US" sz="1200" b="1" dirty="0"/>
              <a:t> </a:t>
            </a:r>
            <a:r>
              <a:rPr lang="en-US" sz="1200" b="1" dirty="0" err="1"/>
              <a:t>üç</a:t>
            </a:r>
            <a:r>
              <a:rPr lang="en-US" sz="1200" b="1" dirty="0"/>
              <a:t> </a:t>
            </a:r>
            <a:r>
              <a:rPr lang="en-US" sz="1200" b="1" dirty="0" err="1"/>
              <a:t>orta</a:t>
            </a:r>
            <a:r>
              <a:rPr lang="en-US" sz="1200" b="1" dirty="0"/>
              <a:t> </a:t>
            </a:r>
            <a:r>
              <a:rPr lang="en-US" sz="1200" b="1" dirty="0" err="1"/>
              <a:t>nöqtəni</a:t>
            </a:r>
            <a:r>
              <a:rPr lang="en-US" sz="1200" b="1" dirty="0"/>
              <a:t> </a:t>
            </a:r>
            <a:r>
              <a:rPr lang="en-US" sz="1200" b="1" dirty="0" err="1"/>
              <a:t>yoxlayır</a:t>
            </a:r>
            <a:r>
              <a:rPr lang="en-US" sz="1200" b="1" dirty="0"/>
              <a:t>: `mid1`, `mid2`, </a:t>
            </a:r>
            <a:r>
              <a:rPr lang="en-US" sz="1200" b="1" dirty="0" err="1"/>
              <a:t>və</a:t>
            </a:r>
            <a:r>
              <a:rPr lang="en-US" sz="1200" b="1" dirty="0"/>
              <a:t> </a:t>
            </a:r>
            <a:r>
              <a:rPr lang="en-US" sz="1200" b="1" dirty="0" err="1"/>
              <a:t>axtardığınız</a:t>
            </a:r>
            <a:r>
              <a:rPr lang="en-US" sz="1200" b="1" dirty="0"/>
              <a:t> element `x`.</a:t>
            </a:r>
            <a:endParaRPr lang="az-Latn-AZ" sz="1200" b="1" dirty="0"/>
          </a:p>
          <a:p>
            <a:pPr marL="0" lvl="0" indent="0"/>
            <a:endParaRPr lang="az-Latn-AZ" sz="1200" b="1" dirty="0"/>
          </a:p>
          <a:p>
            <a:pPr marL="0" lvl="0" indent="0"/>
            <a:r>
              <a:rPr lang="az-Latn-AZ" sz="1200" b="1" dirty="0"/>
              <a:t>3.</a:t>
            </a:r>
            <a:r>
              <a:rPr lang="en-US" sz="1200" b="1" dirty="0"/>
              <a:t> </a:t>
            </a:r>
            <a:r>
              <a:rPr lang="en-US" sz="1200" b="1" dirty="0" err="1"/>
              <a:t>Əgər</a:t>
            </a:r>
            <a:r>
              <a:rPr lang="en-US" sz="1200" b="1" dirty="0"/>
              <a:t> `</a:t>
            </a:r>
            <a:r>
              <a:rPr lang="en-US" sz="1200" b="1" dirty="0" err="1"/>
              <a:t>arr</a:t>
            </a:r>
            <a:r>
              <a:rPr lang="en-US" sz="1200" b="1" dirty="0"/>
              <a:t>[mid1]` </a:t>
            </a:r>
            <a:r>
              <a:rPr lang="en-US" sz="1200" b="1" dirty="0" err="1"/>
              <a:t>və</a:t>
            </a:r>
            <a:r>
              <a:rPr lang="en-US" sz="1200" b="1" dirty="0"/>
              <a:t> </a:t>
            </a:r>
            <a:r>
              <a:rPr lang="en-US" sz="1200" b="1" dirty="0" err="1"/>
              <a:t>ya</a:t>
            </a:r>
            <a:r>
              <a:rPr lang="en-US" sz="1200" b="1" dirty="0"/>
              <a:t> `</a:t>
            </a:r>
            <a:r>
              <a:rPr lang="en-US" sz="1200" b="1" dirty="0" err="1"/>
              <a:t>arr</a:t>
            </a:r>
            <a:r>
              <a:rPr lang="en-US" sz="1200" b="1" dirty="0"/>
              <a:t>[mid2]`, </a:t>
            </a:r>
            <a:r>
              <a:rPr lang="en-US" sz="1200" b="1" dirty="0" err="1"/>
              <a:t>axtardığınız</a:t>
            </a:r>
            <a:r>
              <a:rPr lang="en-US" sz="1200" b="1" dirty="0"/>
              <a:t> element `x` </a:t>
            </a:r>
            <a:r>
              <a:rPr lang="en-US" sz="1200" b="1" dirty="0" err="1"/>
              <a:t>ilə</a:t>
            </a:r>
            <a:r>
              <a:rPr lang="en-US" sz="1200" b="1" dirty="0"/>
              <a:t> </a:t>
            </a:r>
            <a:r>
              <a:rPr lang="en-US" sz="1200" b="1" dirty="0" err="1"/>
              <a:t>bərabərdirsə</a:t>
            </a:r>
            <a:r>
              <a:rPr lang="en-US" sz="1200" b="1" dirty="0"/>
              <a:t>, </a:t>
            </a:r>
            <a:r>
              <a:rPr lang="en-US" sz="1200" b="1" dirty="0" err="1"/>
              <a:t>axtardığınız</a:t>
            </a:r>
            <a:r>
              <a:rPr lang="en-US" sz="1200" b="1" dirty="0"/>
              <a:t> element </a:t>
            </a:r>
            <a:r>
              <a:rPr lang="en-US" sz="1200" b="1" dirty="0" err="1"/>
              <a:t>tapılmış</a:t>
            </a:r>
            <a:r>
              <a:rPr lang="en-US" sz="1200" b="1" dirty="0"/>
              <a:t> </a:t>
            </a:r>
            <a:r>
              <a:rPr lang="en-US" sz="1200" b="1" dirty="0" err="1"/>
              <a:t>deməkdir</a:t>
            </a:r>
            <a:r>
              <a:rPr lang="en-US" sz="1200" b="1" dirty="0"/>
              <a:t> </a:t>
            </a:r>
            <a:r>
              <a:rPr lang="en-US" sz="1200" b="1" dirty="0" err="1"/>
              <a:t>və</a:t>
            </a:r>
            <a:r>
              <a:rPr lang="en-US" sz="1200" b="1" dirty="0"/>
              <a:t> </a:t>
            </a:r>
            <a:r>
              <a:rPr lang="en-US" sz="1200" b="1" dirty="0" err="1"/>
              <a:t>əlaqəli</a:t>
            </a:r>
            <a:r>
              <a:rPr lang="en-US" sz="1200" b="1" dirty="0"/>
              <a:t> </a:t>
            </a:r>
            <a:r>
              <a:rPr lang="en-US" sz="1200" b="1" dirty="0" err="1"/>
              <a:t>indeksi</a:t>
            </a:r>
            <a:r>
              <a:rPr lang="en-US" sz="1200" b="1" dirty="0"/>
              <a:t> </a:t>
            </a:r>
            <a:r>
              <a:rPr lang="en-US" sz="1200" b="1" dirty="0" err="1"/>
              <a:t>qaytarır</a:t>
            </a:r>
            <a:r>
              <a:rPr lang="en-US" sz="1200" b="1" dirty="0"/>
              <a:t>.</a:t>
            </a:r>
            <a:endParaRPr lang="az-Latn-AZ" sz="1200" b="1" dirty="0"/>
          </a:p>
          <a:p>
            <a:pPr marL="0" lvl="0" indent="0"/>
            <a:endParaRPr lang="az-Latn-AZ" sz="1200" b="1" dirty="0"/>
          </a:p>
          <a:p>
            <a:pPr marL="0" lvl="0" indent="0"/>
            <a:r>
              <a:rPr lang="az-Latn-AZ" sz="1200" b="1" dirty="0"/>
              <a:t>4.</a:t>
            </a:r>
            <a:r>
              <a:rPr lang="en-US" b="1" dirty="0"/>
              <a:t> </a:t>
            </a:r>
            <a:r>
              <a:rPr lang="en-US" sz="1200" b="1" dirty="0" err="1"/>
              <a:t>Əgər</a:t>
            </a:r>
            <a:r>
              <a:rPr lang="en-US" sz="1200" b="1" dirty="0"/>
              <a:t> `x`, `</a:t>
            </a:r>
            <a:r>
              <a:rPr lang="en-US" sz="1200" b="1" dirty="0" err="1"/>
              <a:t>arr</a:t>
            </a:r>
            <a:r>
              <a:rPr lang="en-US" sz="1200" b="1" dirty="0"/>
              <a:t>[mid1]`-</a:t>
            </a:r>
            <a:r>
              <a:rPr lang="en-US" sz="1200" b="1" dirty="0" err="1"/>
              <a:t>dən</a:t>
            </a:r>
            <a:r>
              <a:rPr lang="en-US" sz="1200" b="1" dirty="0"/>
              <a:t> </a:t>
            </a:r>
            <a:r>
              <a:rPr lang="en-US" sz="1200" b="1" dirty="0" err="1"/>
              <a:t>kiçikdirsə</a:t>
            </a:r>
            <a:r>
              <a:rPr lang="en-US" sz="1200" b="1" dirty="0"/>
              <a:t>, </a:t>
            </a:r>
            <a:r>
              <a:rPr lang="en-US" sz="1200" b="1" dirty="0" err="1"/>
              <a:t>alqoritma</a:t>
            </a:r>
            <a:r>
              <a:rPr lang="en-US" sz="1200" b="1" dirty="0"/>
              <a:t> sol </a:t>
            </a:r>
            <a:r>
              <a:rPr lang="en-US" sz="1200" b="1" dirty="0" err="1"/>
              <a:t>tərəfi</a:t>
            </a:r>
            <a:r>
              <a:rPr lang="en-US" sz="1200" b="1" dirty="0"/>
              <a:t> </a:t>
            </a:r>
            <a:r>
              <a:rPr lang="en-US" sz="1200" b="1" dirty="0" err="1"/>
              <a:t>yani</a:t>
            </a:r>
            <a:r>
              <a:rPr lang="en-US" sz="1200" b="1" dirty="0"/>
              <a:t> `left` </a:t>
            </a:r>
            <a:r>
              <a:rPr lang="en-US" sz="1200" b="1" dirty="0" err="1"/>
              <a:t>ilə</a:t>
            </a:r>
            <a:r>
              <a:rPr lang="en-US" sz="1200" b="1" dirty="0"/>
              <a:t> `mid1-1` </a:t>
            </a:r>
            <a:r>
              <a:rPr lang="en-US" sz="1200" b="1" dirty="0" err="1"/>
              <a:t>aralığını</a:t>
            </a:r>
            <a:r>
              <a:rPr lang="en-US" sz="1200" b="1" dirty="0"/>
              <a:t> </a:t>
            </a:r>
            <a:r>
              <a:rPr lang="en-US" sz="1200" b="1" dirty="0" err="1"/>
              <a:t>nəzərdən</a:t>
            </a:r>
            <a:r>
              <a:rPr lang="en-US" sz="1200" b="1" dirty="0"/>
              <a:t> </a:t>
            </a:r>
            <a:r>
              <a:rPr lang="en-US" sz="1200" b="1" dirty="0" err="1"/>
              <a:t>keçirir</a:t>
            </a:r>
            <a:r>
              <a:rPr lang="en-US" sz="1200" b="1" dirty="0"/>
              <a:t>, </a:t>
            </a:r>
            <a:r>
              <a:rPr lang="en-US" sz="1200" b="1" dirty="0" err="1"/>
              <a:t>çünki</a:t>
            </a:r>
            <a:r>
              <a:rPr lang="en-US" sz="1200" b="1" dirty="0"/>
              <a:t> `x`, </a:t>
            </a:r>
            <a:r>
              <a:rPr lang="en-US" sz="1200" b="1" dirty="0" err="1"/>
              <a:t>bu</a:t>
            </a:r>
            <a:r>
              <a:rPr lang="en-US" sz="1200" b="1" dirty="0"/>
              <a:t> </a:t>
            </a:r>
            <a:r>
              <a:rPr lang="en-US" sz="1200" b="1" dirty="0" err="1"/>
              <a:t>sahədə</a:t>
            </a:r>
            <a:r>
              <a:rPr lang="en-US" sz="1200" b="1" dirty="0"/>
              <a:t> </a:t>
            </a:r>
            <a:r>
              <a:rPr lang="en-US" sz="1200" b="1" dirty="0" err="1"/>
              <a:t>ola</a:t>
            </a:r>
            <a:r>
              <a:rPr lang="en-US" sz="1200" b="1" dirty="0"/>
              <a:t> </a:t>
            </a:r>
            <a:r>
              <a:rPr lang="en-US" sz="1200" b="1" dirty="0" err="1"/>
              <a:t>bilər</a:t>
            </a:r>
            <a:r>
              <a:rPr lang="en-US" sz="1200" b="1" dirty="0"/>
              <a:t>.</a:t>
            </a:r>
            <a:endParaRPr lang="az-Latn-AZ" sz="1200" b="1" dirty="0"/>
          </a:p>
          <a:p>
            <a:pPr marL="0" lvl="0" indent="0"/>
            <a:endParaRPr lang="az-Latn-AZ" sz="1200" b="1" dirty="0"/>
          </a:p>
          <a:p>
            <a:pPr marL="0" lvl="0" indent="0"/>
            <a:r>
              <a:rPr lang="az-Latn-AZ" sz="1200" b="1" dirty="0"/>
              <a:t>5.</a:t>
            </a:r>
            <a:r>
              <a:rPr lang="en-US" b="1" dirty="0"/>
              <a:t> </a:t>
            </a:r>
            <a:r>
              <a:rPr lang="en-US" sz="1200" b="1" dirty="0" err="1"/>
              <a:t>Əgər</a:t>
            </a:r>
            <a:r>
              <a:rPr lang="en-US" sz="1200" b="1" dirty="0"/>
              <a:t> `x`, `</a:t>
            </a:r>
            <a:r>
              <a:rPr lang="en-US" sz="1200" b="1" dirty="0" err="1"/>
              <a:t>arr</a:t>
            </a:r>
            <a:r>
              <a:rPr lang="en-US" sz="1200" b="1" dirty="0"/>
              <a:t>[mid2]`-</a:t>
            </a:r>
            <a:r>
              <a:rPr lang="en-US" sz="1200" b="1" dirty="0" err="1"/>
              <a:t>dən</a:t>
            </a:r>
            <a:r>
              <a:rPr lang="en-US" sz="1200" b="1" dirty="0"/>
              <a:t> </a:t>
            </a:r>
            <a:r>
              <a:rPr lang="en-US" sz="1200" b="1" dirty="0" err="1"/>
              <a:t>böyükdürsə</a:t>
            </a:r>
            <a:r>
              <a:rPr lang="en-US" sz="1200" b="1" dirty="0"/>
              <a:t>, </a:t>
            </a:r>
            <a:r>
              <a:rPr lang="en-US" sz="1200" b="1" dirty="0" err="1"/>
              <a:t>alqoritma</a:t>
            </a:r>
            <a:r>
              <a:rPr lang="en-US" sz="1200" b="1" dirty="0"/>
              <a:t> </a:t>
            </a:r>
            <a:r>
              <a:rPr lang="en-US" sz="1200" b="1" dirty="0" err="1"/>
              <a:t>sağ</a:t>
            </a:r>
            <a:r>
              <a:rPr lang="en-US" sz="1200" b="1" dirty="0"/>
              <a:t> </a:t>
            </a:r>
            <a:r>
              <a:rPr lang="en-US" sz="1200" b="1" dirty="0" err="1"/>
              <a:t>tərəfi</a:t>
            </a:r>
            <a:r>
              <a:rPr lang="en-US" sz="1200" b="1" dirty="0"/>
              <a:t> </a:t>
            </a:r>
            <a:r>
              <a:rPr lang="en-US" sz="1200" b="1" dirty="0" err="1"/>
              <a:t>yani</a:t>
            </a:r>
            <a:r>
              <a:rPr lang="en-US" sz="1200" b="1" dirty="0"/>
              <a:t> `mid2+1` </a:t>
            </a:r>
            <a:r>
              <a:rPr lang="en-US" sz="1200" b="1" dirty="0" err="1"/>
              <a:t>ilə</a:t>
            </a:r>
            <a:r>
              <a:rPr lang="en-US" sz="1200" b="1" dirty="0"/>
              <a:t> `right` </a:t>
            </a:r>
            <a:r>
              <a:rPr lang="en-US" sz="1200" b="1" dirty="0" err="1"/>
              <a:t>aralığını</a:t>
            </a:r>
            <a:r>
              <a:rPr lang="en-US" sz="1200" b="1" dirty="0"/>
              <a:t> </a:t>
            </a:r>
            <a:r>
              <a:rPr lang="en-US" sz="1200" b="1" dirty="0" err="1"/>
              <a:t>nəzərdən</a:t>
            </a:r>
            <a:r>
              <a:rPr lang="en-US" sz="1200" b="1" dirty="0"/>
              <a:t> </a:t>
            </a:r>
            <a:r>
              <a:rPr lang="en-US" sz="1200" b="1" dirty="0" err="1"/>
              <a:t>keçirir</a:t>
            </a:r>
            <a:r>
              <a:rPr lang="en-US" sz="1200" b="1" dirty="0"/>
              <a:t>, </a:t>
            </a:r>
            <a:r>
              <a:rPr lang="en-US" sz="1200" b="1" dirty="0" err="1"/>
              <a:t>çünki</a:t>
            </a:r>
            <a:r>
              <a:rPr lang="en-US" sz="1200" b="1" dirty="0"/>
              <a:t> `x`, </a:t>
            </a:r>
            <a:r>
              <a:rPr lang="en-US" sz="1200" b="1" dirty="0" err="1"/>
              <a:t>bu</a:t>
            </a:r>
            <a:r>
              <a:rPr lang="en-US" sz="1200" b="1" dirty="0"/>
              <a:t> </a:t>
            </a:r>
            <a:r>
              <a:rPr lang="en-US" sz="1200" b="1" dirty="0" err="1"/>
              <a:t>sahədə</a:t>
            </a:r>
            <a:r>
              <a:rPr lang="en-US" sz="1200" b="1" dirty="0"/>
              <a:t> </a:t>
            </a:r>
            <a:r>
              <a:rPr lang="en-US" sz="1200" b="1" dirty="0" err="1"/>
              <a:t>ola</a:t>
            </a:r>
            <a:r>
              <a:rPr lang="en-US" sz="1200" b="1" dirty="0"/>
              <a:t> </a:t>
            </a:r>
            <a:r>
              <a:rPr lang="en-US" sz="1200" b="1" dirty="0" err="1"/>
              <a:t>bilər</a:t>
            </a:r>
            <a:r>
              <a:rPr lang="en-US" sz="1200" b="1" dirty="0"/>
              <a:t>.</a:t>
            </a:r>
            <a:endParaRPr lang="az-Latn-AZ" sz="1200" b="1" dirty="0"/>
          </a:p>
          <a:p>
            <a:pPr marL="0" lvl="0" indent="0"/>
            <a:endParaRPr lang="az-Latn-AZ" sz="1200" b="1" dirty="0"/>
          </a:p>
          <a:p>
            <a:pPr marL="0" lvl="0" indent="0"/>
            <a:r>
              <a:rPr lang="az-Latn-AZ" sz="1200" b="1" dirty="0"/>
              <a:t>6.</a:t>
            </a:r>
            <a:r>
              <a:rPr lang="en-US" b="1" dirty="0"/>
              <a:t> </a:t>
            </a:r>
            <a:r>
              <a:rPr lang="az-Latn-AZ" sz="1200" b="1" dirty="0"/>
              <a:t>yuxardaki</a:t>
            </a:r>
            <a:r>
              <a:rPr lang="en-US" sz="1200" b="1" dirty="0"/>
              <a:t> </a:t>
            </a:r>
            <a:r>
              <a:rPr lang="en-US" sz="1200" b="1" dirty="0" err="1"/>
              <a:t>şərtlər</a:t>
            </a:r>
            <a:r>
              <a:rPr lang="en-US" sz="1200" b="1" dirty="0"/>
              <a:t> </a:t>
            </a:r>
            <a:r>
              <a:rPr lang="en-US" sz="1200" b="1" dirty="0" err="1"/>
              <a:t>heç</a:t>
            </a:r>
            <a:r>
              <a:rPr lang="en-US" sz="1200" b="1" dirty="0"/>
              <a:t> </a:t>
            </a:r>
            <a:r>
              <a:rPr lang="en-US" sz="1200" b="1" dirty="0" err="1"/>
              <a:t>biri</a:t>
            </a:r>
            <a:r>
              <a:rPr lang="en-US" sz="1200" b="1" dirty="0"/>
              <a:t> </a:t>
            </a:r>
            <a:r>
              <a:rPr lang="en-US" sz="1200" b="1" dirty="0" err="1"/>
              <a:t>yerinə</a:t>
            </a:r>
            <a:r>
              <a:rPr lang="en-US" sz="1200" b="1" dirty="0"/>
              <a:t> </a:t>
            </a:r>
            <a:r>
              <a:rPr lang="en-US" sz="1200" b="1" dirty="0" err="1"/>
              <a:t>yetmirsə</a:t>
            </a:r>
            <a:r>
              <a:rPr lang="en-US" sz="1200" b="1" dirty="0"/>
              <a:t>, </a:t>
            </a:r>
            <a:r>
              <a:rPr lang="en-US" sz="1200" b="1" dirty="0" err="1"/>
              <a:t>axtardığınız</a:t>
            </a:r>
            <a:r>
              <a:rPr lang="en-US" sz="1200" b="1" dirty="0"/>
              <a:t> element </a:t>
            </a:r>
            <a:r>
              <a:rPr lang="en-US" sz="1200" b="1" dirty="0" err="1"/>
              <a:t>ən</a:t>
            </a:r>
            <a:r>
              <a:rPr lang="en-US" sz="1200" b="1" dirty="0"/>
              <a:t> </a:t>
            </a:r>
            <a:r>
              <a:rPr lang="en-US" sz="1200" b="1" dirty="0" err="1"/>
              <a:t>çox</a:t>
            </a:r>
            <a:r>
              <a:rPr lang="en-US" sz="1200" b="1" dirty="0"/>
              <a:t> </a:t>
            </a:r>
            <a:r>
              <a:rPr lang="en-US" sz="1200" b="1" dirty="0" err="1"/>
              <a:t>tərəf</a:t>
            </a:r>
            <a:r>
              <a:rPr lang="en-US" sz="1200" b="1" dirty="0"/>
              <a:t> </a:t>
            </a:r>
            <a:r>
              <a:rPr lang="en-US" sz="1200" b="1" dirty="0" err="1"/>
              <a:t>olan</a:t>
            </a:r>
            <a:r>
              <a:rPr lang="en-US" sz="1200" b="1" dirty="0"/>
              <a:t> </a:t>
            </a:r>
            <a:r>
              <a:rPr lang="en-US" sz="1200" b="1" dirty="0" err="1"/>
              <a:t>yani</a:t>
            </a:r>
            <a:r>
              <a:rPr lang="en-US" sz="1200" b="1" dirty="0"/>
              <a:t> `mid1+1` </a:t>
            </a:r>
            <a:r>
              <a:rPr lang="en-US" sz="1200" b="1" dirty="0" err="1"/>
              <a:t>ilə</a:t>
            </a:r>
            <a:r>
              <a:rPr lang="en-US" sz="1200" b="1" dirty="0"/>
              <a:t> `mid2-1` </a:t>
            </a:r>
            <a:r>
              <a:rPr lang="en-US" sz="1200" b="1" dirty="0" err="1"/>
              <a:t>aralığında</a:t>
            </a:r>
            <a:r>
              <a:rPr lang="en-US" sz="1200" b="1" dirty="0"/>
              <a:t> </a:t>
            </a:r>
            <a:r>
              <a:rPr lang="en-US" sz="1200" b="1" dirty="0" err="1"/>
              <a:t>olur</a:t>
            </a:r>
            <a:r>
              <a:rPr lang="en-US" sz="1200" b="1" dirty="0"/>
              <a:t>. Bu </a:t>
            </a:r>
            <a:r>
              <a:rPr lang="en-US" sz="1200" b="1" dirty="0" err="1"/>
              <a:t>sahədə</a:t>
            </a:r>
            <a:r>
              <a:rPr lang="en-US" sz="1200" b="1" dirty="0"/>
              <a:t> </a:t>
            </a:r>
            <a:r>
              <a:rPr lang="en-US" sz="1200" b="1" dirty="0" err="1"/>
              <a:t>axtarış</a:t>
            </a:r>
            <a:r>
              <a:rPr lang="en-US" sz="1200" b="1" dirty="0"/>
              <a:t> </a:t>
            </a:r>
            <a:r>
              <a:rPr lang="en-US" sz="1200" b="1" dirty="0" err="1"/>
              <a:t>davam</a:t>
            </a:r>
            <a:r>
              <a:rPr lang="en-US" sz="1200" b="1" dirty="0"/>
              <a:t> </a:t>
            </a:r>
            <a:r>
              <a:rPr lang="en-US" sz="1200" b="1" dirty="0" err="1"/>
              <a:t>edir</a:t>
            </a:r>
            <a:r>
              <a:rPr lang="en-US" sz="1200" b="1" dirty="0"/>
              <a:t>..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026958" y="88319"/>
            <a:ext cx="729455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az-Latn-AZ" dirty="0"/>
              <a:t>TERNARY SEARCH QAYDASI</a:t>
            </a:r>
            <a:endParaRPr dirty="0"/>
          </a:p>
        </p:txBody>
      </p:sp>
      <p:pic>
        <p:nvPicPr>
          <p:cNvPr id="3" name="Picture 2" descr="Ternary Search - GeeksforGeek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1" t="16129" r="15592"/>
          <a:stretch/>
        </p:blipFill>
        <p:spPr bwMode="auto">
          <a:xfrm>
            <a:off x="62706" y="757319"/>
            <a:ext cx="4535327" cy="258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654;p42"/>
          <p:cNvSpPr/>
          <p:nvPr/>
        </p:nvSpPr>
        <p:spPr>
          <a:xfrm flipH="1">
            <a:off x="4643753" y="1708697"/>
            <a:ext cx="865909" cy="45719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  <p:txBody>
          <a:bodyPr/>
          <a:lstStyle/>
          <a:p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34813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-99060" y="3070860"/>
            <a:ext cx="4038600" cy="128778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/>
            <a:r>
              <a:rPr lang="az-Latn-AZ" sz="1200" b="1" dirty="0"/>
              <a:t>       </a:t>
            </a:r>
            <a:r>
              <a:rPr lang="en-US" sz="1200" b="1" dirty="0" err="1"/>
              <a:t>axtardığınız</a:t>
            </a:r>
            <a:r>
              <a:rPr lang="en-US" sz="1200" b="1" dirty="0"/>
              <a:t> element </a:t>
            </a:r>
            <a:r>
              <a:rPr lang="en-US" sz="1200" b="1" dirty="0" err="1"/>
              <a:t>massivin</a:t>
            </a:r>
            <a:r>
              <a:rPr lang="en-US" sz="1200" b="1" dirty="0"/>
              <a:t> </a:t>
            </a:r>
            <a:r>
              <a:rPr lang="en-US" sz="1200" b="1" dirty="0" err="1"/>
              <a:t>hər</a:t>
            </a:r>
            <a:r>
              <a:rPr lang="en-US" sz="1200" b="1" dirty="0"/>
              <a:t> </a:t>
            </a:r>
            <a:r>
              <a:rPr lang="en-US" sz="1200" b="1" dirty="0" err="1"/>
              <a:t>iki</a:t>
            </a:r>
            <a:r>
              <a:rPr lang="en-US" sz="1200" b="1" dirty="0"/>
              <a:t> </a:t>
            </a:r>
            <a:r>
              <a:rPr lang="en-US" sz="1200" b="1" dirty="0" err="1"/>
              <a:t>tərəfində</a:t>
            </a:r>
            <a:r>
              <a:rPr lang="az-Latn-AZ" sz="1200" b="1" dirty="0"/>
              <a:t> </a:t>
            </a:r>
            <a:r>
              <a:rPr lang="en-US" sz="1200" b="1" dirty="0" err="1"/>
              <a:t>yoxdur</a:t>
            </a:r>
            <a:r>
              <a:rPr lang="en-US" sz="1200" b="1" dirty="0"/>
              <a:t> </a:t>
            </a:r>
            <a:r>
              <a:rPr lang="en-US" sz="1200" b="1" dirty="0" err="1"/>
              <a:t>və</a:t>
            </a:r>
            <a:r>
              <a:rPr lang="az-Latn-AZ" sz="1200" b="1" dirty="0"/>
              <a:t> </a:t>
            </a:r>
            <a:r>
              <a:rPr lang="en-US" sz="1200" b="1" dirty="0" err="1"/>
              <a:t>bu</a:t>
            </a:r>
            <a:r>
              <a:rPr lang="en-US" sz="1200" b="1" dirty="0"/>
              <a:t> </a:t>
            </a:r>
            <a:r>
              <a:rPr lang="en-US" sz="1200" b="1" dirty="0" err="1"/>
              <a:t>səbəbdə</a:t>
            </a:r>
            <a:r>
              <a:rPr lang="en-US" sz="1200" b="1" dirty="0"/>
              <a:t> </a:t>
            </a:r>
            <a:r>
              <a:rPr lang="en-US" sz="1200" b="1" dirty="0" err="1"/>
              <a:t>alqoritma</a:t>
            </a:r>
            <a:r>
              <a:rPr lang="en-US" sz="1200" b="1" dirty="0"/>
              <a:t> </a:t>
            </a:r>
            <a:r>
              <a:rPr lang="en-US" sz="1200" b="1" dirty="0" err="1"/>
              <a:t>bütün</a:t>
            </a:r>
            <a:r>
              <a:rPr lang="en-US" sz="1200" b="1" dirty="0"/>
              <a:t> </a:t>
            </a:r>
            <a:r>
              <a:rPr lang="en-US" sz="1200" b="1" dirty="0" err="1"/>
              <a:t>sahələri</a:t>
            </a:r>
            <a:r>
              <a:rPr lang="en-US" sz="1200" b="1" dirty="0"/>
              <a:t> </a:t>
            </a:r>
            <a:r>
              <a:rPr lang="en-US" sz="1200" b="1" dirty="0" err="1"/>
              <a:t>yoxlamaq</a:t>
            </a:r>
            <a:r>
              <a:rPr lang="en-US" sz="1200" b="1" dirty="0"/>
              <a:t> </a:t>
            </a:r>
            <a:r>
              <a:rPr lang="en-US" sz="1200" b="1" dirty="0" err="1"/>
              <a:t>məcburiyyətindədir</a:t>
            </a:r>
            <a:r>
              <a:rPr lang="en-US" sz="1200" b="1" dirty="0"/>
              <a:t>. </a:t>
            </a:r>
            <a:r>
              <a:rPr lang="en-US" sz="1200" b="1" dirty="0" err="1"/>
              <a:t>üçdə</a:t>
            </a:r>
            <a:r>
              <a:rPr lang="en-US" sz="1200" b="1" dirty="0"/>
              <a:t> </a:t>
            </a:r>
            <a:r>
              <a:rPr lang="en-US" sz="1200" b="1" dirty="0" err="1"/>
              <a:t>birini</a:t>
            </a:r>
            <a:r>
              <a:rPr lang="en-US" sz="1200" b="1" dirty="0"/>
              <a:t> </a:t>
            </a:r>
            <a:r>
              <a:rPr lang="en-US" sz="1200" b="1" dirty="0" err="1"/>
              <a:t>tərəfə</a:t>
            </a:r>
            <a:r>
              <a:rPr lang="az-Latn-AZ" sz="1200" b="1" dirty="0"/>
              <a:t> </a:t>
            </a:r>
            <a:r>
              <a:rPr lang="en-US" sz="1200" b="1" dirty="0" err="1"/>
              <a:t>atdığı</a:t>
            </a:r>
            <a:r>
              <a:rPr lang="en-US" sz="1200" b="1" dirty="0"/>
              <a:t> </a:t>
            </a:r>
            <a:r>
              <a:rPr lang="en-US" sz="1200" b="1" dirty="0" err="1"/>
              <a:t>üçün</a:t>
            </a:r>
            <a:r>
              <a:rPr lang="en-US" sz="1200" b="1" dirty="0"/>
              <a:t> </a:t>
            </a:r>
            <a:r>
              <a:rPr lang="en-US" sz="1200" b="1" dirty="0" err="1"/>
              <a:t>bu</a:t>
            </a:r>
            <a:r>
              <a:rPr lang="en-US" sz="1200" b="1" dirty="0"/>
              <a:t> </a:t>
            </a:r>
            <a:r>
              <a:rPr lang="en-US" sz="1200" b="1" dirty="0" err="1"/>
              <a:t>halda</a:t>
            </a:r>
            <a:r>
              <a:rPr lang="en-US" sz="1200" b="1" dirty="0"/>
              <a:t> </a:t>
            </a:r>
          </a:p>
          <a:p>
            <a:pPr algn="l"/>
            <a:r>
              <a:rPr lang="az-Latn-AZ" sz="1200" b="1" dirty="0"/>
              <a:t>       </a:t>
            </a:r>
            <a:r>
              <a:rPr lang="en-US" sz="1200" b="1" dirty="0" err="1"/>
              <a:t>logarifmik</a:t>
            </a:r>
            <a:r>
              <a:rPr lang="en-US" sz="1200" b="1" dirty="0"/>
              <a:t> </a:t>
            </a:r>
            <a:r>
              <a:rPr lang="en-US" sz="1200" b="1" dirty="0" err="1"/>
              <a:t>bir</a:t>
            </a:r>
            <a:r>
              <a:rPr lang="en-US" sz="1200" b="1" dirty="0"/>
              <a:t> </a:t>
            </a:r>
            <a:r>
              <a:rPr lang="en-US" sz="1200" b="1" dirty="0" err="1"/>
              <a:t>karmaşıqlığa</a:t>
            </a:r>
            <a:r>
              <a:rPr lang="en-US" sz="1200" b="1" dirty="0"/>
              <a:t> </a:t>
            </a:r>
            <a:r>
              <a:rPr lang="en-US" sz="1200" b="1" dirty="0" err="1"/>
              <a:t>sahibdir</a:t>
            </a:r>
            <a:r>
              <a:rPr lang="en-US" sz="1200" b="1" dirty="0"/>
              <a:t> </a:t>
            </a:r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779074" y="1909909"/>
            <a:ext cx="3461907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axtardığınız</a:t>
            </a:r>
            <a:r>
              <a:rPr lang="en-US" dirty="0"/>
              <a:t> element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orta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`mid1`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`mid2` </a:t>
            </a:r>
            <a:r>
              <a:rPr lang="en-US" dirty="0" err="1"/>
              <a:t>indeksindədir</a:t>
            </a:r>
            <a:r>
              <a:rPr lang="en-US" dirty="0"/>
              <a:t>. </a:t>
            </a:r>
            <a:r>
              <a:rPr lang="en-US" dirty="0" err="1"/>
              <a:t>alqoritma</a:t>
            </a:r>
            <a:r>
              <a:rPr lang="en-US" dirty="0"/>
              <a:t> </a:t>
            </a:r>
            <a:r>
              <a:rPr lang="en-US" dirty="0" err="1"/>
              <a:t>sadəcə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neçə</a:t>
            </a:r>
            <a:r>
              <a:rPr lang="en-US" dirty="0"/>
              <a:t> </a:t>
            </a:r>
            <a:r>
              <a:rPr lang="en-US" dirty="0" err="1"/>
              <a:t>müqayisə</a:t>
            </a:r>
            <a:r>
              <a:rPr lang="en-US" dirty="0"/>
              <a:t> </a:t>
            </a:r>
            <a:r>
              <a:rPr lang="en-US" dirty="0" err="1"/>
              <a:t>edir</a:t>
            </a: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0" y="2629243"/>
            <a:ext cx="372058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 algn="l"/>
            <a:r>
              <a:rPr lang="pt-BR" dirty="0"/>
              <a:t>Ən pis halda mürəkkəblik</a:t>
            </a:r>
            <a:r>
              <a:rPr lang="az-Latn-AZ" dirty="0"/>
              <a:t> </a:t>
            </a:r>
            <a:r>
              <a:rPr lang="pt-BR" dirty="0"/>
              <a:t>O(log N)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514147" y="1328458"/>
            <a:ext cx="2686740" cy="581451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 algn="r"/>
            <a:r>
              <a:rPr lang="en-US" sz="1800" dirty="0" err="1"/>
              <a:t>Ən</a:t>
            </a:r>
            <a:r>
              <a:rPr lang="en-US" sz="1800" dirty="0"/>
              <a:t> </a:t>
            </a:r>
            <a:r>
              <a:rPr lang="en-US" sz="1800" dirty="0" err="1"/>
              <a:t>yaxşı</a:t>
            </a:r>
            <a:r>
              <a:rPr lang="az-Latn-AZ" sz="1800" dirty="0"/>
              <a:t> halda</a:t>
            </a:r>
            <a:r>
              <a:rPr lang="en-US" sz="1800" dirty="0"/>
              <a:t> </a:t>
            </a:r>
            <a:r>
              <a:rPr lang="en-US" sz="1800" dirty="0" err="1"/>
              <a:t>mürəkkəbliyi</a:t>
            </a:r>
            <a:r>
              <a:rPr lang="en-US" sz="1800" dirty="0"/>
              <a:t> O(1)</a:t>
            </a:r>
            <a:endParaRPr sz="1800" dirty="0"/>
          </a:p>
        </p:txBody>
      </p:sp>
      <p:pic>
        <p:nvPicPr>
          <p:cNvPr id="3074" name="Picture 2" descr="Ternary Search - You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8" t="11667" r="7097" b="11176"/>
          <a:stretch/>
        </p:blipFill>
        <p:spPr bwMode="auto">
          <a:xfrm>
            <a:off x="3520631" y="1810358"/>
            <a:ext cx="217932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24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rnary Sear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16"/>
          <a:stretch/>
        </p:blipFill>
        <p:spPr bwMode="auto">
          <a:xfrm>
            <a:off x="483235" y="524542"/>
            <a:ext cx="3029585" cy="174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ernary Sear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6"/>
          <a:stretch/>
        </p:blipFill>
        <p:spPr bwMode="auto">
          <a:xfrm>
            <a:off x="5753100" y="524542"/>
            <a:ext cx="3162300" cy="174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031" r="54844"/>
          <a:stretch/>
        </p:blipFill>
        <p:spPr>
          <a:xfrm>
            <a:off x="1068387" y="2419350"/>
            <a:ext cx="185928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56875" r="3437"/>
          <a:stretch/>
        </p:blipFill>
        <p:spPr>
          <a:xfrm>
            <a:off x="6366510" y="2419350"/>
            <a:ext cx="1935480" cy="2438400"/>
          </a:xfrm>
          <a:prstGeom prst="rect">
            <a:avLst/>
          </a:prstGeom>
        </p:spPr>
      </p:pic>
      <p:pic>
        <p:nvPicPr>
          <p:cNvPr id="2056" name="Picture 8" descr="Radio control with Trend buttons | Sistematica Sr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351" y="1517333"/>
            <a:ext cx="2121217" cy="212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61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8" t="4148" r="25916" b="25185"/>
          <a:stretch/>
        </p:blipFill>
        <p:spPr>
          <a:xfrm>
            <a:off x="922020" y="160020"/>
            <a:ext cx="7513320" cy="47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0008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1421</Words>
  <Application>Microsoft Office PowerPoint</Application>
  <PresentationFormat>On-screen Show (16:9)</PresentationFormat>
  <Paragraphs>112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Overpass Mono</vt:lpstr>
      <vt:lpstr>Nunito Light</vt:lpstr>
      <vt:lpstr>Arial</vt:lpstr>
      <vt:lpstr>Kawkab Mono Light</vt:lpstr>
      <vt:lpstr>Anaheim</vt:lpstr>
      <vt:lpstr>Raleway SemiBold</vt:lpstr>
      <vt:lpstr>Barlow</vt:lpstr>
      <vt:lpstr>Programming Lesson by Slidesgo</vt:lpstr>
      <vt:lpstr>                                   Fərid Ağamalıyev Alpay Abdullayev</vt:lpstr>
      <vt:lpstr>SEARCHING AND SORTING ALGORITHMS</vt:lpstr>
      <vt:lpstr>SEARCHING AND SORTING ALGORITHMS</vt:lpstr>
      <vt:lpstr>TERNARY</vt:lpstr>
      <vt:lpstr>Ternary Search Nədir?</vt:lpstr>
      <vt:lpstr>TERNARY SEARCH QAYDASI</vt:lpstr>
      <vt:lpstr>Ən pis halda mürəkkəblik O(log N)</vt:lpstr>
      <vt:lpstr>PowerPoint Presentation</vt:lpstr>
      <vt:lpstr>PowerPoint Presentation</vt:lpstr>
      <vt:lpstr>EXPONENTIAL</vt:lpstr>
      <vt:lpstr>Exponential Search Nədir?</vt:lpstr>
      <vt:lpstr>EXPONENTİAL SEARCH QAYDASI</vt:lpstr>
      <vt:lpstr>PowerPoint Presentation</vt:lpstr>
      <vt:lpstr>Ən pis halda mürəkkəblik O(log i)</vt:lpstr>
      <vt:lpstr>PowerPoint Presentation</vt:lpstr>
      <vt:lpstr>RADİX</vt:lpstr>
      <vt:lpstr>Radix Sort Nədir?</vt:lpstr>
      <vt:lpstr>RADİX SORT QAYDASI</vt:lpstr>
      <vt:lpstr>PowerPoint Presentation</vt:lpstr>
      <vt:lpstr>Ən pis halda mürəkkəblik O(k*n)</vt:lpstr>
      <vt:lpstr>PowerPoint Presentation</vt:lpstr>
      <vt:lpstr>BUCKET</vt:lpstr>
      <vt:lpstr>Bucket Sort Algoritimi Nədir?  </vt:lpstr>
      <vt:lpstr>BUCKET SORT QAYDASI</vt:lpstr>
      <vt:lpstr>PowerPoint Presentation</vt:lpstr>
      <vt:lpstr>Ən pis halda mürəkkəblik O(n*n)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Alpay Abdullayev</dc:title>
  <cp:lastModifiedBy>Ferid Aqa</cp:lastModifiedBy>
  <cp:revision>31</cp:revision>
  <dcterms:modified xsi:type="dcterms:W3CDTF">2023-10-22T22:20:43Z</dcterms:modified>
</cp:coreProperties>
</file>