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5432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127173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2870890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879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1753761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3330559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2630027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1311028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364713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303719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314581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38341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293762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124787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268521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120940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3559214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D3CC7B-133E-9545-A92F-AB5F55EC54A9}" type="datetimeFigureOut">
              <a:rPr lang="tr-AZ" smtClean="0"/>
              <a:t>19.10.23</a:t>
            </a:fld>
            <a:endParaRPr lang="tr-A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A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9634-EF10-1149-9B20-DC99A7C30574}" type="slidenum">
              <a:rPr lang="tr-AZ" smtClean="0"/>
              <a:t>‹#›</a:t>
            </a:fld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257841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8B04F1-438D-4C33-D215-CDF29EBE7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755" y="576672"/>
            <a:ext cx="8735003" cy="1503948"/>
          </a:xfrm>
        </p:spPr>
        <p:txBody>
          <a:bodyPr/>
          <a:lstStyle/>
          <a:p>
            <a:r>
              <a:rPr lang="tr-TR" sz="4000" b="1" dirty="0" err="1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Searching</a:t>
            </a:r>
            <a:r>
              <a:rPr lang="tr-TR" sz="4000" b="1" dirty="0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 (</a:t>
            </a:r>
            <a:r>
              <a:rPr lang="tr-TR" sz="4000" b="1" dirty="0" err="1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Linear</a:t>
            </a:r>
            <a:r>
              <a:rPr lang="tr-TR" sz="4000" b="1" dirty="0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 </a:t>
            </a:r>
            <a:r>
              <a:rPr lang="tr-TR" sz="4000" b="1" dirty="0" err="1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search,Binary</a:t>
            </a:r>
            <a:r>
              <a:rPr lang="tr-TR" sz="4000" b="1" dirty="0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 </a:t>
            </a:r>
            <a:r>
              <a:rPr lang="tr-TR" sz="4000" b="1" dirty="0" err="1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searching,jump</a:t>
            </a:r>
            <a:r>
              <a:rPr lang="tr-TR" sz="4000" b="1" dirty="0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 </a:t>
            </a:r>
            <a:r>
              <a:rPr lang="tr-TR" sz="4000" b="1" dirty="0" err="1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search</a:t>
            </a:r>
            <a:r>
              <a:rPr lang="tr-TR" sz="4000" b="1" dirty="0">
                <a:effectLst/>
                <a:latin typeface="Baloo Da 2 SemiBold" panose="03080502040302020200" pitchFamily="66" charset="0"/>
                <a:cs typeface="Baloo Da 2 SemiBold" panose="03080502040302020200" pitchFamily="66" charset="0"/>
              </a:rPr>
              <a:t>)</a:t>
            </a:r>
            <a:endParaRPr lang="tr-AZ" sz="4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D75FAC7-1553-5DFE-3405-291815C3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755" y="4777381"/>
            <a:ext cx="2418424" cy="861420"/>
          </a:xfrm>
        </p:spPr>
        <p:txBody>
          <a:bodyPr>
            <a:normAutofit fontScale="70000" lnSpcReduction="20000"/>
          </a:bodyPr>
          <a:lstStyle/>
          <a:p>
            <a:r>
              <a:rPr lang="tr-AZ" dirty="0"/>
              <a:t>Ad : FərId</a:t>
            </a:r>
          </a:p>
          <a:p>
            <a:r>
              <a:rPr lang="tr-AZ" dirty="0"/>
              <a:t>Soyad : ƏhmədlI</a:t>
            </a:r>
          </a:p>
          <a:p>
            <a:r>
              <a:rPr lang="tr-AZ" dirty="0"/>
              <a:t>Qrup:AF204</a:t>
            </a:r>
          </a:p>
          <a:p>
            <a:endParaRPr lang="tr-AZ" dirty="0"/>
          </a:p>
        </p:txBody>
      </p:sp>
    </p:spTree>
    <p:extLst>
      <p:ext uri="{BB962C8B-B14F-4D97-AF65-F5344CB8AC3E}">
        <p14:creationId xmlns:p14="http://schemas.microsoft.com/office/powerpoint/2010/main" val="197576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5D394D-9635-6811-AB07-28938E84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4E1913-E762-93A1-165C-3C1275FD9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Bubble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Sort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,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Selection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Sort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,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and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Insertion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Sort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are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simple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sorting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algorithms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that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are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commonly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used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to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sort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small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datasets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or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as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building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blocks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for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more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complex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sorting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algorithms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.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Here’s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a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comparison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of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three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 </a:t>
            </a:r>
            <a:r>
              <a:rPr lang="tr-TR" b="0" i="0" dirty="0" err="1">
                <a:solidFill>
                  <a:srgbClr val="FFFFFF"/>
                </a:solidFill>
                <a:effectLst/>
                <a:latin typeface="Nunito" pitchFamily="2" charset="0"/>
              </a:rPr>
              <a:t>algorithms</a:t>
            </a:r>
            <a:r>
              <a:rPr lang="tr-TR" b="0" i="0" dirty="0">
                <a:solidFill>
                  <a:srgbClr val="FFFFFF"/>
                </a:solidFill>
                <a:effectLst/>
                <a:latin typeface="Nunito" pitchFamily="2" charset="0"/>
              </a:rPr>
              <a:t>:</a:t>
            </a:r>
            <a:endParaRPr lang="tr-AZ" dirty="0"/>
          </a:p>
        </p:txBody>
      </p:sp>
    </p:spTree>
    <p:extLst>
      <p:ext uri="{BB962C8B-B14F-4D97-AF65-F5344CB8AC3E}">
        <p14:creationId xmlns:p14="http://schemas.microsoft.com/office/powerpoint/2010/main" val="203898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5337BC-43B7-4F52-3B35-467D4288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059115-7310-E875-83EB-28B61DFF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tr-TR" b="1" i="0" dirty="0">
                <a:effectLst/>
                <a:latin typeface="-apple-system"/>
              </a:rPr>
              <a:t>1. </a:t>
            </a:r>
            <a:r>
              <a:rPr lang="tr-TR" b="1" i="0" dirty="0" err="1">
                <a:effectLst/>
                <a:latin typeface="-apple-system"/>
              </a:rPr>
              <a:t>Bubble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Sort</a:t>
            </a:r>
            <a:r>
              <a:rPr lang="tr-TR" b="1" i="0" dirty="0">
                <a:effectLst/>
                <a:latin typeface="-apple-system"/>
              </a:rPr>
              <a:t>: A Simple </a:t>
            </a:r>
            <a:r>
              <a:rPr lang="tr-TR" b="1" i="0" dirty="0" err="1">
                <a:effectLst/>
                <a:latin typeface="-apple-system"/>
              </a:rPr>
              <a:t>Comparison-Based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Algorithm</a:t>
            </a:r>
            <a:endParaRPr lang="tr-TR" b="0" i="0" dirty="0">
              <a:effectLst/>
              <a:latin typeface="-apple-system"/>
            </a:endParaRPr>
          </a:p>
          <a:p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</a:t>
            </a:r>
            <a:r>
              <a:rPr lang="tr-TR" dirty="0" err="1"/>
              <a:t>works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repeatedly</a:t>
            </a:r>
            <a:r>
              <a:rPr lang="tr-TR" dirty="0"/>
              <a:t> </a:t>
            </a:r>
            <a:r>
              <a:rPr lang="tr-TR" dirty="0" err="1"/>
              <a:t>stepping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, </a:t>
            </a:r>
            <a:r>
              <a:rPr lang="tr-TR" dirty="0" err="1"/>
              <a:t>comparing</a:t>
            </a:r>
            <a:r>
              <a:rPr lang="tr-TR" dirty="0"/>
              <a:t> </a:t>
            </a:r>
            <a:r>
              <a:rPr lang="tr-TR" dirty="0" err="1"/>
              <a:t>adjacent</a:t>
            </a:r>
            <a:r>
              <a:rPr lang="tr-TR" dirty="0"/>
              <a:t> </a:t>
            </a:r>
            <a:r>
              <a:rPr lang="tr-TR" dirty="0" err="1"/>
              <a:t>elements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swapping</a:t>
            </a:r>
            <a:r>
              <a:rPr lang="tr-TR" dirty="0"/>
              <a:t>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they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wrong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.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is </a:t>
            </a:r>
            <a:r>
              <a:rPr lang="tr-TR" dirty="0" err="1"/>
              <a:t>repeated</a:t>
            </a:r>
            <a:r>
              <a:rPr lang="tr-TR" dirty="0"/>
              <a:t> </a:t>
            </a:r>
            <a:r>
              <a:rPr lang="tr-TR" dirty="0" err="1"/>
              <a:t>until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is </a:t>
            </a:r>
            <a:r>
              <a:rPr lang="tr-TR" dirty="0" err="1"/>
              <a:t>sorted</a:t>
            </a:r>
            <a:r>
              <a:rPr lang="tr-TR" dirty="0"/>
              <a:t>. </a:t>
            </a:r>
            <a:r>
              <a:rPr lang="tr-TR" dirty="0" err="1"/>
              <a:t>Despite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simplicity</a:t>
            </a:r>
            <a:r>
              <a:rPr lang="tr-TR" dirty="0"/>
              <a:t>, </a:t>
            </a:r>
            <a:r>
              <a:rPr lang="tr-TR" dirty="0" err="1"/>
              <a:t>Bubble</a:t>
            </a:r>
            <a:r>
              <a:rPr lang="tr-TR" dirty="0"/>
              <a:t> </a:t>
            </a:r>
            <a:r>
              <a:rPr lang="tr-TR" dirty="0" err="1"/>
              <a:t>Sort</a:t>
            </a:r>
            <a:r>
              <a:rPr lang="tr-TR" dirty="0"/>
              <a:t> has a </a:t>
            </a:r>
            <a:r>
              <a:rPr lang="tr-TR" dirty="0" err="1"/>
              <a:t>worst-case</a:t>
            </a:r>
            <a:r>
              <a:rPr lang="tr-TR" dirty="0"/>
              <a:t> time </a:t>
            </a:r>
            <a:r>
              <a:rPr lang="tr-TR" dirty="0" err="1"/>
              <a:t>complexity</a:t>
            </a:r>
            <a:r>
              <a:rPr lang="tr-TR" dirty="0"/>
              <a:t> of O(n^2), </a:t>
            </a:r>
            <a:r>
              <a:rPr lang="tr-TR" dirty="0" err="1"/>
              <a:t>making</a:t>
            </a:r>
            <a:r>
              <a:rPr lang="tr-TR" dirty="0"/>
              <a:t> it </a:t>
            </a:r>
            <a:r>
              <a:rPr lang="tr-TR" dirty="0" err="1"/>
              <a:t>inefficient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larger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.</a:t>
            </a:r>
            <a:endParaRPr lang="tr-AZ" dirty="0"/>
          </a:p>
        </p:txBody>
      </p:sp>
    </p:spTree>
    <p:extLst>
      <p:ext uri="{BB962C8B-B14F-4D97-AF65-F5344CB8AC3E}">
        <p14:creationId xmlns:p14="http://schemas.microsoft.com/office/powerpoint/2010/main" val="355367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B83D3D-9F8A-C083-F287-0F0AEA38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8941F0-630F-D4D5-CB2A-CB9D29D04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tr-TR" b="1" i="0" dirty="0">
                <a:effectLst/>
                <a:latin typeface="-apple-system"/>
              </a:rPr>
              <a:t>2. </a:t>
            </a:r>
            <a:r>
              <a:rPr lang="tr-TR" b="1" i="0" dirty="0" err="1">
                <a:effectLst/>
                <a:latin typeface="-apple-system"/>
              </a:rPr>
              <a:t>Selection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Sort</a:t>
            </a:r>
            <a:r>
              <a:rPr lang="tr-TR" b="1" i="0" dirty="0">
                <a:effectLst/>
                <a:latin typeface="-apple-system"/>
              </a:rPr>
              <a:t>: </a:t>
            </a:r>
            <a:r>
              <a:rPr lang="tr-TR" b="1" i="0" dirty="0" err="1">
                <a:effectLst/>
                <a:latin typeface="-apple-system"/>
              </a:rPr>
              <a:t>Building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the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Sorted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Portion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Gradually</a:t>
            </a:r>
            <a:endParaRPr lang="tr-TR" b="0" i="0" dirty="0">
              <a:effectLst/>
              <a:latin typeface="-apple-system"/>
            </a:endParaRPr>
          </a:p>
          <a:p>
            <a:pPr algn="l" fontAlgn="auto"/>
            <a:r>
              <a:rPr lang="tr-TR" b="0" i="0" dirty="0" err="1">
                <a:effectLst/>
                <a:latin typeface="-apple-system"/>
              </a:rPr>
              <a:t>Selection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Sort</a:t>
            </a:r>
            <a:r>
              <a:rPr lang="tr-TR" b="0" i="0" dirty="0">
                <a:effectLst/>
                <a:latin typeface="-apple-system"/>
              </a:rPr>
              <a:t> is </a:t>
            </a:r>
            <a:r>
              <a:rPr lang="tr-TR" b="0" i="0" dirty="0" err="1">
                <a:effectLst/>
                <a:latin typeface="-apple-system"/>
              </a:rPr>
              <a:t>another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straightforward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algorithm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that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repeatedly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selects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the</a:t>
            </a:r>
            <a:r>
              <a:rPr lang="tr-TR" b="0" i="0" dirty="0">
                <a:effectLst/>
                <a:latin typeface="-apple-system"/>
              </a:rPr>
              <a:t> minimum element </a:t>
            </a:r>
            <a:r>
              <a:rPr lang="tr-TR" b="0" i="0" dirty="0" err="1">
                <a:effectLst/>
                <a:latin typeface="-apple-system"/>
              </a:rPr>
              <a:t>from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the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unsorted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part</a:t>
            </a:r>
            <a:r>
              <a:rPr lang="tr-TR" b="0" i="0" dirty="0">
                <a:effectLst/>
                <a:latin typeface="-apple-system"/>
              </a:rPr>
              <a:t> of </a:t>
            </a:r>
            <a:r>
              <a:rPr lang="tr-TR" b="0" i="0" dirty="0" err="1">
                <a:effectLst/>
                <a:latin typeface="-apple-system"/>
              </a:rPr>
              <a:t>the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list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and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places</a:t>
            </a:r>
            <a:r>
              <a:rPr lang="tr-TR" b="0" i="0" dirty="0">
                <a:effectLst/>
                <a:latin typeface="-apple-system"/>
              </a:rPr>
              <a:t> it at </a:t>
            </a:r>
            <a:r>
              <a:rPr lang="tr-TR" b="0" i="0" dirty="0" err="1">
                <a:effectLst/>
                <a:latin typeface="-apple-system"/>
              </a:rPr>
              <a:t>the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beginning</a:t>
            </a:r>
            <a:r>
              <a:rPr lang="tr-TR" b="0" i="0" dirty="0">
                <a:effectLst/>
                <a:latin typeface="-apple-system"/>
              </a:rPr>
              <a:t>. </a:t>
            </a:r>
            <a:r>
              <a:rPr lang="tr-TR" b="0" i="0" dirty="0" err="1">
                <a:effectLst/>
                <a:latin typeface="-apple-system"/>
              </a:rPr>
              <a:t>It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gradually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builds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the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sorted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portion</a:t>
            </a:r>
            <a:r>
              <a:rPr lang="tr-TR" b="0" i="0" dirty="0">
                <a:effectLst/>
                <a:latin typeface="-apple-system"/>
              </a:rPr>
              <a:t> of </a:t>
            </a:r>
            <a:r>
              <a:rPr lang="tr-TR" b="0" i="0" dirty="0" err="1">
                <a:effectLst/>
                <a:latin typeface="-apple-system"/>
              </a:rPr>
              <a:t>the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list</a:t>
            </a:r>
            <a:r>
              <a:rPr lang="tr-TR" b="0" i="0" dirty="0">
                <a:effectLst/>
                <a:latin typeface="-apple-system"/>
              </a:rPr>
              <a:t>. </a:t>
            </a:r>
            <a:r>
              <a:rPr lang="tr-TR" b="0" i="0" dirty="0" err="1">
                <a:effectLst/>
                <a:latin typeface="-apple-system"/>
              </a:rPr>
              <a:t>Like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Bubble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Sort</a:t>
            </a:r>
            <a:r>
              <a:rPr lang="tr-TR" b="0" i="0" dirty="0">
                <a:effectLst/>
                <a:latin typeface="-apple-system"/>
              </a:rPr>
              <a:t>, </a:t>
            </a:r>
            <a:r>
              <a:rPr lang="tr-TR" b="0" i="0" dirty="0" err="1">
                <a:effectLst/>
                <a:latin typeface="-apple-system"/>
              </a:rPr>
              <a:t>Selection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Sort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also</a:t>
            </a:r>
            <a:r>
              <a:rPr lang="tr-TR" b="0" i="0" dirty="0">
                <a:effectLst/>
                <a:latin typeface="-apple-system"/>
              </a:rPr>
              <a:t> has a </a:t>
            </a:r>
            <a:r>
              <a:rPr lang="tr-TR" b="0" i="0" dirty="0" err="1">
                <a:effectLst/>
                <a:latin typeface="-apple-system"/>
              </a:rPr>
              <a:t>worst-case</a:t>
            </a:r>
            <a:r>
              <a:rPr lang="tr-TR" b="0" i="0" dirty="0">
                <a:effectLst/>
                <a:latin typeface="-apple-system"/>
              </a:rPr>
              <a:t> time </a:t>
            </a:r>
            <a:r>
              <a:rPr lang="tr-TR" b="0" i="0" dirty="0" err="1">
                <a:effectLst/>
                <a:latin typeface="-apple-system"/>
              </a:rPr>
              <a:t>complexity</a:t>
            </a:r>
            <a:r>
              <a:rPr lang="tr-TR" b="0" i="0" dirty="0">
                <a:effectLst/>
                <a:latin typeface="-apple-system"/>
              </a:rPr>
              <a:t> of O(n^2).</a:t>
            </a:r>
          </a:p>
          <a:p>
            <a:endParaRPr lang="tr-AZ" dirty="0"/>
          </a:p>
        </p:txBody>
      </p:sp>
    </p:spTree>
    <p:extLst>
      <p:ext uri="{BB962C8B-B14F-4D97-AF65-F5344CB8AC3E}">
        <p14:creationId xmlns:p14="http://schemas.microsoft.com/office/powerpoint/2010/main" val="127874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E76341-BC85-654F-D557-1BDF5423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63A4AF-C7CC-6B90-AFA2-C07C58A3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tr-TR" b="1" i="0" dirty="0">
                <a:effectLst/>
                <a:latin typeface="-apple-system"/>
              </a:rPr>
              <a:t>3. </a:t>
            </a:r>
            <a:r>
              <a:rPr lang="tr-TR" b="1" i="0" dirty="0" err="1">
                <a:effectLst/>
                <a:latin typeface="-apple-system"/>
              </a:rPr>
              <a:t>Insertion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Sort</a:t>
            </a:r>
            <a:r>
              <a:rPr lang="tr-TR" b="1" i="0" dirty="0">
                <a:effectLst/>
                <a:latin typeface="-apple-system"/>
              </a:rPr>
              <a:t>: </a:t>
            </a:r>
            <a:r>
              <a:rPr lang="tr-TR" b="1" i="0" dirty="0" err="1">
                <a:effectLst/>
                <a:latin typeface="-apple-system"/>
              </a:rPr>
              <a:t>Building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the</a:t>
            </a:r>
            <a:r>
              <a:rPr lang="tr-TR" b="1" i="0" dirty="0">
                <a:effectLst/>
                <a:latin typeface="-apple-system"/>
              </a:rPr>
              <a:t> Final </a:t>
            </a:r>
            <a:r>
              <a:rPr lang="tr-TR" b="1" i="0" dirty="0" err="1">
                <a:effectLst/>
                <a:latin typeface="-apple-system"/>
              </a:rPr>
              <a:t>Sorted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List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One</a:t>
            </a:r>
            <a:r>
              <a:rPr lang="tr-TR" b="1" i="0" dirty="0">
                <a:effectLst/>
                <a:latin typeface="-apple-system"/>
              </a:rPr>
              <a:t> Element at a Time</a:t>
            </a:r>
            <a:endParaRPr lang="tr-TR" b="0" i="0" dirty="0">
              <a:effectLst/>
              <a:latin typeface="-apple-system"/>
            </a:endParaRPr>
          </a:p>
          <a:p>
            <a:pPr algn="l" fontAlgn="auto"/>
            <a:r>
              <a:rPr lang="tr-TR" b="0" i="0" dirty="0" err="1">
                <a:effectLst/>
                <a:latin typeface="-apple-system"/>
              </a:rPr>
              <a:t>Insertion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Sort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constructs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the</a:t>
            </a:r>
            <a:r>
              <a:rPr lang="tr-TR" b="0" i="0" dirty="0">
                <a:effectLst/>
                <a:latin typeface="-apple-system"/>
              </a:rPr>
              <a:t> final </a:t>
            </a:r>
            <a:r>
              <a:rPr lang="tr-TR" b="0" i="0" dirty="0" err="1">
                <a:effectLst/>
                <a:latin typeface="-apple-system"/>
              </a:rPr>
              <a:t>sorted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list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by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taking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each</a:t>
            </a:r>
            <a:r>
              <a:rPr lang="tr-TR" b="0" i="0" dirty="0">
                <a:effectLst/>
                <a:latin typeface="-apple-system"/>
              </a:rPr>
              <a:t> element </a:t>
            </a:r>
            <a:r>
              <a:rPr lang="tr-TR" b="0" i="0" dirty="0" err="1">
                <a:effectLst/>
                <a:latin typeface="-apple-system"/>
              </a:rPr>
              <a:t>and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inserting</a:t>
            </a:r>
            <a:r>
              <a:rPr lang="tr-TR" b="0" i="0" dirty="0">
                <a:effectLst/>
                <a:latin typeface="-apple-system"/>
              </a:rPr>
              <a:t> it </a:t>
            </a:r>
            <a:r>
              <a:rPr lang="tr-TR" b="0" i="0" dirty="0" err="1">
                <a:effectLst/>
                <a:latin typeface="-apple-system"/>
              </a:rPr>
              <a:t>into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the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correct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position</a:t>
            </a:r>
            <a:r>
              <a:rPr lang="tr-TR" b="0" i="0" dirty="0">
                <a:effectLst/>
                <a:latin typeface="-apple-system"/>
              </a:rPr>
              <a:t> in </a:t>
            </a:r>
            <a:r>
              <a:rPr lang="tr-TR" b="0" i="0" dirty="0" err="1">
                <a:effectLst/>
                <a:latin typeface="-apple-system"/>
              </a:rPr>
              <a:t>the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already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sorted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part</a:t>
            </a:r>
            <a:r>
              <a:rPr lang="tr-TR" b="0" i="0" dirty="0">
                <a:effectLst/>
                <a:latin typeface="-apple-system"/>
              </a:rPr>
              <a:t> of </a:t>
            </a:r>
            <a:r>
              <a:rPr lang="tr-TR" b="0" i="0" dirty="0" err="1">
                <a:effectLst/>
                <a:latin typeface="-apple-system"/>
              </a:rPr>
              <a:t>the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list</a:t>
            </a:r>
            <a:r>
              <a:rPr lang="tr-TR" b="0" i="0" dirty="0">
                <a:effectLst/>
                <a:latin typeface="-apple-system"/>
              </a:rPr>
              <a:t>. </a:t>
            </a:r>
            <a:r>
              <a:rPr lang="tr-TR" b="0" i="0" dirty="0" err="1">
                <a:effectLst/>
                <a:latin typeface="-apple-system"/>
              </a:rPr>
              <a:t>It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performs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well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for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small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datasets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and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partially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sorted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lists</a:t>
            </a:r>
            <a:r>
              <a:rPr lang="tr-TR" b="0" i="0" dirty="0">
                <a:effectLst/>
                <a:latin typeface="-apple-system"/>
              </a:rPr>
              <a:t>, but it </a:t>
            </a:r>
            <a:r>
              <a:rPr lang="tr-TR" b="0" i="0" dirty="0" err="1">
                <a:effectLst/>
                <a:latin typeface="-apple-system"/>
              </a:rPr>
              <a:t>also</a:t>
            </a:r>
            <a:r>
              <a:rPr lang="tr-TR" b="0" i="0" dirty="0">
                <a:effectLst/>
                <a:latin typeface="-apple-system"/>
              </a:rPr>
              <a:t> has a </a:t>
            </a:r>
            <a:r>
              <a:rPr lang="tr-TR" b="0" i="0" dirty="0" err="1">
                <a:effectLst/>
                <a:latin typeface="-apple-system"/>
              </a:rPr>
              <a:t>worst-case</a:t>
            </a:r>
            <a:r>
              <a:rPr lang="tr-TR" b="0" i="0" dirty="0">
                <a:effectLst/>
                <a:latin typeface="-apple-system"/>
              </a:rPr>
              <a:t> time </a:t>
            </a:r>
            <a:r>
              <a:rPr lang="tr-TR" b="0" i="0" dirty="0" err="1">
                <a:effectLst/>
                <a:latin typeface="-apple-system"/>
              </a:rPr>
              <a:t>complexity</a:t>
            </a:r>
            <a:r>
              <a:rPr lang="tr-TR" b="0" i="0" dirty="0">
                <a:effectLst/>
                <a:latin typeface="-apple-system"/>
              </a:rPr>
              <a:t> of O(n^2).</a:t>
            </a:r>
          </a:p>
          <a:p>
            <a:endParaRPr lang="tr-AZ" dirty="0"/>
          </a:p>
        </p:txBody>
      </p:sp>
    </p:spTree>
    <p:extLst>
      <p:ext uri="{BB962C8B-B14F-4D97-AF65-F5344CB8AC3E}">
        <p14:creationId xmlns:p14="http://schemas.microsoft.com/office/powerpoint/2010/main" val="257473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AF32CB-E235-CAEB-5AB1-8E1640D6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AZ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92ED11-F3B4-E409-B3BF-AA9FEE07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auto"/>
            <a:r>
              <a:rPr lang="tr-TR" b="1" i="0" dirty="0">
                <a:effectLst/>
                <a:latin typeface="-apple-system"/>
              </a:rPr>
              <a:t>4. </a:t>
            </a:r>
            <a:r>
              <a:rPr lang="tr-TR" b="1" i="0" dirty="0" err="1">
                <a:effectLst/>
                <a:latin typeface="-apple-system"/>
              </a:rPr>
              <a:t>Merge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Sort</a:t>
            </a:r>
            <a:r>
              <a:rPr lang="tr-TR" b="1" i="0" dirty="0">
                <a:effectLst/>
                <a:latin typeface="-apple-system"/>
              </a:rPr>
              <a:t>: </a:t>
            </a:r>
            <a:r>
              <a:rPr lang="tr-TR" b="1" i="0" dirty="0" err="1">
                <a:effectLst/>
                <a:latin typeface="-apple-system"/>
              </a:rPr>
              <a:t>Divide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and</a:t>
            </a:r>
            <a:r>
              <a:rPr lang="tr-TR" b="1" i="0" dirty="0">
                <a:effectLst/>
                <a:latin typeface="-apple-system"/>
              </a:rPr>
              <a:t> </a:t>
            </a:r>
            <a:r>
              <a:rPr lang="tr-TR" b="1" i="0" dirty="0" err="1">
                <a:effectLst/>
                <a:latin typeface="-apple-system"/>
              </a:rPr>
              <a:t>Conquer</a:t>
            </a:r>
            <a:endParaRPr lang="tr-TR" b="0" i="0" dirty="0">
              <a:effectLst/>
              <a:latin typeface="-apple-system"/>
            </a:endParaRPr>
          </a:p>
          <a:p>
            <a:pPr algn="l" fontAlgn="auto"/>
            <a:r>
              <a:rPr lang="tr-TR" b="0" i="0" dirty="0" err="1">
                <a:effectLst/>
                <a:latin typeface="-apple-system"/>
              </a:rPr>
              <a:t>Merge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Sort</a:t>
            </a:r>
            <a:r>
              <a:rPr lang="tr-TR" b="0" i="0" dirty="0">
                <a:effectLst/>
                <a:latin typeface="-apple-system"/>
              </a:rPr>
              <a:t> is a </a:t>
            </a:r>
            <a:r>
              <a:rPr lang="tr-TR" b="0" i="0" dirty="0" err="1">
                <a:effectLst/>
                <a:latin typeface="-apple-system"/>
              </a:rPr>
              <a:t>more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efficient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algorithm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based</a:t>
            </a:r>
            <a:r>
              <a:rPr lang="tr-TR" b="0" i="0" dirty="0">
                <a:effectLst/>
                <a:latin typeface="-apple-system"/>
              </a:rPr>
              <a:t> on </a:t>
            </a:r>
            <a:r>
              <a:rPr lang="tr-TR" b="0" i="0" dirty="0" err="1">
                <a:effectLst/>
                <a:latin typeface="-apple-system"/>
              </a:rPr>
              <a:t>the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divide-and-conquer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approach</a:t>
            </a:r>
            <a:r>
              <a:rPr lang="tr-TR" b="0" i="0" dirty="0">
                <a:effectLst/>
                <a:latin typeface="-apple-system"/>
              </a:rPr>
              <a:t>. </a:t>
            </a:r>
            <a:r>
              <a:rPr lang="tr-TR" b="0" i="0" dirty="0" err="1">
                <a:effectLst/>
                <a:latin typeface="-apple-system"/>
              </a:rPr>
              <a:t>It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divides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the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list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into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halves</a:t>
            </a:r>
            <a:r>
              <a:rPr lang="tr-TR" b="0" i="0" dirty="0">
                <a:effectLst/>
                <a:latin typeface="-apple-system"/>
              </a:rPr>
              <a:t>, </a:t>
            </a:r>
            <a:r>
              <a:rPr lang="tr-TR" b="0" i="0" dirty="0" err="1">
                <a:effectLst/>
                <a:latin typeface="-apple-system"/>
              </a:rPr>
              <a:t>sorts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them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separately</a:t>
            </a:r>
            <a:r>
              <a:rPr lang="tr-TR" b="0" i="0" dirty="0">
                <a:effectLst/>
                <a:latin typeface="-apple-system"/>
              </a:rPr>
              <a:t>, </a:t>
            </a:r>
            <a:r>
              <a:rPr lang="tr-TR" b="0" i="0" dirty="0" err="1">
                <a:effectLst/>
                <a:latin typeface="-apple-system"/>
              </a:rPr>
              <a:t>and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then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merges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the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sorted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halves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to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obtain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the</a:t>
            </a:r>
            <a:r>
              <a:rPr lang="tr-TR" b="0" i="0" dirty="0">
                <a:effectLst/>
                <a:latin typeface="-apple-system"/>
              </a:rPr>
              <a:t> final </a:t>
            </a:r>
            <a:r>
              <a:rPr lang="tr-TR" b="0" i="0" dirty="0" err="1">
                <a:effectLst/>
                <a:latin typeface="-apple-system"/>
              </a:rPr>
              <a:t>sorted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list</a:t>
            </a:r>
            <a:r>
              <a:rPr lang="tr-TR" b="0" i="0" dirty="0">
                <a:effectLst/>
                <a:latin typeface="-apple-system"/>
              </a:rPr>
              <a:t>. </a:t>
            </a:r>
            <a:r>
              <a:rPr lang="tr-TR" b="0" i="0" dirty="0" err="1">
                <a:effectLst/>
                <a:latin typeface="-apple-system"/>
              </a:rPr>
              <a:t>Merge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Sort</a:t>
            </a:r>
            <a:r>
              <a:rPr lang="tr-TR" b="0" i="0" dirty="0">
                <a:effectLst/>
                <a:latin typeface="-apple-system"/>
              </a:rPr>
              <a:t> has a time </a:t>
            </a:r>
            <a:r>
              <a:rPr lang="tr-TR" b="0" i="0" dirty="0" err="1">
                <a:effectLst/>
                <a:latin typeface="-apple-system"/>
              </a:rPr>
              <a:t>complexity</a:t>
            </a:r>
            <a:r>
              <a:rPr lang="tr-TR" b="0" i="0" dirty="0">
                <a:effectLst/>
                <a:latin typeface="-apple-system"/>
              </a:rPr>
              <a:t> of O(n </a:t>
            </a:r>
            <a:r>
              <a:rPr lang="tr-TR" b="0" i="0" dirty="0" err="1">
                <a:effectLst/>
                <a:latin typeface="-apple-system"/>
              </a:rPr>
              <a:t>log</a:t>
            </a:r>
            <a:r>
              <a:rPr lang="tr-TR" b="0" i="0" dirty="0">
                <a:effectLst/>
                <a:latin typeface="-apple-system"/>
              </a:rPr>
              <a:t> n), </a:t>
            </a:r>
            <a:r>
              <a:rPr lang="tr-TR" b="0" i="0" dirty="0" err="1">
                <a:effectLst/>
                <a:latin typeface="-apple-system"/>
              </a:rPr>
              <a:t>making</a:t>
            </a:r>
            <a:r>
              <a:rPr lang="tr-TR" b="0" i="0" dirty="0">
                <a:effectLst/>
                <a:latin typeface="-apple-system"/>
              </a:rPr>
              <a:t> it </a:t>
            </a:r>
            <a:r>
              <a:rPr lang="tr-TR" b="0" i="0" dirty="0" err="1">
                <a:effectLst/>
                <a:latin typeface="-apple-system"/>
              </a:rPr>
              <a:t>more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suitable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for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larger</a:t>
            </a:r>
            <a:r>
              <a:rPr lang="tr-TR" b="0" i="0" dirty="0">
                <a:effectLst/>
                <a:latin typeface="-apple-system"/>
              </a:rPr>
              <a:t> </a:t>
            </a:r>
            <a:r>
              <a:rPr lang="tr-TR" b="0" i="0" dirty="0" err="1">
                <a:effectLst/>
                <a:latin typeface="-apple-system"/>
              </a:rPr>
              <a:t>datasets</a:t>
            </a:r>
            <a:r>
              <a:rPr lang="tr-TR" b="0" i="0">
                <a:effectLst/>
                <a:latin typeface="-apple-system"/>
              </a:rPr>
              <a:t>.</a:t>
            </a:r>
          </a:p>
          <a:p>
            <a:endParaRPr lang="tr-AZ"/>
          </a:p>
        </p:txBody>
      </p:sp>
    </p:spTree>
    <p:extLst>
      <p:ext uri="{BB962C8B-B14F-4D97-AF65-F5344CB8AC3E}">
        <p14:creationId xmlns:p14="http://schemas.microsoft.com/office/powerpoint/2010/main" val="3008426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{B6090EF1-69A3-954E-BBDC-106F1F2A1D8F}tf10001062</Template>
  <TotalTime>8</TotalTime>
  <Words>327</Words>
  <Application>Microsoft Macintosh PowerPoint</Application>
  <PresentationFormat>Geniş ekran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Baloo Da 2 SemiBold</vt:lpstr>
      <vt:lpstr>Century Gothic</vt:lpstr>
      <vt:lpstr>Nunito</vt:lpstr>
      <vt:lpstr>Wingdings 3</vt:lpstr>
      <vt:lpstr>İyon</vt:lpstr>
      <vt:lpstr>Searching (Linear search,Binary searching,jump search)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(Linear search,Binary searching,jump search)</dc:title>
  <dc:creator>Allahverdi Agamaliyev</dc:creator>
  <cp:lastModifiedBy>Allahverdi Agamaliyev</cp:lastModifiedBy>
  <cp:revision>1</cp:revision>
  <dcterms:created xsi:type="dcterms:W3CDTF">2023-10-18T22:11:15Z</dcterms:created>
  <dcterms:modified xsi:type="dcterms:W3CDTF">2023-10-18T22:20:00Z</dcterms:modified>
</cp:coreProperties>
</file>