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61" r:id="rId2"/>
    <p:sldId id="257" r:id="rId3"/>
    <p:sldId id="271" r:id="rId4"/>
    <p:sldId id="265" r:id="rId5"/>
    <p:sldId id="272" r:id="rId6"/>
    <p:sldId id="263" r:id="rId7"/>
    <p:sldId id="273" r:id="rId8"/>
    <p:sldId id="281" r:id="rId9"/>
    <p:sldId id="274" r:id="rId10"/>
    <p:sldId id="275" r:id="rId11"/>
    <p:sldId id="282" r:id="rId12"/>
    <p:sldId id="264" r:id="rId13"/>
    <p:sldId id="283" r:id="rId14"/>
    <p:sldId id="277" r:id="rId15"/>
    <p:sldId id="278" r:id="rId16"/>
    <p:sldId id="284" r:id="rId17"/>
    <p:sldId id="279" r:id="rId18"/>
    <p:sldId id="285" r:id="rId19"/>
    <p:sldId id="280" r:id="rId20"/>
    <p:sldId id="269" r:id="rId21"/>
    <p:sldId id="268" r:id="rId22"/>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3F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4" autoAdjust="0"/>
    <p:restoredTop sz="94706" autoAdjust="0"/>
  </p:normalViewPr>
  <p:slideViewPr>
    <p:cSldViewPr snapToGrid="0">
      <p:cViewPr varScale="1">
        <p:scale>
          <a:sx n="74" d="100"/>
          <a:sy n="74" d="100"/>
        </p:scale>
        <p:origin x="576" y="7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385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23BDB8-1E94-4325-BE3C-E9CB13FD23ED}" type="doc">
      <dgm:prSet loTypeId="urn:microsoft.com/office/officeart/2005/8/layout/chevron2" loCatId="process" qsTypeId="urn:microsoft.com/office/officeart/2005/8/quickstyle/simple1" qsCatId="simple" csTypeId="urn:microsoft.com/office/officeart/2005/8/colors/accent1_4" csCatId="accent1" phldr="1"/>
      <dgm:spPr/>
      <dgm:t>
        <a:bodyPr/>
        <a:lstStyle/>
        <a:p>
          <a:endParaRPr lang="fr-FR"/>
        </a:p>
      </dgm:t>
    </dgm:pt>
    <dgm:pt modelId="{D65DDB6C-7643-411F-9965-C481D6A989F7}">
      <dgm:prSet phldrT="[Texte]"/>
      <dgm:spPr/>
      <dgm:t>
        <a:bodyPr/>
        <a:lstStyle/>
        <a:p>
          <a:r>
            <a:rPr lang="fr-FR" altLang="fr-FR" b="1" smtClean="0">
              <a:latin typeface="+mj-lt"/>
            </a:rPr>
            <a:t>Piscine:</a:t>
          </a:r>
          <a:r>
            <a:rPr lang="fr-FR" altLang="fr-FR" smtClean="0">
              <a:latin typeface="+mj-lt"/>
            </a:rPr>
            <a:t> </a:t>
          </a:r>
          <a:endParaRPr lang="fr-FR" dirty="0"/>
        </a:p>
      </dgm:t>
    </dgm:pt>
    <dgm:pt modelId="{03B12ACF-D464-4E7F-9BF0-AAA6C3CD5DDA}" type="parTrans" cxnId="{8D6411BF-06B7-425A-A236-FC19AD655CE1}">
      <dgm:prSet/>
      <dgm:spPr/>
      <dgm:t>
        <a:bodyPr/>
        <a:lstStyle/>
        <a:p>
          <a:endParaRPr lang="fr-FR"/>
        </a:p>
      </dgm:t>
    </dgm:pt>
    <dgm:pt modelId="{9FD700CF-ADC6-42FE-827E-A3C6D51024B5}" type="sibTrans" cxnId="{8D6411BF-06B7-425A-A236-FC19AD655CE1}">
      <dgm:prSet/>
      <dgm:spPr/>
      <dgm:t>
        <a:bodyPr/>
        <a:lstStyle/>
        <a:p>
          <a:endParaRPr lang="fr-FR"/>
        </a:p>
      </dgm:t>
    </dgm:pt>
    <dgm:pt modelId="{53C0FC6A-A57A-4B5B-A8C2-CD587B9AF183}">
      <dgm:prSet phldrT="[Texte]"/>
      <dgm:spPr/>
      <dgm:t>
        <a:bodyPr/>
        <a:lstStyle/>
        <a:p>
          <a:r>
            <a:rPr lang="fr-FR" altLang="fr-FR" dirty="0" smtClean="0">
              <a:latin typeface="+mj-lt"/>
            </a:rPr>
            <a:t> Chaque</a:t>
          </a:r>
          <a:r>
            <a:rPr lang="fr-FR" b="0" i="0" dirty="0" smtClean="0"/>
            <a:t> pool aura toujours son propre espace de noms et ses propres éléments de cache</a:t>
          </a:r>
          <a:r>
            <a:rPr lang="fr-FR" altLang="fr-FR" dirty="0" smtClean="0">
              <a:latin typeface="+mj-lt"/>
            </a:rPr>
            <a:t> </a:t>
          </a:r>
          <a:endParaRPr lang="fr-FR" dirty="0"/>
        </a:p>
      </dgm:t>
    </dgm:pt>
    <dgm:pt modelId="{D12AB727-72AB-44CE-838A-F6C2904797A1}" type="parTrans" cxnId="{5250987F-E5B6-4813-96F0-3E31C8E0DB36}">
      <dgm:prSet/>
      <dgm:spPr/>
      <dgm:t>
        <a:bodyPr/>
        <a:lstStyle/>
        <a:p>
          <a:endParaRPr lang="fr-FR"/>
        </a:p>
      </dgm:t>
    </dgm:pt>
    <dgm:pt modelId="{A2AD8F6D-EBF4-4C8B-9812-7DCFF0F9E2C0}" type="sibTrans" cxnId="{5250987F-E5B6-4813-96F0-3E31C8E0DB36}">
      <dgm:prSet/>
      <dgm:spPr/>
      <dgm:t>
        <a:bodyPr/>
        <a:lstStyle/>
        <a:p>
          <a:endParaRPr lang="fr-FR"/>
        </a:p>
      </dgm:t>
    </dgm:pt>
    <dgm:pt modelId="{6B0885FB-A547-4A4B-8C3C-D6929EF54172}">
      <dgm:prSet phldrT="[Texte]"/>
      <dgm:spPr/>
      <dgm:t>
        <a:bodyPr/>
        <a:lstStyle/>
        <a:p>
          <a:r>
            <a:rPr lang="fr-FR" altLang="fr-FR" b="1" smtClean="0">
              <a:latin typeface="+mj-lt"/>
            </a:rPr>
            <a:t>Adaptateur</a:t>
          </a:r>
          <a:endParaRPr lang="fr-FR" dirty="0"/>
        </a:p>
      </dgm:t>
    </dgm:pt>
    <dgm:pt modelId="{FD1FB232-779D-4A45-A136-27E5BFE0FEA5}" type="parTrans" cxnId="{0365D5F6-F844-401A-A9FE-624B421AA9E1}">
      <dgm:prSet/>
      <dgm:spPr/>
      <dgm:t>
        <a:bodyPr/>
        <a:lstStyle/>
        <a:p>
          <a:endParaRPr lang="fr-FR"/>
        </a:p>
      </dgm:t>
    </dgm:pt>
    <dgm:pt modelId="{A3CDAFB4-708B-46DF-83CD-7C65C9BEC20E}" type="sibTrans" cxnId="{0365D5F6-F844-401A-A9FE-624B421AA9E1}">
      <dgm:prSet/>
      <dgm:spPr/>
      <dgm:t>
        <a:bodyPr/>
        <a:lstStyle/>
        <a:p>
          <a:endParaRPr lang="fr-FR"/>
        </a:p>
      </dgm:t>
    </dgm:pt>
    <dgm:pt modelId="{802AC416-854A-4939-B3AD-25241E73FDAC}">
      <dgm:prSet phldrT="[Texte]"/>
      <dgm:spPr/>
      <dgm:t>
        <a:bodyPr/>
        <a:lstStyle/>
        <a:p>
          <a:r>
            <a:rPr lang="fr-FR" altLang="fr-FR" dirty="0" smtClean="0">
              <a:latin typeface="+mj-lt"/>
            </a:rPr>
            <a:t>Un </a:t>
          </a:r>
          <a:r>
            <a:rPr lang="fr-FR" altLang="fr-FR" i="1" dirty="0" smtClean="0">
              <a:latin typeface="+mj-lt"/>
            </a:rPr>
            <a:t>modèle</a:t>
          </a:r>
          <a:r>
            <a:rPr lang="fr-FR" altLang="fr-FR" dirty="0" smtClean="0">
              <a:latin typeface="+mj-lt"/>
            </a:rPr>
            <a:t> que vous utilisez pour créer des pools.</a:t>
          </a:r>
          <a:endParaRPr lang="fr-FR" dirty="0"/>
        </a:p>
      </dgm:t>
    </dgm:pt>
    <dgm:pt modelId="{0EEDB256-5037-4175-8BC0-8638C760B034}" type="parTrans" cxnId="{4E78B845-0C43-4813-9FAC-D8DB4DCC2D1B}">
      <dgm:prSet/>
      <dgm:spPr/>
      <dgm:t>
        <a:bodyPr/>
        <a:lstStyle/>
        <a:p>
          <a:endParaRPr lang="fr-FR"/>
        </a:p>
      </dgm:t>
    </dgm:pt>
    <dgm:pt modelId="{ED60E89E-6960-4592-81DC-8A4C8269AE4A}" type="sibTrans" cxnId="{4E78B845-0C43-4813-9FAC-D8DB4DCC2D1B}">
      <dgm:prSet/>
      <dgm:spPr/>
      <dgm:t>
        <a:bodyPr/>
        <a:lstStyle/>
        <a:p>
          <a:endParaRPr lang="fr-FR"/>
        </a:p>
      </dgm:t>
    </dgm:pt>
    <dgm:pt modelId="{3BCFCD87-B2C4-4DBD-8F38-1A6E477BE4E2}">
      <dgm:prSet phldrT="[Texte]"/>
      <dgm:spPr/>
      <dgm:t>
        <a:bodyPr/>
        <a:lstStyle/>
        <a:p>
          <a:r>
            <a:rPr lang="fr-FR" altLang="fr-FR" b="1" smtClean="0">
              <a:latin typeface="+mj-lt"/>
            </a:rPr>
            <a:t>Fournisseur</a:t>
          </a:r>
          <a:endParaRPr lang="fr-FR" dirty="0"/>
        </a:p>
      </dgm:t>
    </dgm:pt>
    <dgm:pt modelId="{8161DCB3-226C-439C-BA31-95C230E468A5}" type="parTrans" cxnId="{C1220B5D-3B6E-44B9-95E0-625F7B6FAC46}">
      <dgm:prSet/>
      <dgm:spPr/>
      <dgm:t>
        <a:bodyPr/>
        <a:lstStyle/>
        <a:p>
          <a:endParaRPr lang="fr-FR"/>
        </a:p>
      </dgm:t>
    </dgm:pt>
    <dgm:pt modelId="{329349A7-2814-411A-8B7F-A076212B4DA2}" type="sibTrans" cxnId="{C1220B5D-3B6E-44B9-95E0-625F7B6FAC46}">
      <dgm:prSet/>
      <dgm:spPr/>
      <dgm:t>
        <a:bodyPr/>
        <a:lstStyle/>
        <a:p>
          <a:endParaRPr lang="fr-FR"/>
        </a:p>
      </dgm:t>
    </dgm:pt>
    <dgm:pt modelId="{959D805B-C143-4A1F-AE2E-9E4DBC0132D5}">
      <dgm:prSet phldrT="[Texte]"/>
      <dgm:spPr/>
      <dgm:t>
        <a:bodyPr/>
        <a:lstStyle/>
        <a:p>
          <a:r>
            <a:rPr lang="fr-FR" altLang="fr-FR" dirty="0" smtClean="0">
              <a:latin typeface="+mj-lt"/>
            </a:rPr>
            <a:t>Un service que certains adaptateurs utilisent pour se connecter au stockage. </a:t>
          </a:r>
          <a:endParaRPr lang="fr-FR" dirty="0"/>
        </a:p>
      </dgm:t>
    </dgm:pt>
    <dgm:pt modelId="{4CAF8C1D-1131-4B63-85A9-FC0821A683E7}" type="parTrans" cxnId="{7094A48F-A27F-4C0C-BD89-2FBEAAAE0879}">
      <dgm:prSet/>
      <dgm:spPr/>
      <dgm:t>
        <a:bodyPr/>
        <a:lstStyle/>
        <a:p>
          <a:endParaRPr lang="fr-FR"/>
        </a:p>
      </dgm:t>
    </dgm:pt>
    <dgm:pt modelId="{933B7195-BB17-491F-B1BF-00CEE6B6C29B}" type="sibTrans" cxnId="{7094A48F-A27F-4C0C-BD89-2FBEAAAE0879}">
      <dgm:prSet/>
      <dgm:spPr/>
      <dgm:t>
        <a:bodyPr/>
        <a:lstStyle/>
        <a:p>
          <a:endParaRPr lang="fr-FR"/>
        </a:p>
      </dgm:t>
    </dgm:pt>
    <dgm:pt modelId="{B7D0A51E-5167-4068-919E-A64B10CC797D}" type="pres">
      <dgm:prSet presAssocID="{E623BDB8-1E94-4325-BE3C-E9CB13FD23ED}" presName="linearFlow" presStyleCnt="0">
        <dgm:presLayoutVars>
          <dgm:dir/>
          <dgm:animLvl val="lvl"/>
          <dgm:resizeHandles val="exact"/>
        </dgm:presLayoutVars>
      </dgm:prSet>
      <dgm:spPr/>
    </dgm:pt>
    <dgm:pt modelId="{0D82EF6B-77EE-448A-A4F4-860072C68F0B}" type="pres">
      <dgm:prSet presAssocID="{D65DDB6C-7643-411F-9965-C481D6A989F7}" presName="composite" presStyleCnt="0"/>
      <dgm:spPr/>
    </dgm:pt>
    <dgm:pt modelId="{9D6540BB-D69F-4D7B-92AA-D29830C454C3}" type="pres">
      <dgm:prSet presAssocID="{D65DDB6C-7643-411F-9965-C481D6A989F7}" presName="parentText" presStyleLbl="alignNode1" presStyleIdx="0" presStyleCnt="3">
        <dgm:presLayoutVars>
          <dgm:chMax val="1"/>
          <dgm:bulletEnabled val="1"/>
        </dgm:presLayoutVars>
      </dgm:prSet>
      <dgm:spPr/>
      <dgm:t>
        <a:bodyPr/>
        <a:lstStyle/>
        <a:p>
          <a:endParaRPr lang="fr-FR"/>
        </a:p>
      </dgm:t>
    </dgm:pt>
    <dgm:pt modelId="{09B8E63D-6970-42C4-A4A4-767CEA29F54B}" type="pres">
      <dgm:prSet presAssocID="{D65DDB6C-7643-411F-9965-C481D6A989F7}" presName="descendantText" presStyleLbl="alignAcc1" presStyleIdx="0" presStyleCnt="3" custLinFactNeighborX="-210" custLinFactNeighborY="5278">
        <dgm:presLayoutVars>
          <dgm:bulletEnabled val="1"/>
        </dgm:presLayoutVars>
      </dgm:prSet>
      <dgm:spPr/>
      <dgm:t>
        <a:bodyPr/>
        <a:lstStyle/>
        <a:p>
          <a:endParaRPr lang="fr-FR"/>
        </a:p>
      </dgm:t>
    </dgm:pt>
    <dgm:pt modelId="{69DA8AEA-EB97-4078-BC1C-3EF652ED6473}" type="pres">
      <dgm:prSet presAssocID="{9FD700CF-ADC6-42FE-827E-A3C6D51024B5}" presName="sp" presStyleCnt="0"/>
      <dgm:spPr/>
    </dgm:pt>
    <dgm:pt modelId="{73E26E86-7791-4760-BECB-C57AC5B217F5}" type="pres">
      <dgm:prSet presAssocID="{6B0885FB-A547-4A4B-8C3C-D6929EF54172}" presName="composite" presStyleCnt="0"/>
      <dgm:spPr/>
    </dgm:pt>
    <dgm:pt modelId="{40FC4F21-CE9D-453F-9C16-93601E3F257F}" type="pres">
      <dgm:prSet presAssocID="{6B0885FB-A547-4A4B-8C3C-D6929EF54172}" presName="parentText" presStyleLbl="alignNode1" presStyleIdx="1" presStyleCnt="3">
        <dgm:presLayoutVars>
          <dgm:chMax val="1"/>
          <dgm:bulletEnabled val="1"/>
        </dgm:presLayoutVars>
      </dgm:prSet>
      <dgm:spPr/>
      <dgm:t>
        <a:bodyPr/>
        <a:lstStyle/>
        <a:p>
          <a:endParaRPr lang="fr-FR"/>
        </a:p>
      </dgm:t>
    </dgm:pt>
    <dgm:pt modelId="{00F054B4-5393-45E6-B316-6A56188C3A43}" type="pres">
      <dgm:prSet presAssocID="{6B0885FB-A547-4A4B-8C3C-D6929EF54172}" presName="descendantText" presStyleLbl="alignAcc1" presStyleIdx="1" presStyleCnt="3">
        <dgm:presLayoutVars>
          <dgm:bulletEnabled val="1"/>
        </dgm:presLayoutVars>
      </dgm:prSet>
      <dgm:spPr/>
      <dgm:t>
        <a:bodyPr/>
        <a:lstStyle/>
        <a:p>
          <a:endParaRPr lang="fr-FR"/>
        </a:p>
      </dgm:t>
    </dgm:pt>
    <dgm:pt modelId="{670DD943-A6C8-419A-9227-1C4ABDCA09F5}" type="pres">
      <dgm:prSet presAssocID="{A3CDAFB4-708B-46DF-83CD-7C65C9BEC20E}" presName="sp" presStyleCnt="0"/>
      <dgm:spPr/>
    </dgm:pt>
    <dgm:pt modelId="{A03FE5FC-CC15-4074-8F2E-091D6D6B8E4F}" type="pres">
      <dgm:prSet presAssocID="{3BCFCD87-B2C4-4DBD-8F38-1A6E477BE4E2}" presName="composite" presStyleCnt="0"/>
      <dgm:spPr/>
    </dgm:pt>
    <dgm:pt modelId="{5D37DEDA-8AFD-4F6A-9286-115B5037773C}" type="pres">
      <dgm:prSet presAssocID="{3BCFCD87-B2C4-4DBD-8F38-1A6E477BE4E2}" presName="parentText" presStyleLbl="alignNode1" presStyleIdx="2" presStyleCnt="3">
        <dgm:presLayoutVars>
          <dgm:chMax val="1"/>
          <dgm:bulletEnabled val="1"/>
        </dgm:presLayoutVars>
      </dgm:prSet>
      <dgm:spPr/>
      <dgm:t>
        <a:bodyPr/>
        <a:lstStyle/>
        <a:p>
          <a:endParaRPr lang="fr-FR"/>
        </a:p>
      </dgm:t>
    </dgm:pt>
    <dgm:pt modelId="{42707F37-62C9-4B7E-9951-C9BD7DFA4501}" type="pres">
      <dgm:prSet presAssocID="{3BCFCD87-B2C4-4DBD-8F38-1A6E477BE4E2}" presName="descendantText" presStyleLbl="alignAcc1" presStyleIdx="2" presStyleCnt="3">
        <dgm:presLayoutVars>
          <dgm:bulletEnabled val="1"/>
        </dgm:presLayoutVars>
      </dgm:prSet>
      <dgm:spPr/>
      <dgm:t>
        <a:bodyPr/>
        <a:lstStyle/>
        <a:p>
          <a:endParaRPr lang="fr-FR"/>
        </a:p>
      </dgm:t>
    </dgm:pt>
  </dgm:ptLst>
  <dgm:cxnLst>
    <dgm:cxn modelId="{4DEEB5DA-A994-4D3F-B83A-39B4E730DC32}" type="presOf" srcId="{D65DDB6C-7643-411F-9965-C481D6A989F7}" destId="{9D6540BB-D69F-4D7B-92AA-D29830C454C3}" srcOrd="0" destOrd="0" presId="urn:microsoft.com/office/officeart/2005/8/layout/chevron2"/>
    <dgm:cxn modelId="{AED854EE-4F04-4E06-BADE-7573ABB65D10}" type="presOf" srcId="{3BCFCD87-B2C4-4DBD-8F38-1A6E477BE4E2}" destId="{5D37DEDA-8AFD-4F6A-9286-115B5037773C}" srcOrd="0" destOrd="0" presId="urn:microsoft.com/office/officeart/2005/8/layout/chevron2"/>
    <dgm:cxn modelId="{8D6411BF-06B7-425A-A236-FC19AD655CE1}" srcId="{E623BDB8-1E94-4325-BE3C-E9CB13FD23ED}" destId="{D65DDB6C-7643-411F-9965-C481D6A989F7}" srcOrd="0" destOrd="0" parTransId="{03B12ACF-D464-4E7F-9BF0-AAA6C3CD5DDA}" sibTransId="{9FD700CF-ADC6-42FE-827E-A3C6D51024B5}"/>
    <dgm:cxn modelId="{9A0F3AAE-DE60-41AC-A07B-015B79178D37}" type="presOf" srcId="{6B0885FB-A547-4A4B-8C3C-D6929EF54172}" destId="{40FC4F21-CE9D-453F-9C16-93601E3F257F}" srcOrd="0" destOrd="0" presId="urn:microsoft.com/office/officeart/2005/8/layout/chevron2"/>
    <dgm:cxn modelId="{C1220B5D-3B6E-44B9-95E0-625F7B6FAC46}" srcId="{E623BDB8-1E94-4325-BE3C-E9CB13FD23ED}" destId="{3BCFCD87-B2C4-4DBD-8F38-1A6E477BE4E2}" srcOrd="2" destOrd="0" parTransId="{8161DCB3-226C-439C-BA31-95C230E468A5}" sibTransId="{329349A7-2814-411A-8B7F-A076212B4DA2}"/>
    <dgm:cxn modelId="{916A305F-A325-43EB-A792-052C66579C31}" type="presOf" srcId="{E623BDB8-1E94-4325-BE3C-E9CB13FD23ED}" destId="{B7D0A51E-5167-4068-919E-A64B10CC797D}" srcOrd="0" destOrd="0" presId="urn:microsoft.com/office/officeart/2005/8/layout/chevron2"/>
    <dgm:cxn modelId="{4BDC6846-3B44-4130-867E-10266DA94281}" type="presOf" srcId="{53C0FC6A-A57A-4B5B-A8C2-CD587B9AF183}" destId="{09B8E63D-6970-42C4-A4A4-767CEA29F54B}" srcOrd="0" destOrd="0" presId="urn:microsoft.com/office/officeart/2005/8/layout/chevron2"/>
    <dgm:cxn modelId="{0B6F8690-F561-4744-98EE-6107EF53CE0D}" type="presOf" srcId="{959D805B-C143-4A1F-AE2E-9E4DBC0132D5}" destId="{42707F37-62C9-4B7E-9951-C9BD7DFA4501}" srcOrd="0" destOrd="0" presId="urn:microsoft.com/office/officeart/2005/8/layout/chevron2"/>
    <dgm:cxn modelId="{7094A48F-A27F-4C0C-BD89-2FBEAAAE0879}" srcId="{3BCFCD87-B2C4-4DBD-8F38-1A6E477BE4E2}" destId="{959D805B-C143-4A1F-AE2E-9E4DBC0132D5}" srcOrd="0" destOrd="0" parTransId="{4CAF8C1D-1131-4B63-85A9-FC0821A683E7}" sibTransId="{933B7195-BB17-491F-B1BF-00CEE6B6C29B}"/>
    <dgm:cxn modelId="{0365D5F6-F844-401A-A9FE-624B421AA9E1}" srcId="{E623BDB8-1E94-4325-BE3C-E9CB13FD23ED}" destId="{6B0885FB-A547-4A4B-8C3C-D6929EF54172}" srcOrd="1" destOrd="0" parTransId="{FD1FB232-779D-4A45-A136-27E5BFE0FEA5}" sibTransId="{A3CDAFB4-708B-46DF-83CD-7C65C9BEC20E}"/>
    <dgm:cxn modelId="{4E78B845-0C43-4813-9FAC-D8DB4DCC2D1B}" srcId="{6B0885FB-A547-4A4B-8C3C-D6929EF54172}" destId="{802AC416-854A-4939-B3AD-25241E73FDAC}" srcOrd="0" destOrd="0" parTransId="{0EEDB256-5037-4175-8BC0-8638C760B034}" sibTransId="{ED60E89E-6960-4592-81DC-8A4C8269AE4A}"/>
    <dgm:cxn modelId="{5016039F-9E34-4D6F-B0F9-2B39BCFBDADB}" type="presOf" srcId="{802AC416-854A-4939-B3AD-25241E73FDAC}" destId="{00F054B4-5393-45E6-B316-6A56188C3A43}" srcOrd="0" destOrd="0" presId="urn:microsoft.com/office/officeart/2005/8/layout/chevron2"/>
    <dgm:cxn modelId="{5250987F-E5B6-4813-96F0-3E31C8E0DB36}" srcId="{D65DDB6C-7643-411F-9965-C481D6A989F7}" destId="{53C0FC6A-A57A-4B5B-A8C2-CD587B9AF183}" srcOrd="0" destOrd="0" parTransId="{D12AB727-72AB-44CE-838A-F6C2904797A1}" sibTransId="{A2AD8F6D-EBF4-4C8B-9812-7DCFF0F9E2C0}"/>
    <dgm:cxn modelId="{3623DBAF-21F3-4BDC-AE6F-9CA1B254280A}" type="presParOf" srcId="{B7D0A51E-5167-4068-919E-A64B10CC797D}" destId="{0D82EF6B-77EE-448A-A4F4-860072C68F0B}" srcOrd="0" destOrd="0" presId="urn:microsoft.com/office/officeart/2005/8/layout/chevron2"/>
    <dgm:cxn modelId="{B9AEE085-E7E3-40F4-B282-7EC9092F76FA}" type="presParOf" srcId="{0D82EF6B-77EE-448A-A4F4-860072C68F0B}" destId="{9D6540BB-D69F-4D7B-92AA-D29830C454C3}" srcOrd="0" destOrd="0" presId="urn:microsoft.com/office/officeart/2005/8/layout/chevron2"/>
    <dgm:cxn modelId="{4A034116-32CB-469E-9F0A-5B2F481AC4BA}" type="presParOf" srcId="{0D82EF6B-77EE-448A-A4F4-860072C68F0B}" destId="{09B8E63D-6970-42C4-A4A4-767CEA29F54B}" srcOrd="1" destOrd="0" presId="urn:microsoft.com/office/officeart/2005/8/layout/chevron2"/>
    <dgm:cxn modelId="{13988A34-26AA-4EC6-A1B2-A95CE13C53D3}" type="presParOf" srcId="{B7D0A51E-5167-4068-919E-A64B10CC797D}" destId="{69DA8AEA-EB97-4078-BC1C-3EF652ED6473}" srcOrd="1" destOrd="0" presId="urn:microsoft.com/office/officeart/2005/8/layout/chevron2"/>
    <dgm:cxn modelId="{896F443B-65F1-456F-B178-84B4597E1ACC}" type="presParOf" srcId="{B7D0A51E-5167-4068-919E-A64B10CC797D}" destId="{73E26E86-7791-4760-BECB-C57AC5B217F5}" srcOrd="2" destOrd="0" presId="urn:microsoft.com/office/officeart/2005/8/layout/chevron2"/>
    <dgm:cxn modelId="{97336905-FB23-4B4F-B5E3-BDE4D9F58AA4}" type="presParOf" srcId="{73E26E86-7791-4760-BECB-C57AC5B217F5}" destId="{40FC4F21-CE9D-453F-9C16-93601E3F257F}" srcOrd="0" destOrd="0" presId="urn:microsoft.com/office/officeart/2005/8/layout/chevron2"/>
    <dgm:cxn modelId="{51B5FF1E-A1CA-4EEC-A334-2E4ABD3A3ECF}" type="presParOf" srcId="{73E26E86-7791-4760-BECB-C57AC5B217F5}" destId="{00F054B4-5393-45E6-B316-6A56188C3A43}" srcOrd="1" destOrd="0" presId="urn:microsoft.com/office/officeart/2005/8/layout/chevron2"/>
    <dgm:cxn modelId="{1BA67761-30A9-490B-8F59-88B4BC2B1E08}" type="presParOf" srcId="{B7D0A51E-5167-4068-919E-A64B10CC797D}" destId="{670DD943-A6C8-419A-9227-1C4ABDCA09F5}" srcOrd="3" destOrd="0" presId="urn:microsoft.com/office/officeart/2005/8/layout/chevron2"/>
    <dgm:cxn modelId="{07BF8C85-1D32-4AB6-883C-93236FD5C001}" type="presParOf" srcId="{B7D0A51E-5167-4068-919E-A64B10CC797D}" destId="{A03FE5FC-CC15-4074-8F2E-091D6D6B8E4F}" srcOrd="4" destOrd="0" presId="urn:microsoft.com/office/officeart/2005/8/layout/chevron2"/>
    <dgm:cxn modelId="{C71B7999-DD4C-42BE-A965-2EBD94916607}" type="presParOf" srcId="{A03FE5FC-CC15-4074-8F2E-091D6D6B8E4F}" destId="{5D37DEDA-8AFD-4F6A-9286-115B5037773C}" srcOrd="0" destOrd="0" presId="urn:microsoft.com/office/officeart/2005/8/layout/chevron2"/>
    <dgm:cxn modelId="{78B0B7C0-B950-404E-AB7D-BED0CC61F7E8}" type="presParOf" srcId="{A03FE5FC-CC15-4074-8F2E-091D6D6B8E4F}" destId="{42707F37-62C9-4B7E-9951-C9BD7DFA450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6540BB-D69F-4D7B-92AA-D29830C454C3}">
      <dsp:nvSpPr>
        <dsp:cNvPr id="0" name=""/>
        <dsp:cNvSpPr/>
      </dsp:nvSpPr>
      <dsp:spPr>
        <a:xfrm rot="5400000">
          <a:off x="-226374" y="226802"/>
          <a:ext cx="1509161" cy="1056413"/>
        </a:xfrm>
        <a:prstGeom prst="chevron">
          <a:avLst/>
        </a:prstGeom>
        <a:solidFill>
          <a:schemeClr val="accent1">
            <a:shade val="50000"/>
            <a:hueOff val="0"/>
            <a:satOff val="0"/>
            <a:lumOff val="0"/>
            <a:alphaOff val="0"/>
          </a:schemeClr>
        </a:solidFill>
        <a:ln w="1270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altLang="fr-FR" sz="1400" b="1" kern="1200" smtClean="0">
              <a:latin typeface="+mj-lt"/>
            </a:rPr>
            <a:t>Piscine:</a:t>
          </a:r>
          <a:r>
            <a:rPr lang="fr-FR" altLang="fr-FR" sz="1400" kern="1200" smtClean="0">
              <a:latin typeface="+mj-lt"/>
            </a:rPr>
            <a:t> </a:t>
          </a:r>
          <a:endParaRPr lang="fr-FR" sz="1400" kern="1200" dirty="0"/>
        </a:p>
      </dsp:txBody>
      <dsp:txXfrm rot="-5400000">
        <a:off x="1" y="528635"/>
        <a:ext cx="1056413" cy="452748"/>
      </dsp:txXfrm>
    </dsp:sp>
    <dsp:sp modelId="{09B8E63D-6970-42C4-A4A4-767CEA29F54B}">
      <dsp:nvSpPr>
        <dsp:cNvPr id="0" name=""/>
        <dsp:cNvSpPr/>
      </dsp:nvSpPr>
      <dsp:spPr>
        <a:xfrm rot="5400000">
          <a:off x="4203123" y="-3109847"/>
          <a:ext cx="980955" cy="7305056"/>
        </a:xfrm>
        <a:prstGeom prst="round2SameRect">
          <a:avLst/>
        </a:prstGeom>
        <a:solidFill>
          <a:schemeClr val="lt1">
            <a:alpha val="90000"/>
            <a:hueOff val="0"/>
            <a:satOff val="0"/>
            <a:lumOff val="0"/>
            <a:alphaOff val="0"/>
          </a:schemeClr>
        </a:solidFill>
        <a:ln w="1270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fr-FR" altLang="fr-FR" sz="2600" kern="1200" dirty="0" smtClean="0">
              <a:latin typeface="+mj-lt"/>
            </a:rPr>
            <a:t> Chaque</a:t>
          </a:r>
          <a:r>
            <a:rPr lang="fr-FR" sz="2600" b="0" i="0" kern="1200" dirty="0" smtClean="0"/>
            <a:t> pool aura toujours son propre espace de noms et ses propres éléments de cache</a:t>
          </a:r>
          <a:r>
            <a:rPr lang="fr-FR" altLang="fr-FR" sz="2600" kern="1200" dirty="0" smtClean="0">
              <a:latin typeface="+mj-lt"/>
            </a:rPr>
            <a:t> </a:t>
          </a:r>
          <a:endParaRPr lang="fr-FR" sz="2600" kern="1200" dirty="0"/>
        </a:p>
      </dsp:txBody>
      <dsp:txXfrm rot="-5400000">
        <a:off x="1041073" y="100089"/>
        <a:ext cx="7257170" cy="885183"/>
      </dsp:txXfrm>
    </dsp:sp>
    <dsp:sp modelId="{40FC4F21-CE9D-453F-9C16-93601E3F257F}">
      <dsp:nvSpPr>
        <dsp:cNvPr id="0" name=""/>
        <dsp:cNvSpPr/>
      </dsp:nvSpPr>
      <dsp:spPr>
        <a:xfrm rot="5400000">
          <a:off x="-226374" y="1540577"/>
          <a:ext cx="1509161" cy="1056413"/>
        </a:xfrm>
        <a:prstGeom prst="chevron">
          <a:avLst/>
        </a:prstGeom>
        <a:solidFill>
          <a:schemeClr val="accent1">
            <a:shade val="50000"/>
            <a:hueOff val="-203085"/>
            <a:satOff val="-4093"/>
            <a:lumOff val="28591"/>
            <a:alphaOff val="0"/>
          </a:schemeClr>
        </a:solidFill>
        <a:ln w="12700" cap="flat" cmpd="sng" algn="ctr">
          <a:solidFill>
            <a:schemeClr val="accent1">
              <a:shade val="50000"/>
              <a:hueOff val="-203085"/>
              <a:satOff val="-4093"/>
              <a:lumOff val="2859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altLang="fr-FR" sz="1400" b="1" kern="1200" smtClean="0">
              <a:latin typeface="+mj-lt"/>
            </a:rPr>
            <a:t>Adaptateur</a:t>
          </a:r>
          <a:endParaRPr lang="fr-FR" sz="1400" kern="1200" dirty="0"/>
        </a:p>
      </dsp:txBody>
      <dsp:txXfrm rot="-5400000">
        <a:off x="1" y="1842410"/>
        <a:ext cx="1056413" cy="452748"/>
      </dsp:txXfrm>
    </dsp:sp>
    <dsp:sp modelId="{00F054B4-5393-45E6-B316-6A56188C3A43}">
      <dsp:nvSpPr>
        <dsp:cNvPr id="0" name=""/>
        <dsp:cNvSpPr/>
      </dsp:nvSpPr>
      <dsp:spPr>
        <a:xfrm rot="5400000">
          <a:off x="4218464" y="-1847847"/>
          <a:ext cx="980955" cy="7305056"/>
        </a:xfrm>
        <a:prstGeom prst="round2SameRect">
          <a:avLst/>
        </a:prstGeom>
        <a:solidFill>
          <a:schemeClr val="lt1">
            <a:alpha val="90000"/>
            <a:hueOff val="0"/>
            <a:satOff val="0"/>
            <a:lumOff val="0"/>
            <a:alphaOff val="0"/>
          </a:schemeClr>
        </a:solidFill>
        <a:ln w="12700" cap="flat" cmpd="sng" algn="ctr">
          <a:solidFill>
            <a:schemeClr val="accent1">
              <a:shade val="50000"/>
              <a:hueOff val="-203085"/>
              <a:satOff val="-4093"/>
              <a:lumOff val="2859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fr-FR" altLang="fr-FR" sz="2600" kern="1200" dirty="0" smtClean="0">
              <a:latin typeface="+mj-lt"/>
            </a:rPr>
            <a:t>Un </a:t>
          </a:r>
          <a:r>
            <a:rPr lang="fr-FR" altLang="fr-FR" sz="2600" i="1" kern="1200" dirty="0" smtClean="0">
              <a:latin typeface="+mj-lt"/>
            </a:rPr>
            <a:t>modèle</a:t>
          </a:r>
          <a:r>
            <a:rPr lang="fr-FR" altLang="fr-FR" sz="2600" kern="1200" dirty="0" smtClean="0">
              <a:latin typeface="+mj-lt"/>
            </a:rPr>
            <a:t> que vous utilisez pour créer des pools.</a:t>
          </a:r>
          <a:endParaRPr lang="fr-FR" sz="2600" kern="1200" dirty="0"/>
        </a:p>
      </dsp:txBody>
      <dsp:txXfrm rot="-5400000">
        <a:off x="1056414" y="1362089"/>
        <a:ext cx="7257170" cy="885183"/>
      </dsp:txXfrm>
    </dsp:sp>
    <dsp:sp modelId="{5D37DEDA-8AFD-4F6A-9286-115B5037773C}">
      <dsp:nvSpPr>
        <dsp:cNvPr id="0" name=""/>
        <dsp:cNvSpPr/>
      </dsp:nvSpPr>
      <dsp:spPr>
        <a:xfrm rot="5400000">
          <a:off x="-226374" y="2854351"/>
          <a:ext cx="1509161" cy="1056413"/>
        </a:xfrm>
        <a:prstGeom prst="chevron">
          <a:avLst/>
        </a:prstGeom>
        <a:solidFill>
          <a:schemeClr val="accent1">
            <a:shade val="50000"/>
            <a:hueOff val="-203085"/>
            <a:satOff val="-4093"/>
            <a:lumOff val="28591"/>
            <a:alphaOff val="0"/>
          </a:schemeClr>
        </a:solidFill>
        <a:ln w="12700" cap="flat" cmpd="sng" algn="ctr">
          <a:solidFill>
            <a:schemeClr val="accent1">
              <a:shade val="50000"/>
              <a:hueOff val="-203085"/>
              <a:satOff val="-4093"/>
              <a:lumOff val="2859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fr-FR" altLang="fr-FR" sz="1400" b="1" kern="1200" smtClean="0">
              <a:latin typeface="+mj-lt"/>
            </a:rPr>
            <a:t>Fournisseur</a:t>
          </a:r>
          <a:endParaRPr lang="fr-FR" sz="1400" kern="1200" dirty="0"/>
        </a:p>
      </dsp:txBody>
      <dsp:txXfrm rot="-5400000">
        <a:off x="1" y="3156184"/>
        <a:ext cx="1056413" cy="452748"/>
      </dsp:txXfrm>
    </dsp:sp>
    <dsp:sp modelId="{42707F37-62C9-4B7E-9951-C9BD7DFA4501}">
      <dsp:nvSpPr>
        <dsp:cNvPr id="0" name=""/>
        <dsp:cNvSpPr/>
      </dsp:nvSpPr>
      <dsp:spPr>
        <a:xfrm rot="5400000">
          <a:off x="4218464" y="-534073"/>
          <a:ext cx="980955" cy="7305056"/>
        </a:xfrm>
        <a:prstGeom prst="round2SameRect">
          <a:avLst/>
        </a:prstGeom>
        <a:solidFill>
          <a:schemeClr val="lt1">
            <a:alpha val="90000"/>
            <a:hueOff val="0"/>
            <a:satOff val="0"/>
            <a:lumOff val="0"/>
            <a:alphaOff val="0"/>
          </a:schemeClr>
        </a:solidFill>
        <a:ln w="12700" cap="flat" cmpd="sng" algn="ctr">
          <a:solidFill>
            <a:schemeClr val="accent1">
              <a:shade val="50000"/>
              <a:hueOff val="-203085"/>
              <a:satOff val="-4093"/>
              <a:lumOff val="2859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a:lnSpc>
              <a:spcPct val="90000"/>
            </a:lnSpc>
            <a:spcBef>
              <a:spcPct val="0"/>
            </a:spcBef>
            <a:spcAft>
              <a:spcPct val="15000"/>
            </a:spcAft>
            <a:buChar char="••"/>
          </a:pPr>
          <a:r>
            <a:rPr lang="fr-FR" altLang="fr-FR" sz="2600" kern="1200" dirty="0" smtClean="0">
              <a:latin typeface="+mj-lt"/>
            </a:rPr>
            <a:t>Un service que certains adaptateurs utilisent pour se connecter au stockage. </a:t>
          </a:r>
          <a:endParaRPr lang="fr-FR" sz="2600" kern="1200" dirty="0"/>
        </a:p>
      </dsp:txBody>
      <dsp:txXfrm rot="-5400000">
        <a:off x="1056414" y="2675863"/>
        <a:ext cx="7257170" cy="88518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7ED9B38-3B2C-499F-B1DF-08089C0C689D}" type="datetime1">
              <a:rPr lang="fr-FR" smtClean="0"/>
              <a:t>12/12/2021</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fr-FR" smtClean="0"/>
              <a:t>‹N°›</a:t>
            </a:fld>
            <a:endParaRPr lang="fr-F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D5D9EE4-FD73-441F-9FE4-28084827734D}" type="datetime1">
              <a:rPr lang="fr-FR" noProof="0" smtClean="0"/>
              <a:t>12/12/2021</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fr-FR" dirty="0"/>
              <a:t>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869989-EB00-4EE7-BCB5-25BDC5BB29F8}" type="slidenum">
              <a:rPr lang="fr-FR" noProof="0" smtClean="0"/>
              <a:t>‹N°›</a:t>
            </a:fld>
            <a:endParaRPr lang="fr-FR" noProof="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2869989-EB00-4EE7-BCB5-25BDC5BB29F8}" type="slidenum">
              <a:rPr lang="fr-FR" smtClean="0"/>
              <a:t>1</a:t>
            </a:fld>
            <a:endParaRPr lang="fr-FR"/>
          </a:p>
        </p:txBody>
      </p:sp>
    </p:spTree>
    <p:extLst>
      <p:ext uri="{BB962C8B-B14F-4D97-AF65-F5344CB8AC3E}">
        <p14:creationId xmlns:p14="http://schemas.microsoft.com/office/powerpoint/2010/main" val="2597313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10</a:t>
            </a:fld>
            <a:endParaRPr lang="fr-FR"/>
          </a:p>
        </p:txBody>
      </p:sp>
    </p:spTree>
    <p:extLst>
      <p:ext uri="{BB962C8B-B14F-4D97-AF65-F5344CB8AC3E}">
        <p14:creationId xmlns:p14="http://schemas.microsoft.com/office/powerpoint/2010/main" val="3732447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2869989-EB00-4EE7-BCB5-25BDC5BB29F8}" type="slidenum">
              <a:rPr lang="fr-FR" smtClean="0"/>
              <a:t>11</a:t>
            </a:fld>
            <a:endParaRPr lang="fr-FR"/>
          </a:p>
        </p:txBody>
      </p:sp>
    </p:spTree>
    <p:extLst>
      <p:ext uri="{BB962C8B-B14F-4D97-AF65-F5344CB8AC3E}">
        <p14:creationId xmlns:p14="http://schemas.microsoft.com/office/powerpoint/2010/main" val="3422360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2869989-EB00-4EE7-BCB5-25BDC5BB29F8}" type="slidenum">
              <a:rPr lang="fr-FR" smtClean="0"/>
              <a:t>12</a:t>
            </a:fld>
            <a:endParaRPr lang="fr-FR"/>
          </a:p>
        </p:txBody>
      </p:sp>
    </p:spTree>
    <p:extLst>
      <p:ext uri="{BB962C8B-B14F-4D97-AF65-F5344CB8AC3E}">
        <p14:creationId xmlns:p14="http://schemas.microsoft.com/office/powerpoint/2010/main" val="4231273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2869989-EB00-4EE7-BCB5-25BDC5BB29F8}" type="slidenum">
              <a:rPr lang="fr-FR" smtClean="0"/>
              <a:t>13</a:t>
            </a:fld>
            <a:endParaRPr lang="fr-FR"/>
          </a:p>
        </p:txBody>
      </p:sp>
    </p:spTree>
    <p:extLst>
      <p:ext uri="{BB962C8B-B14F-4D97-AF65-F5344CB8AC3E}">
        <p14:creationId xmlns:p14="http://schemas.microsoft.com/office/powerpoint/2010/main" val="1844317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2869989-EB00-4EE7-BCB5-25BDC5BB29F8}" type="slidenum">
              <a:rPr lang="fr-FR" smtClean="0"/>
              <a:t>14</a:t>
            </a:fld>
            <a:endParaRPr lang="fr-FR"/>
          </a:p>
        </p:txBody>
      </p:sp>
    </p:spTree>
    <p:extLst>
      <p:ext uri="{BB962C8B-B14F-4D97-AF65-F5344CB8AC3E}">
        <p14:creationId xmlns:p14="http://schemas.microsoft.com/office/powerpoint/2010/main" val="1172424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2869989-EB00-4EE7-BCB5-25BDC5BB29F8}" type="slidenum">
              <a:rPr lang="fr-FR" smtClean="0"/>
              <a:t>15</a:t>
            </a:fld>
            <a:endParaRPr lang="fr-FR"/>
          </a:p>
        </p:txBody>
      </p:sp>
    </p:spTree>
    <p:extLst>
      <p:ext uri="{BB962C8B-B14F-4D97-AF65-F5344CB8AC3E}">
        <p14:creationId xmlns:p14="http://schemas.microsoft.com/office/powerpoint/2010/main" val="3233541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2869989-EB00-4EE7-BCB5-25BDC5BB29F8}" type="slidenum">
              <a:rPr lang="fr-FR" smtClean="0"/>
              <a:t>16</a:t>
            </a:fld>
            <a:endParaRPr lang="fr-FR"/>
          </a:p>
        </p:txBody>
      </p:sp>
    </p:spTree>
    <p:extLst>
      <p:ext uri="{BB962C8B-B14F-4D97-AF65-F5344CB8AC3E}">
        <p14:creationId xmlns:p14="http://schemas.microsoft.com/office/powerpoint/2010/main" val="3732593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2869989-EB00-4EE7-BCB5-25BDC5BB29F8}" type="slidenum">
              <a:rPr lang="fr-FR" smtClean="0"/>
              <a:t>17</a:t>
            </a:fld>
            <a:endParaRPr lang="fr-FR"/>
          </a:p>
        </p:txBody>
      </p:sp>
    </p:spTree>
    <p:extLst>
      <p:ext uri="{BB962C8B-B14F-4D97-AF65-F5344CB8AC3E}">
        <p14:creationId xmlns:p14="http://schemas.microsoft.com/office/powerpoint/2010/main" val="801057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2869989-EB00-4EE7-BCB5-25BDC5BB29F8}" type="slidenum">
              <a:rPr lang="fr-FR" smtClean="0"/>
              <a:t>18</a:t>
            </a:fld>
            <a:endParaRPr lang="fr-FR"/>
          </a:p>
        </p:txBody>
      </p:sp>
    </p:spTree>
    <p:extLst>
      <p:ext uri="{BB962C8B-B14F-4D97-AF65-F5344CB8AC3E}">
        <p14:creationId xmlns:p14="http://schemas.microsoft.com/office/powerpoint/2010/main" val="13704217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2869989-EB00-4EE7-BCB5-25BDC5BB29F8}" type="slidenum">
              <a:rPr lang="fr-FR" smtClean="0"/>
              <a:t>19</a:t>
            </a:fld>
            <a:endParaRPr lang="fr-FR"/>
          </a:p>
        </p:txBody>
      </p:sp>
    </p:spTree>
    <p:extLst>
      <p:ext uri="{BB962C8B-B14F-4D97-AF65-F5344CB8AC3E}">
        <p14:creationId xmlns:p14="http://schemas.microsoft.com/office/powerpoint/2010/main" val="3477408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2</a:t>
            </a:fld>
            <a:endParaRPr lang="fr-FR"/>
          </a:p>
        </p:txBody>
      </p:sp>
    </p:spTree>
    <p:extLst>
      <p:ext uri="{BB962C8B-B14F-4D97-AF65-F5344CB8AC3E}">
        <p14:creationId xmlns:p14="http://schemas.microsoft.com/office/powerpoint/2010/main" val="19803039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2869989-EB00-4EE7-BCB5-25BDC5BB29F8}" type="slidenum">
              <a:rPr lang="fr-FR" smtClean="0"/>
              <a:t>20</a:t>
            </a:fld>
            <a:endParaRPr lang="fr-FR"/>
          </a:p>
        </p:txBody>
      </p:sp>
    </p:spTree>
    <p:extLst>
      <p:ext uri="{BB962C8B-B14F-4D97-AF65-F5344CB8AC3E}">
        <p14:creationId xmlns:p14="http://schemas.microsoft.com/office/powerpoint/2010/main" val="1374540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2869989-EB00-4EE7-BCB5-25BDC5BB29F8}" type="slidenum">
              <a:rPr lang="fr-FR" smtClean="0"/>
              <a:t>21</a:t>
            </a:fld>
            <a:endParaRPr lang="fr-FR"/>
          </a:p>
        </p:txBody>
      </p:sp>
    </p:spTree>
    <p:extLst>
      <p:ext uri="{BB962C8B-B14F-4D97-AF65-F5344CB8AC3E}">
        <p14:creationId xmlns:p14="http://schemas.microsoft.com/office/powerpoint/2010/main" val="411140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3</a:t>
            </a:fld>
            <a:endParaRPr lang="fr-FR"/>
          </a:p>
        </p:txBody>
      </p:sp>
    </p:spTree>
    <p:extLst>
      <p:ext uri="{BB962C8B-B14F-4D97-AF65-F5344CB8AC3E}">
        <p14:creationId xmlns:p14="http://schemas.microsoft.com/office/powerpoint/2010/main" val="1515082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2869989-EB00-4EE7-BCB5-25BDC5BB29F8}" type="slidenum">
              <a:rPr lang="fr-FR" smtClean="0"/>
              <a:t>4</a:t>
            </a:fld>
            <a:endParaRPr lang="fr-FR"/>
          </a:p>
        </p:txBody>
      </p:sp>
    </p:spTree>
    <p:extLst>
      <p:ext uri="{BB962C8B-B14F-4D97-AF65-F5344CB8AC3E}">
        <p14:creationId xmlns:p14="http://schemas.microsoft.com/office/powerpoint/2010/main" val="2437168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5</a:t>
            </a:fld>
            <a:endParaRPr lang="fr-FR"/>
          </a:p>
        </p:txBody>
      </p:sp>
    </p:spTree>
    <p:extLst>
      <p:ext uri="{BB962C8B-B14F-4D97-AF65-F5344CB8AC3E}">
        <p14:creationId xmlns:p14="http://schemas.microsoft.com/office/powerpoint/2010/main" val="3020481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2869989-EB00-4EE7-BCB5-25BDC5BB29F8}" type="slidenum">
              <a:rPr lang="fr-FR" smtClean="0"/>
              <a:t>6</a:t>
            </a:fld>
            <a:endParaRPr lang="fr-FR"/>
          </a:p>
        </p:txBody>
      </p:sp>
    </p:spTree>
    <p:extLst>
      <p:ext uri="{BB962C8B-B14F-4D97-AF65-F5344CB8AC3E}">
        <p14:creationId xmlns:p14="http://schemas.microsoft.com/office/powerpoint/2010/main" val="551079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2869989-EB00-4EE7-BCB5-25BDC5BB29F8}" type="slidenum">
              <a:rPr lang="fr-FR" smtClean="0"/>
              <a:t>7</a:t>
            </a:fld>
            <a:endParaRPr lang="fr-FR"/>
          </a:p>
        </p:txBody>
      </p:sp>
    </p:spTree>
    <p:extLst>
      <p:ext uri="{BB962C8B-B14F-4D97-AF65-F5344CB8AC3E}">
        <p14:creationId xmlns:p14="http://schemas.microsoft.com/office/powerpoint/2010/main" val="875897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2869989-EB00-4EE7-BCB5-25BDC5BB29F8}" type="slidenum">
              <a:rPr lang="fr-FR" smtClean="0"/>
              <a:t>8</a:t>
            </a:fld>
            <a:endParaRPr lang="fr-FR"/>
          </a:p>
        </p:txBody>
      </p:sp>
    </p:spTree>
    <p:extLst>
      <p:ext uri="{BB962C8B-B14F-4D97-AF65-F5344CB8AC3E}">
        <p14:creationId xmlns:p14="http://schemas.microsoft.com/office/powerpoint/2010/main" val="1596806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82869989-EB00-4EE7-BCB5-25BDC5BB29F8}" type="slidenum">
              <a:rPr lang="fr-FR" smtClean="0"/>
              <a:t>9</a:t>
            </a:fld>
            <a:endParaRPr lang="fr-FR"/>
          </a:p>
        </p:txBody>
      </p:sp>
    </p:spTree>
    <p:extLst>
      <p:ext uri="{BB962C8B-B14F-4D97-AF65-F5344CB8AC3E}">
        <p14:creationId xmlns:p14="http://schemas.microsoft.com/office/powerpoint/2010/main" val="1462612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5" name="Groupe 4"/>
          <p:cNvGrpSpPr/>
          <p:nvPr userDrawn="1"/>
        </p:nvGrpSpPr>
        <p:grpSpPr bwMode="hidden">
          <a:xfrm>
            <a:off x="-1" y="0"/>
            <a:ext cx="12192002" cy="6858000"/>
            <a:chOff x="-1" y="0"/>
            <a:chExt cx="12192002" cy="6858000"/>
          </a:xfrm>
        </p:grpSpPr>
        <p:cxnSp>
          <p:nvCxnSpPr>
            <p:cNvPr id="6" name="Connecteur droit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e 22"/>
            <p:cNvGrpSpPr/>
            <p:nvPr userDrawn="1"/>
          </p:nvGrpSpPr>
          <p:grpSpPr bwMode="hidden">
            <a:xfrm>
              <a:off x="-1" y="0"/>
              <a:ext cx="12192001" cy="6858000"/>
              <a:chOff x="-1" y="0"/>
              <a:chExt cx="12192001" cy="6858000"/>
            </a:xfrm>
          </p:grpSpPr>
          <p:cxnSp>
            <p:nvCxnSpPr>
              <p:cNvPr id="41" name="Connecteur droit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e 45"/>
              <p:cNvGrpSpPr/>
              <p:nvPr/>
            </p:nvGrpSpPr>
            <p:grpSpPr bwMode="hidden">
              <a:xfrm>
                <a:off x="6327885" y="0"/>
                <a:ext cx="5864115" cy="5898673"/>
                <a:chOff x="6327885" y="0"/>
                <a:chExt cx="5864115" cy="5898673"/>
              </a:xfrm>
            </p:grpSpPr>
            <p:cxnSp>
              <p:nvCxnSpPr>
                <p:cNvPr id="52" name="Connecteur droit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Connecteur droit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e 23"/>
            <p:cNvGrpSpPr/>
            <p:nvPr userDrawn="1"/>
          </p:nvGrpSpPr>
          <p:grpSpPr bwMode="hidden">
            <a:xfrm flipH="1">
              <a:off x="0" y="0"/>
              <a:ext cx="12192001" cy="6858000"/>
              <a:chOff x="-1" y="0"/>
              <a:chExt cx="12192001" cy="6858000"/>
            </a:xfrm>
          </p:grpSpPr>
          <p:cxnSp>
            <p:nvCxnSpPr>
              <p:cNvPr id="25" name="Connecteur droit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e 29"/>
              <p:cNvGrpSpPr/>
              <p:nvPr/>
            </p:nvGrpSpPr>
            <p:grpSpPr bwMode="hidden">
              <a:xfrm>
                <a:off x="6327885" y="0"/>
                <a:ext cx="5864115" cy="5898673"/>
                <a:chOff x="6327885" y="0"/>
                <a:chExt cx="5864115" cy="5898673"/>
              </a:xfrm>
            </p:grpSpPr>
            <p:cxnSp>
              <p:nvCxnSpPr>
                <p:cNvPr id="36" name="Connecteur droit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Connecteur droit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re 1"/>
          <p:cNvSpPr>
            <a:spLocks noGrp="1"/>
          </p:cNvSpPr>
          <p:nvPr>
            <p:ph type="ctrTitle"/>
          </p:nvPr>
        </p:nvSpPr>
        <p:spPr>
          <a:xfrm>
            <a:off x="1293845" y="1909346"/>
            <a:ext cx="9604310" cy="3383280"/>
          </a:xfrm>
        </p:spPr>
        <p:txBody>
          <a:bodyPr rtlCol="0" anchor="b">
            <a:normAutofit/>
          </a:bodyPr>
          <a:lstStyle>
            <a:lvl1pPr algn="l">
              <a:lnSpc>
                <a:spcPct val="76000"/>
              </a:lnSpc>
              <a:defRPr sz="8000" cap="none" baseline="0">
                <a:solidFill>
                  <a:schemeClr val="tx1"/>
                </a:solidFill>
              </a:defRPr>
            </a:lvl1pPr>
          </a:lstStyle>
          <a:p>
            <a:pPr rtl="0"/>
            <a:r>
              <a:rPr lang="fr-FR" noProof="0" smtClean="0"/>
              <a:t>Modifiez le style du titre</a:t>
            </a:r>
            <a:endParaRPr lang="fr-FR" noProof="0"/>
          </a:p>
        </p:txBody>
      </p:sp>
      <p:sp>
        <p:nvSpPr>
          <p:cNvPr id="3" name="Sous-titre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Modifiez le style des sous-titres du masque</a:t>
            </a:r>
            <a:endParaRPr lang="fr-FR" noProof="0"/>
          </a:p>
        </p:txBody>
      </p:sp>
      <p:cxnSp>
        <p:nvCxnSpPr>
          <p:cNvPr id="58" name="Connecteur droit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a:p>
        </p:txBody>
      </p:sp>
      <p:sp>
        <p:nvSpPr>
          <p:cNvPr id="3" name="Espace réservé du texte vertical 2"/>
          <p:cNvSpPr>
            <a:spLocks noGrp="1"/>
          </p:cNvSpPr>
          <p:nvPr>
            <p:ph type="body" orient="vert" idx="1"/>
          </p:nvPr>
        </p:nvSpPr>
        <p:spPr/>
        <p:txBody>
          <a:bodyPr vert="eaVert" rtlCol="0"/>
          <a:lstStyle>
            <a:lvl1pPr>
              <a:defRPr/>
            </a:lvl1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4" name="Espace réservé de la date 3"/>
          <p:cNvSpPr>
            <a:spLocks noGrp="1"/>
          </p:cNvSpPr>
          <p:nvPr>
            <p:ph type="dt" sz="half" idx="10"/>
          </p:nvPr>
        </p:nvSpPr>
        <p:spPr/>
        <p:txBody>
          <a:bodyPr rtlCol="0"/>
          <a:lstStyle/>
          <a:p>
            <a:pPr rtl="0"/>
            <a:fld id="{DEA176B0-965F-4544-9616-EE8544EE860F}" type="datetime1">
              <a:rPr lang="fr-FR" noProof="0" smtClean="0"/>
              <a:t>12/12/2021</a:t>
            </a:fld>
            <a:endParaRPr lang="fr-FR" noProof="0"/>
          </a:p>
        </p:txBody>
      </p:sp>
      <p:sp>
        <p:nvSpPr>
          <p:cNvPr id="6" name="Espace réservé du numéro de diapositive 5"/>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209314" y="489856"/>
            <a:ext cx="1687286" cy="5301343"/>
          </a:xfrm>
        </p:spPr>
        <p:txBody>
          <a:bodyPr vert="eaVert" rtlCol="0"/>
          <a:lstStyle/>
          <a:p>
            <a:pPr rtl="0"/>
            <a:r>
              <a:rPr lang="fr-FR" noProof="0" smtClean="0"/>
              <a:t>Modifiez le style du titre</a:t>
            </a:r>
            <a:endParaRPr lang="fr-FR" noProof="0"/>
          </a:p>
        </p:txBody>
      </p:sp>
      <p:sp>
        <p:nvSpPr>
          <p:cNvPr id="3" name="Espace réservé du texte vertical 2"/>
          <p:cNvSpPr>
            <a:spLocks noGrp="1"/>
          </p:cNvSpPr>
          <p:nvPr>
            <p:ph type="body" orient="vert" idx="1"/>
          </p:nvPr>
        </p:nvSpPr>
        <p:spPr>
          <a:xfrm>
            <a:off x="1295399" y="489856"/>
            <a:ext cx="7587344" cy="5301343"/>
          </a:xfrm>
        </p:spPr>
        <p:txBody>
          <a:bodyPr vert="eaVert" rtlCol="0"/>
          <a:lstStyle>
            <a:lvl1pPr>
              <a:defRPr/>
            </a:lvl1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4" name="Espace réservé de la date 3"/>
          <p:cNvSpPr>
            <a:spLocks noGrp="1"/>
          </p:cNvSpPr>
          <p:nvPr>
            <p:ph type="dt" sz="half" idx="10"/>
          </p:nvPr>
        </p:nvSpPr>
        <p:spPr/>
        <p:txBody>
          <a:bodyPr rtlCol="0"/>
          <a:lstStyle/>
          <a:p>
            <a:pPr rtl="0"/>
            <a:fld id="{B45A31EB-8F5C-49D8-8080-687668AB0A8C}" type="datetime1">
              <a:rPr lang="fr-FR" noProof="0" smtClean="0"/>
              <a:t>12/12/2021</a:t>
            </a:fld>
            <a:endParaRPr lang="fr-FR" noProof="0"/>
          </a:p>
        </p:txBody>
      </p:sp>
      <p:sp>
        <p:nvSpPr>
          <p:cNvPr id="6" name="Espace réservé du numéro de diapositive 5"/>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a:p>
        </p:txBody>
      </p:sp>
      <p:sp>
        <p:nvSpPr>
          <p:cNvPr id="3" name="Espace réservé du contenu 2"/>
          <p:cNvSpPr>
            <a:spLocks noGrp="1"/>
          </p:cNvSpPr>
          <p:nvPr>
            <p:ph idx="1"/>
          </p:nvPr>
        </p:nvSpPr>
        <p:spPr/>
        <p:txBody>
          <a:bodyPr rtlCol="0"/>
          <a:lstStyle>
            <a:lvl1pPr>
              <a:defRPr/>
            </a:lvl1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noProof="0" dirty="0"/>
          </a:p>
        </p:txBody>
      </p:sp>
      <p:sp>
        <p:nvSpPr>
          <p:cNvPr id="5" name="Espace réservé du pied de page 4"/>
          <p:cNvSpPr>
            <a:spLocks noGrp="1"/>
          </p:cNvSpPr>
          <p:nvPr>
            <p:ph type="ftr" sz="quarter" idx="11"/>
          </p:nvPr>
        </p:nvSpPr>
        <p:spPr/>
        <p:txBody>
          <a:bodyPr rtlCol="0"/>
          <a:lstStyle/>
          <a:p>
            <a:pPr rtl="0"/>
            <a:r>
              <a:rPr lang="fr-FR" noProof="0"/>
              <a:t>Ajouter un pied de page</a:t>
            </a:r>
          </a:p>
        </p:txBody>
      </p:sp>
      <p:sp>
        <p:nvSpPr>
          <p:cNvPr id="4" name="Espace réservé de la date 3"/>
          <p:cNvSpPr>
            <a:spLocks noGrp="1"/>
          </p:cNvSpPr>
          <p:nvPr>
            <p:ph type="dt" sz="half" idx="10"/>
          </p:nvPr>
        </p:nvSpPr>
        <p:spPr/>
        <p:txBody>
          <a:bodyPr rtlCol="0"/>
          <a:lstStyle/>
          <a:p>
            <a:pPr rtl="0"/>
            <a:fld id="{3B6FA4CD-DBE0-4CD8-AEA3-2D799EE913BB}" type="datetime1">
              <a:rPr lang="fr-FR" noProof="0" smtClean="0"/>
              <a:t>12/12/2021</a:t>
            </a:fld>
            <a:endParaRPr lang="fr-FR" noProof="0"/>
          </a:p>
        </p:txBody>
      </p:sp>
      <p:sp>
        <p:nvSpPr>
          <p:cNvPr id="6" name="Espace réservé du numéro de diapositive 5"/>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e 6"/>
          <p:cNvGrpSpPr/>
          <p:nvPr userDrawn="1"/>
        </p:nvGrpSpPr>
        <p:grpSpPr bwMode="hidden">
          <a:xfrm>
            <a:off x="-1" y="0"/>
            <a:ext cx="12192002" cy="6858000"/>
            <a:chOff x="-1" y="0"/>
            <a:chExt cx="12192002" cy="6858000"/>
          </a:xfrm>
        </p:grpSpPr>
        <p:cxnSp>
          <p:nvCxnSpPr>
            <p:cNvPr id="8" name="Connecteur droit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e 23"/>
            <p:cNvGrpSpPr/>
            <p:nvPr userDrawn="1"/>
          </p:nvGrpSpPr>
          <p:grpSpPr bwMode="hidden">
            <a:xfrm>
              <a:off x="-1" y="0"/>
              <a:ext cx="12192001" cy="6858000"/>
              <a:chOff x="-1" y="0"/>
              <a:chExt cx="12192001" cy="6858000"/>
            </a:xfrm>
          </p:grpSpPr>
          <p:cxnSp>
            <p:nvCxnSpPr>
              <p:cNvPr id="42" name="Connecteur droit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e 46"/>
              <p:cNvGrpSpPr/>
              <p:nvPr/>
            </p:nvGrpSpPr>
            <p:grpSpPr bwMode="hidden">
              <a:xfrm>
                <a:off x="6327885" y="0"/>
                <a:ext cx="5864115" cy="5898673"/>
                <a:chOff x="6327885" y="0"/>
                <a:chExt cx="5864115" cy="5898673"/>
              </a:xfrm>
            </p:grpSpPr>
            <p:cxnSp>
              <p:nvCxnSpPr>
                <p:cNvPr id="53" name="Connecteur droit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Connecteur droit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e 24"/>
            <p:cNvGrpSpPr/>
            <p:nvPr userDrawn="1"/>
          </p:nvGrpSpPr>
          <p:grpSpPr bwMode="hidden">
            <a:xfrm flipH="1">
              <a:off x="0" y="0"/>
              <a:ext cx="12192001" cy="6858000"/>
              <a:chOff x="-1" y="0"/>
              <a:chExt cx="12192001" cy="6858000"/>
            </a:xfrm>
          </p:grpSpPr>
          <p:cxnSp>
            <p:nvCxnSpPr>
              <p:cNvPr id="26" name="Connecteur droit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e 30"/>
              <p:cNvGrpSpPr/>
              <p:nvPr/>
            </p:nvGrpSpPr>
            <p:grpSpPr bwMode="hidden">
              <a:xfrm>
                <a:off x="6327885" y="0"/>
                <a:ext cx="5864115" cy="5898673"/>
                <a:chOff x="6327885" y="0"/>
                <a:chExt cx="5864115" cy="5898673"/>
              </a:xfrm>
            </p:grpSpPr>
            <p:cxnSp>
              <p:nvCxnSpPr>
                <p:cNvPr id="37" name="Connecteur droit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Connecteur droit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re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fr-FR" noProof="0" smtClean="0"/>
              <a:t>Modifiez le style du titre</a:t>
            </a:r>
            <a:endParaRPr lang="fr-FR" noProof="0"/>
          </a:p>
        </p:txBody>
      </p:sp>
      <p:sp>
        <p:nvSpPr>
          <p:cNvPr id="3" name="Espace réservé du texte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smtClean="0"/>
              <a:t>Modifiez les styles du texte du masque</a:t>
            </a:r>
          </a:p>
        </p:txBody>
      </p:sp>
      <p:cxnSp>
        <p:nvCxnSpPr>
          <p:cNvPr id="58" name="Connecteur droit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a:p>
        </p:txBody>
      </p:sp>
      <p:sp>
        <p:nvSpPr>
          <p:cNvPr id="3" name="Espace réservé du contenu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noProof="0" dirty="0"/>
          </a:p>
        </p:txBody>
      </p:sp>
      <p:sp>
        <p:nvSpPr>
          <p:cNvPr id="4" name="Espace réservé du contenu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noProof="0" dirty="0"/>
          </a:p>
        </p:txBody>
      </p: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5" name="Espace réservé de la date 4"/>
          <p:cNvSpPr>
            <a:spLocks noGrp="1"/>
          </p:cNvSpPr>
          <p:nvPr>
            <p:ph type="dt" sz="half" idx="10"/>
          </p:nvPr>
        </p:nvSpPr>
        <p:spPr/>
        <p:txBody>
          <a:bodyPr rtlCol="0"/>
          <a:lstStyle/>
          <a:p>
            <a:pPr rtl="0"/>
            <a:fld id="{8282A9C6-3B25-49D1-863F-791EDBD0D7D5}" type="datetime1">
              <a:rPr lang="fr-FR" noProof="0" smtClean="0"/>
              <a:t>12/12/2021</a:t>
            </a:fld>
            <a:endParaRPr lang="fr-FR" noProof="0"/>
          </a:p>
        </p:txBody>
      </p:sp>
      <p:sp>
        <p:nvSpPr>
          <p:cNvPr id="7" name="Espace réservé du numéro de diapositive 6"/>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a:p>
        </p:txBody>
      </p:sp>
      <p:sp>
        <p:nvSpPr>
          <p:cNvPr id="3" name="Espace réservé du texte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noProof="0" dirty="0"/>
          </a:p>
        </p:txBody>
      </p:sp>
      <p:sp>
        <p:nvSpPr>
          <p:cNvPr id="5" name="Espace réservé du texte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noProof="0" dirty="0"/>
          </a:p>
        </p:txBody>
      </p:sp>
      <p:sp>
        <p:nvSpPr>
          <p:cNvPr id="8" name="Espace réservé du pied de page 7"/>
          <p:cNvSpPr>
            <a:spLocks noGrp="1"/>
          </p:cNvSpPr>
          <p:nvPr>
            <p:ph type="ftr" sz="quarter" idx="11"/>
          </p:nvPr>
        </p:nvSpPr>
        <p:spPr/>
        <p:txBody>
          <a:bodyPr rtlCol="0"/>
          <a:lstStyle/>
          <a:p>
            <a:pPr rtl="0"/>
            <a:r>
              <a:rPr lang="fr-FR" noProof="0"/>
              <a:t>Ajouter un pied de page</a:t>
            </a:r>
          </a:p>
        </p:txBody>
      </p:sp>
      <p:sp>
        <p:nvSpPr>
          <p:cNvPr id="7" name="Espace réservé de la date 6"/>
          <p:cNvSpPr>
            <a:spLocks noGrp="1"/>
          </p:cNvSpPr>
          <p:nvPr>
            <p:ph type="dt" sz="half" idx="10"/>
          </p:nvPr>
        </p:nvSpPr>
        <p:spPr/>
        <p:txBody>
          <a:bodyPr rtlCol="0"/>
          <a:lstStyle/>
          <a:p>
            <a:pPr rtl="0"/>
            <a:fld id="{E4A54AC9-7D47-4695-A129-61BA9779EB6D}" type="datetime1">
              <a:rPr lang="fr-FR" noProof="0" smtClean="0"/>
              <a:t>12/12/2021</a:t>
            </a:fld>
            <a:endParaRPr lang="fr-FR" noProof="0"/>
          </a:p>
        </p:txBody>
      </p:sp>
      <p:sp>
        <p:nvSpPr>
          <p:cNvPr id="9" name="Espace réservé du numéro de diapositive 8"/>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smtClean="0"/>
              <a:t>Modifiez le style du titre</a:t>
            </a:r>
            <a:endParaRPr lang="fr-FR" noProof="0"/>
          </a:p>
        </p:txBody>
      </p:sp>
      <p:sp>
        <p:nvSpPr>
          <p:cNvPr id="4" name="Espace réservé du pied de page 3"/>
          <p:cNvSpPr>
            <a:spLocks noGrp="1"/>
          </p:cNvSpPr>
          <p:nvPr>
            <p:ph type="ftr" sz="quarter" idx="11"/>
          </p:nvPr>
        </p:nvSpPr>
        <p:spPr/>
        <p:txBody>
          <a:bodyPr rtlCol="0"/>
          <a:lstStyle/>
          <a:p>
            <a:pPr rtl="0"/>
            <a:r>
              <a:rPr lang="fr-FR" noProof="0"/>
              <a:t>Ajouter un pied de page</a:t>
            </a:r>
          </a:p>
        </p:txBody>
      </p:sp>
      <p:sp>
        <p:nvSpPr>
          <p:cNvPr id="3" name="Espace réservé de la date 2"/>
          <p:cNvSpPr>
            <a:spLocks noGrp="1"/>
          </p:cNvSpPr>
          <p:nvPr>
            <p:ph type="dt" sz="half" idx="10"/>
          </p:nvPr>
        </p:nvSpPr>
        <p:spPr/>
        <p:txBody>
          <a:bodyPr rtlCol="0"/>
          <a:lstStyle/>
          <a:p>
            <a:pPr rtl="0"/>
            <a:fld id="{65F5F17E-FFD4-4872-AC74-0DC9CC658C9B}" type="datetime1">
              <a:rPr lang="fr-FR" noProof="0" smtClean="0"/>
              <a:t>12/12/2021</a:t>
            </a:fld>
            <a:endParaRPr lang="fr-FR" noProof="0"/>
          </a:p>
        </p:txBody>
      </p:sp>
      <p:sp>
        <p:nvSpPr>
          <p:cNvPr id="5" name="Espace réservé du numéro de diapositive 4"/>
          <p:cNvSpPr>
            <a:spLocks noGrp="1"/>
          </p:cNvSpPr>
          <p:nvPr>
            <p:ph type="sldNum" sz="quarter" idx="12"/>
          </p:nvPr>
        </p:nvSpPr>
        <p:spPr/>
        <p:txBody>
          <a:bodyPr rtlCol="0"/>
          <a:lstStyle/>
          <a:p>
            <a:pPr rtl="0"/>
            <a:fld id="{E31375A4-56A4-47D6-9801-1991572033F7}" type="slidenum">
              <a:rPr lang="fr-FR" noProof="0" smtClean="0"/>
              <a:t>‹N°›</a:t>
            </a:fld>
            <a:endParaRPr lang="fr-FR" noProof="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pSp>
        <p:nvGrpSpPr>
          <p:cNvPr id="161" name="Groupe 160"/>
          <p:cNvGrpSpPr/>
          <p:nvPr userDrawn="1"/>
        </p:nvGrpSpPr>
        <p:grpSpPr bwMode="hidden">
          <a:xfrm>
            <a:off x="-1" y="0"/>
            <a:ext cx="12192002" cy="6858000"/>
            <a:chOff x="-1" y="0"/>
            <a:chExt cx="12192002" cy="6858000"/>
          </a:xfrm>
        </p:grpSpPr>
        <p:cxnSp>
          <p:nvCxnSpPr>
            <p:cNvPr id="162" name="Connecteur droit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Connecteur droit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Connecteur droit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Connecteur droit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Connecteur droit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Connecteur droit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Connecteur droit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Connecteur droit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Connecteur droit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Connecteur droit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Connecteur droit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Connecteur droit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Connecteur droit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Connecteur droit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Connecteur droit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Connecteur droit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e 177"/>
            <p:cNvGrpSpPr/>
            <p:nvPr userDrawn="1"/>
          </p:nvGrpSpPr>
          <p:grpSpPr bwMode="hidden">
            <a:xfrm>
              <a:off x="-1" y="0"/>
              <a:ext cx="12192001" cy="6858000"/>
              <a:chOff x="-1" y="0"/>
              <a:chExt cx="12192001" cy="6858000"/>
            </a:xfrm>
          </p:grpSpPr>
          <p:cxnSp>
            <p:nvCxnSpPr>
              <p:cNvPr id="196" name="Connecteur droit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Connecteur droit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Connecteur droit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Connecteur droit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Connecteur droit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e 200"/>
              <p:cNvGrpSpPr/>
              <p:nvPr/>
            </p:nvGrpSpPr>
            <p:grpSpPr bwMode="hidden">
              <a:xfrm>
                <a:off x="6327885" y="0"/>
                <a:ext cx="5864115" cy="5898673"/>
                <a:chOff x="6327885" y="0"/>
                <a:chExt cx="5864115" cy="5898673"/>
              </a:xfrm>
            </p:grpSpPr>
            <p:cxnSp>
              <p:nvCxnSpPr>
                <p:cNvPr id="207" name="Connecteur droit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Connecteur droit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Connecteur droit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Connecteur droit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Connecteur droit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Connecteur droit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Connecteur droit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Connecteur droit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Connecteur droit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Connecteur droit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e 178"/>
            <p:cNvGrpSpPr/>
            <p:nvPr userDrawn="1"/>
          </p:nvGrpSpPr>
          <p:grpSpPr bwMode="hidden">
            <a:xfrm flipH="1">
              <a:off x="0" y="0"/>
              <a:ext cx="12192001" cy="6858000"/>
              <a:chOff x="-1" y="0"/>
              <a:chExt cx="12192001" cy="6858000"/>
            </a:xfrm>
          </p:grpSpPr>
          <p:cxnSp>
            <p:nvCxnSpPr>
              <p:cNvPr id="180" name="Connecteur droit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Connecteur droit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Connecteur droit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Connecteur droit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Connecteur droit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e 184"/>
              <p:cNvGrpSpPr/>
              <p:nvPr/>
            </p:nvGrpSpPr>
            <p:grpSpPr bwMode="hidden">
              <a:xfrm>
                <a:off x="6327885" y="0"/>
                <a:ext cx="5864115" cy="5898673"/>
                <a:chOff x="6327885" y="0"/>
                <a:chExt cx="5864115" cy="5898673"/>
              </a:xfrm>
            </p:grpSpPr>
            <p:cxnSp>
              <p:nvCxnSpPr>
                <p:cNvPr id="191" name="Connecteur droit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Connecteur droit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Connecteur droit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Connecteur droit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Connecteur droit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Connecteur droit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Connecteur droit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Connecteur droit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Connecteur droit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Connecteur droit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Espace réservé du pied de page 212"/>
          <p:cNvSpPr>
            <a:spLocks noGrp="1"/>
          </p:cNvSpPr>
          <p:nvPr>
            <p:ph type="ftr" sz="quarter" idx="11"/>
          </p:nvPr>
        </p:nvSpPr>
        <p:spPr/>
        <p:txBody>
          <a:bodyPr rtlCol="0"/>
          <a:lstStyle/>
          <a:p>
            <a:pPr rtl="0"/>
            <a:r>
              <a:rPr lang="fr-FR" noProof="0"/>
              <a:t>Ajouter un pied de page</a:t>
            </a:r>
          </a:p>
        </p:txBody>
      </p:sp>
      <p:sp>
        <p:nvSpPr>
          <p:cNvPr id="212" name="Espace réservé de la date 211"/>
          <p:cNvSpPr>
            <a:spLocks noGrp="1"/>
          </p:cNvSpPr>
          <p:nvPr>
            <p:ph type="dt" sz="half" idx="10"/>
          </p:nvPr>
        </p:nvSpPr>
        <p:spPr/>
        <p:txBody>
          <a:bodyPr rtlCol="0"/>
          <a:lstStyle/>
          <a:p>
            <a:pPr rtl="0"/>
            <a:fld id="{74CEC4A0-C81D-4419-8162-7B2ED7F46E28}" type="datetime1">
              <a:rPr lang="fr-FR" noProof="0" smtClean="0"/>
              <a:t>12/12/2021</a:t>
            </a:fld>
            <a:endParaRPr lang="fr-FR" noProof="0"/>
          </a:p>
        </p:txBody>
      </p:sp>
      <p:sp>
        <p:nvSpPr>
          <p:cNvPr id="214" name="Espace réservé du numéro de diapositive 213"/>
          <p:cNvSpPr>
            <a:spLocks noGrp="1"/>
          </p:cNvSpPr>
          <p:nvPr>
            <p:ph type="sldNum" sz="quarter" idx="12"/>
          </p:nvPr>
        </p:nvSpPr>
        <p:spPr/>
        <p:txBody>
          <a:bodyPr rtlCol="0"/>
          <a:lstStyle/>
          <a:p>
            <a:pPr rtl="0"/>
            <a:fld id="{E31375A4-56A4-47D6-9801-1991572033F7}" type="slidenum">
              <a:rPr lang="fr-FR" noProof="0" smtClean="0"/>
              <a:pPr/>
              <a:t>‹N°›</a:t>
            </a:fld>
            <a:endParaRPr lang="fr-FR" noProof="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e 8"/>
          <p:cNvGrpSpPr/>
          <p:nvPr userDrawn="1"/>
        </p:nvGrpSpPr>
        <p:grpSpPr bwMode="hidden">
          <a:xfrm>
            <a:off x="-1" y="0"/>
            <a:ext cx="12192002" cy="6858000"/>
            <a:chOff x="-1" y="0"/>
            <a:chExt cx="12192002" cy="6858000"/>
          </a:xfrm>
        </p:grpSpPr>
        <p:cxnSp>
          <p:nvCxnSpPr>
            <p:cNvPr id="10" name="Connecteur droit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e 25"/>
            <p:cNvGrpSpPr/>
            <p:nvPr userDrawn="1"/>
          </p:nvGrpSpPr>
          <p:grpSpPr bwMode="hidden">
            <a:xfrm>
              <a:off x="-1" y="0"/>
              <a:ext cx="12192001" cy="6858000"/>
              <a:chOff x="-1" y="0"/>
              <a:chExt cx="12192001" cy="6858000"/>
            </a:xfrm>
          </p:grpSpPr>
          <p:cxnSp>
            <p:nvCxnSpPr>
              <p:cNvPr id="44" name="Connecteur droit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e 48"/>
              <p:cNvGrpSpPr/>
              <p:nvPr/>
            </p:nvGrpSpPr>
            <p:grpSpPr bwMode="hidden">
              <a:xfrm>
                <a:off x="6327885" y="0"/>
                <a:ext cx="5864115" cy="5898673"/>
                <a:chOff x="6327885" y="0"/>
                <a:chExt cx="5864115" cy="5898673"/>
              </a:xfrm>
            </p:grpSpPr>
            <p:cxnSp>
              <p:nvCxnSpPr>
                <p:cNvPr id="55" name="Connecteur droit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necteur droit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Connecteur droit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Connecteur droit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e 26"/>
            <p:cNvGrpSpPr/>
            <p:nvPr userDrawn="1"/>
          </p:nvGrpSpPr>
          <p:grpSpPr bwMode="hidden">
            <a:xfrm flipH="1">
              <a:off x="0" y="0"/>
              <a:ext cx="12192001" cy="6858000"/>
              <a:chOff x="-1" y="0"/>
              <a:chExt cx="12192001" cy="6858000"/>
            </a:xfrm>
          </p:grpSpPr>
          <p:cxnSp>
            <p:nvCxnSpPr>
              <p:cNvPr id="28" name="Connecteur droit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e 32"/>
              <p:cNvGrpSpPr/>
              <p:nvPr/>
            </p:nvGrpSpPr>
            <p:grpSpPr bwMode="hidden">
              <a:xfrm>
                <a:off x="6327885" y="0"/>
                <a:ext cx="5864115" cy="5898673"/>
                <a:chOff x="6327885" y="0"/>
                <a:chExt cx="5864115" cy="5898673"/>
              </a:xfrm>
            </p:grpSpPr>
            <p:cxnSp>
              <p:nvCxnSpPr>
                <p:cNvPr id="39" name="Connecteur droit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Connecteur droit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Titre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fr-FR" noProof="0" smtClean="0"/>
              <a:t>Modifiez le style du titre</a:t>
            </a:r>
            <a:endParaRPr lang="fr-FR" noProof="0"/>
          </a:p>
        </p:txBody>
      </p:sp>
      <p:sp>
        <p:nvSpPr>
          <p:cNvPr id="3" name="Espace réservé du contenu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noProof="0" dirty="0"/>
          </a:p>
        </p:txBody>
      </p:sp>
      <p:sp>
        <p:nvSpPr>
          <p:cNvPr id="4" name="Espace réservé du texte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cxnSp>
        <p:nvCxnSpPr>
          <p:cNvPr id="60" name="Connecteur droit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Espace réservé du pied de page 5"/>
          <p:cNvSpPr>
            <a:spLocks noGrp="1"/>
          </p:cNvSpPr>
          <p:nvPr>
            <p:ph type="ftr" sz="quarter" idx="11"/>
          </p:nvPr>
        </p:nvSpPr>
        <p:spPr/>
        <p:txBody>
          <a:bodyPr rtlCol="0"/>
          <a:lstStyle/>
          <a:p>
            <a:pPr rtl="0"/>
            <a:r>
              <a:rPr lang="fr-FR" noProof="0"/>
              <a:t>Ajouter un pied de page</a:t>
            </a:r>
          </a:p>
        </p:txBody>
      </p:sp>
      <p:sp>
        <p:nvSpPr>
          <p:cNvPr id="5" name="Espace réservé de la date 4"/>
          <p:cNvSpPr>
            <a:spLocks noGrp="1"/>
          </p:cNvSpPr>
          <p:nvPr>
            <p:ph type="dt" sz="half" idx="10"/>
          </p:nvPr>
        </p:nvSpPr>
        <p:spPr/>
        <p:txBody>
          <a:bodyPr rtlCol="0"/>
          <a:lstStyle>
            <a:lvl1pPr>
              <a:defRPr>
                <a:solidFill>
                  <a:schemeClr val="bg1"/>
                </a:solidFill>
              </a:defRPr>
            </a:lvl1pPr>
          </a:lstStyle>
          <a:p>
            <a:pPr rtl="0"/>
            <a:fld id="{375B3617-D427-45E8-BE98-B12BF76A8059}" type="datetime1">
              <a:rPr lang="fr-FR" noProof="0" smtClean="0"/>
              <a:t>12/12/2021</a:t>
            </a:fld>
            <a:endParaRPr lang="fr-FR" noProof="0"/>
          </a:p>
        </p:txBody>
      </p:sp>
      <p:sp>
        <p:nvSpPr>
          <p:cNvPr id="8" name="Espace réservé du numéro de diapositive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fr-FR" noProof="0" smtClean="0"/>
              <a:pPr/>
              <a:t>‹N°›</a:t>
            </a:fld>
            <a:endParaRPr lang="fr-FR" noProof="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e 7"/>
          <p:cNvGrpSpPr/>
          <p:nvPr/>
        </p:nvGrpSpPr>
        <p:grpSpPr bwMode="hidden">
          <a:xfrm>
            <a:off x="-1" y="0"/>
            <a:ext cx="12192002" cy="6858000"/>
            <a:chOff x="-1" y="0"/>
            <a:chExt cx="12192002" cy="6858000"/>
          </a:xfrm>
        </p:grpSpPr>
        <p:cxnSp>
          <p:nvCxnSpPr>
            <p:cNvPr id="9" name="Connecteur droit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e 24"/>
            <p:cNvGrpSpPr/>
            <p:nvPr/>
          </p:nvGrpSpPr>
          <p:grpSpPr bwMode="hidden">
            <a:xfrm>
              <a:off x="-1" y="0"/>
              <a:ext cx="12192001" cy="6858000"/>
              <a:chOff x="-1" y="0"/>
              <a:chExt cx="12192001" cy="6858000"/>
            </a:xfrm>
          </p:grpSpPr>
          <p:cxnSp>
            <p:nvCxnSpPr>
              <p:cNvPr id="43" name="Connecteur droit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e 47"/>
              <p:cNvGrpSpPr/>
              <p:nvPr/>
            </p:nvGrpSpPr>
            <p:grpSpPr bwMode="hidden">
              <a:xfrm>
                <a:off x="6327885" y="0"/>
                <a:ext cx="5864115" cy="5898673"/>
                <a:chOff x="6327885" y="0"/>
                <a:chExt cx="5864115" cy="5898673"/>
              </a:xfrm>
            </p:grpSpPr>
            <p:cxnSp>
              <p:nvCxnSpPr>
                <p:cNvPr id="54" name="Connecteur droit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cteur droit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necteur droit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Connecteur droit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e 25"/>
            <p:cNvGrpSpPr/>
            <p:nvPr/>
          </p:nvGrpSpPr>
          <p:grpSpPr bwMode="hidden">
            <a:xfrm flipH="1">
              <a:off x="0" y="0"/>
              <a:ext cx="12192001" cy="6858000"/>
              <a:chOff x="-1" y="0"/>
              <a:chExt cx="12192001" cy="6858000"/>
            </a:xfrm>
          </p:grpSpPr>
          <p:cxnSp>
            <p:nvCxnSpPr>
              <p:cNvPr id="27" name="Connecteur droit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e 31"/>
              <p:cNvGrpSpPr/>
              <p:nvPr/>
            </p:nvGrpSpPr>
            <p:grpSpPr bwMode="hidden">
              <a:xfrm>
                <a:off x="6327885" y="0"/>
                <a:ext cx="5864115" cy="5898673"/>
                <a:chOff x="6327885" y="0"/>
                <a:chExt cx="5864115" cy="5898673"/>
              </a:xfrm>
            </p:grpSpPr>
            <p:cxnSp>
              <p:nvCxnSpPr>
                <p:cNvPr id="38" name="Connecteur droit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Connecteur droit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59" name="Connecteur droit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fr-FR" noProof="0" smtClean="0"/>
              <a:t>Modifiez le style du titre</a:t>
            </a:r>
            <a:endParaRPr lang="fr-FR" noProof="0"/>
          </a:p>
        </p:txBody>
      </p:sp>
      <p:sp>
        <p:nvSpPr>
          <p:cNvPr id="3" name="Espace réservé d’image 2" descr="Espace réservé vide pour ajouter une image. Cliquez sur l’espace réservé et sélectionnez l’image à ajouter."/>
          <p:cNvSpPr>
            <a:spLocks noGrp="1"/>
          </p:cNvSpPr>
          <p:nvPr>
            <p:ph type="pic" idx="1" hasCustomPrompt="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e 95"/>
          <p:cNvGrpSpPr/>
          <p:nvPr userDrawn="1"/>
        </p:nvGrpSpPr>
        <p:grpSpPr bwMode="hidden">
          <a:xfrm>
            <a:off x="-1" y="-195943"/>
            <a:ext cx="12192002" cy="6858000"/>
            <a:chOff x="-1" y="0"/>
            <a:chExt cx="12192002" cy="6858000"/>
          </a:xfrm>
        </p:grpSpPr>
        <p:cxnSp>
          <p:nvCxnSpPr>
            <p:cNvPr id="97" name="Connecteur droit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Connecteur droit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Connecteur droit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Connecteur droit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Connecteur droit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Connecteur droit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Connecteur droit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Connecteur droit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Connecteur droit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Connecteur droit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Connecteur droit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Connecteur droit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Connecteur droit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Connecteur droit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Connecteur droit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Connecteur droit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e 112"/>
            <p:cNvGrpSpPr/>
            <p:nvPr userDrawn="1"/>
          </p:nvGrpSpPr>
          <p:grpSpPr bwMode="hidden">
            <a:xfrm>
              <a:off x="-1" y="0"/>
              <a:ext cx="12192001" cy="6858000"/>
              <a:chOff x="-1" y="0"/>
              <a:chExt cx="12192001" cy="6858000"/>
            </a:xfrm>
          </p:grpSpPr>
          <p:cxnSp>
            <p:nvCxnSpPr>
              <p:cNvPr id="131" name="Connecteur droit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Connecteur droit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Connecteur droit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Connecteur droit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Connecteur droit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e 135"/>
              <p:cNvGrpSpPr/>
              <p:nvPr/>
            </p:nvGrpSpPr>
            <p:grpSpPr bwMode="hidden">
              <a:xfrm>
                <a:off x="6327885" y="0"/>
                <a:ext cx="5864115" cy="5898673"/>
                <a:chOff x="6327885" y="0"/>
                <a:chExt cx="5864115" cy="5898673"/>
              </a:xfrm>
            </p:grpSpPr>
            <p:cxnSp>
              <p:nvCxnSpPr>
                <p:cNvPr id="142" name="Connecteur droit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Connecteur droit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Connecteur droit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Connecteur droit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Connecteur droit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Connecteur droit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Connecteur droit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Connecteur droit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Connecteur droit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Connecteur droit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e 113"/>
            <p:cNvGrpSpPr/>
            <p:nvPr userDrawn="1"/>
          </p:nvGrpSpPr>
          <p:grpSpPr bwMode="hidden">
            <a:xfrm flipH="1">
              <a:off x="0" y="0"/>
              <a:ext cx="12192001" cy="6858000"/>
              <a:chOff x="-1" y="0"/>
              <a:chExt cx="12192001" cy="6858000"/>
            </a:xfrm>
          </p:grpSpPr>
          <p:cxnSp>
            <p:nvCxnSpPr>
              <p:cNvPr id="115" name="Connecteur droit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Connecteur droit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Connecteur droit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Connecteur droit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Connecteur droit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e 119"/>
              <p:cNvGrpSpPr/>
              <p:nvPr/>
            </p:nvGrpSpPr>
            <p:grpSpPr bwMode="hidden">
              <a:xfrm>
                <a:off x="6327885" y="0"/>
                <a:ext cx="5864115" cy="5898673"/>
                <a:chOff x="6327885" y="0"/>
                <a:chExt cx="5864115" cy="5898673"/>
              </a:xfrm>
            </p:grpSpPr>
            <p:cxnSp>
              <p:nvCxnSpPr>
                <p:cNvPr id="126" name="Connecteur droit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Connecteur droit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Connecteur droit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Connecteur droit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Connecteur droit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Connecteur droit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Connecteur droit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Connecteur droit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Connecteur droit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Connecteur droit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Espace réservé du titre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fr-FR" dirty="0"/>
              <a:t>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cxnSp>
        <p:nvCxnSpPr>
          <p:cNvPr id="148" name="Connecteur droit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Espace réservé du pied de page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pPr rtl="0"/>
            <a:r>
              <a:rPr lang="fr-FR" noProof="0"/>
              <a:t>Ajouter un pied de page</a:t>
            </a:r>
          </a:p>
        </p:txBody>
      </p:sp>
      <p:sp>
        <p:nvSpPr>
          <p:cNvPr id="4" name="Espace réservé de la date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43BA60B4-2820-4CAD-9F04-053483DCA915}" type="datetime1">
              <a:rPr lang="fr-FR" noProof="0" smtClean="0"/>
              <a:t>12/12/2021</a:t>
            </a:fld>
            <a:endParaRPr lang="fr-FR" noProof="0"/>
          </a:p>
        </p:txBody>
      </p:sp>
      <p:sp>
        <p:nvSpPr>
          <p:cNvPr id="6" name="Espace réservé du numéro de diapositive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31375A4-56A4-47D6-9801-1991572033F7}" type="slidenum">
              <a:rPr lang="fr-FR" noProof="0" smtClean="0"/>
              <a:pPr/>
              <a:t>‹N°›</a:t>
            </a:fld>
            <a:endParaRPr lang="fr-FR" noProof="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s://symfony.com/doc/current/components/cache/adapters/proxy_adapter.html" TargetMode="External"/><Relationship Id="rId3" Type="http://schemas.openxmlformats.org/officeDocument/2006/relationships/hyperlink" Target="https://symfony.com/doc/current/components/cache/adapters/apcu_adapter.html" TargetMode="External"/><Relationship Id="rId7" Type="http://schemas.openxmlformats.org/officeDocument/2006/relationships/hyperlink" Target="https://symfony.com/doc/current/components/cache/adapters/pdo_doctrine_dbal_adapter.html"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hyperlink" Target="https://symfony.com/doc/current/components/cache/adapters/memcached_adapter.html" TargetMode="External"/><Relationship Id="rId5" Type="http://schemas.openxmlformats.org/officeDocument/2006/relationships/hyperlink" Target="https://symfony.com/doc/current/components/cache/adapters/filesystem_adapter.html" TargetMode="External"/><Relationship Id="rId10" Type="http://schemas.openxmlformats.org/officeDocument/2006/relationships/hyperlink" Target="https://symfony.com/doc/current/components/cache/adapters/redis_adapter.html#redis-tag-aware-adapter" TargetMode="External"/><Relationship Id="rId4" Type="http://schemas.openxmlformats.org/officeDocument/2006/relationships/hyperlink" Target="https://symfony.com/doc/current/components/cache/adapters/array_cache_adapter.html" TargetMode="External"/><Relationship Id="rId9" Type="http://schemas.openxmlformats.org/officeDocument/2006/relationships/hyperlink" Target="https://symfony.com/doc/current/components/cache/adapters/redis_adapter.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rtlCol="0"/>
          <a:lstStyle/>
          <a:p>
            <a:r>
              <a:rPr lang="fr-FR" dirty="0" smtClean="0"/>
              <a:t>Le Cache</a:t>
            </a:r>
            <a:endParaRPr lang="fr-FR" dirty="0"/>
          </a:p>
        </p:txBody>
      </p:sp>
      <p:sp>
        <p:nvSpPr>
          <p:cNvPr id="3" name="Sous-titre 2"/>
          <p:cNvSpPr>
            <a:spLocks noGrp="1"/>
          </p:cNvSpPr>
          <p:nvPr>
            <p:ph type="subTitle" idx="1"/>
          </p:nvPr>
        </p:nvSpPr>
        <p:spPr/>
        <p:txBody>
          <a:bodyPr rtlCol="0"/>
          <a:lstStyle/>
          <a:p>
            <a:pPr rtl="0"/>
            <a:r>
              <a:rPr lang="fr-FR" dirty="0" smtClean="0"/>
              <a:t>Élaborée par:    Feriel Samti       &amp;         Eya Mghirbi</a:t>
            </a:r>
            <a:endParaRPr lang="fr-FR" dirty="0"/>
          </a:p>
        </p:txBody>
      </p:sp>
    </p:spTree>
    <p:extLst>
      <p:ext uri="{BB962C8B-B14F-4D97-AF65-F5344CB8AC3E}">
        <p14:creationId xmlns:p14="http://schemas.microsoft.com/office/powerpoint/2010/main" val="106904919"/>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a:spLocks noChangeArrowheads="1"/>
          </p:cNvSpPr>
          <p:nvPr/>
        </p:nvSpPr>
        <p:spPr bwMode="auto">
          <a:xfrm>
            <a:off x="0" y="67017"/>
            <a:ext cx="92398"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562378" y="390182"/>
            <a:ext cx="11093002" cy="1477328"/>
          </a:xfrm>
          <a:prstGeom prst="rect">
            <a:avLst/>
          </a:prstGeom>
        </p:spPr>
        <p:txBody>
          <a:bodyPr wrap="square">
            <a:spAutoFit/>
          </a:bodyPr>
          <a:lstStyle/>
          <a:p>
            <a:r>
              <a:rPr lang="fr-FR" dirty="0"/>
              <a:t>Chaque pool personnalisé devient un service dont l'ID de service est le nom du pool (par exemple custom_thing.cache). Un alias de câblage automatique est également créé pour chaque pool en utilisant la version camel case de son nom - par exemple, il custom_thing.cachepeut être injecté automatiquement en nommant l'argument $customThingCacheet en le tapant avec </a:t>
            </a:r>
            <a:r>
              <a:rPr lang="fr-FR" dirty="0" err="1"/>
              <a:t>CacheInterface</a:t>
            </a:r>
            <a:r>
              <a:rPr lang="fr-FR" dirty="0"/>
              <a:t> ou </a:t>
            </a:r>
            <a:r>
              <a:rPr lang="fr-FR" dirty="0" smtClean="0"/>
              <a:t>Psr\Cache\</a:t>
            </a:r>
            <a:r>
              <a:rPr lang="fr-FR" dirty="0" err="1" smtClean="0"/>
              <a:t>CacheItemPoolInterface</a:t>
            </a:r>
            <a:r>
              <a:rPr lang="fr-FR" dirty="0" smtClean="0"/>
              <a:t>:</a:t>
            </a:r>
            <a:endParaRPr lang="fr-FR" dirty="0"/>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471" y="1867510"/>
            <a:ext cx="10268754" cy="4264144"/>
          </a:xfrm>
          <a:prstGeom prst="rect">
            <a:avLst/>
          </a:prstGeom>
        </p:spPr>
      </p:pic>
      <p:sp>
        <p:nvSpPr>
          <p:cNvPr id="13" name="Rectangle 12"/>
          <p:cNvSpPr/>
          <p:nvPr/>
        </p:nvSpPr>
        <p:spPr>
          <a:xfrm>
            <a:off x="11256135" y="6272011"/>
            <a:ext cx="399245" cy="369332"/>
          </a:xfrm>
          <a:prstGeom prst="rect">
            <a:avLst/>
          </a:prstGeom>
        </p:spPr>
        <p:txBody>
          <a:bodyPr wrap="square">
            <a:spAutoFit/>
          </a:bodyPr>
          <a:lstStyle/>
          <a:p>
            <a:r>
              <a:rPr lang="fr-FR" dirty="0" smtClean="0">
                <a:solidFill>
                  <a:srgbClr val="C00000"/>
                </a:solidFill>
              </a:rPr>
              <a:t>8</a:t>
            </a:r>
            <a:endParaRPr lang="fr-FR" dirty="0"/>
          </a:p>
        </p:txBody>
      </p:sp>
    </p:spTree>
    <p:extLst>
      <p:ext uri="{BB962C8B-B14F-4D97-AF65-F5344CB8AC3E}">
        <p14:creationId xmlns:p14="http://schemas.microsoft.com/office/powerpoint/2010/main" val="3348419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r>
              <a:rPr lang="fr-FR" dirty="0" smtClean="0"/>
              <a:t>Options de fournisseur personnalisées</a:t>
            </a:r>
            <a:endParaRPr lang="fr-FR" dirty="0"/>
          </a:p>
        </p:txBody>
      </p:sp>
    </p:spTree>
    <p:extLst>
      <p:ext uri="{BB962C8B-B14F-4D97-AF65-F5344CB8AC3E}">
        <p14:creationId xmlns:p14="http://schemas.microsoft.com/office/powerpoint/2010/main" val="358119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5400" y="503854"/>
            <a:ext cx="9601200" cy="577972"/>
          </a:xfrm>
        </p:spPr>
        <p:txBody>
          <a:bodyPr rtlCol="0"/>
          <a:lstStyle/>
          <a:p>
            <a:r>
              <a:rPr lang="fr-FR" dirty="0"/>
              <a:t>Options de fournisseur personnalisées</a:t>
            </a:r>
            <a:endParaRPr lang="fr-FR" dirty="0"/>
          </a:p>
        </p:txBody>
      </p:sp>
      <p:sp>
        <p:nvSpPr>
          <p:cNvPr id="5" name="Rectangle 4"/>
          <p:cNvSpPr/>
          <p:nvPr/>
        </p:nvSpPr>
        <p:spPr>
          <a:xfrm>
            <a:off x="266162" y="1309129"/>
            <a:ext cx="11183155" cy="646331"/>
          </a:xfrm>
          <a:prstGeom prst="rect">
            <a:avLst/>
          </a:prstGeom>
        </p:spPr>
        <p:txBody>
          <a:bodyPr wrap="square">
            <a:spAutoFit/>
          </a:bodyPr>
          <a:lstStyle/>
          <a:p>
            <a:r>
              <a:rPr lang="fr-FR" dirty="0" smtClean="0"/>
              <a:t>   Certains </a:t>
            </a:r>
            <a:r>
              <a:rPr lang="fr-FR" dirty="0"/>
              <a:t>fournisseurs ont des options spécifiques qui peuvent être configurées. Le </a:t>
            </a:r>
            <a:r>
              <a:rPr lang="fr-FR" dirty="0" err="1"/>
              <a:t>RedisAdapter</a:t>
            </a:r>
            <a:r>
              <a:rPr lang="fr-FR" dirty="0"/>
              <a:t> vous permet de créer des fournisseurs avec les options timeout, </a:t>
            </a:r>
            <a:r>
              <a:rPr lang="fr-FR" dirty="0" err="1"/>
              <a:t>retry_interval</a:t>
            </a:r>
            <a:r>
              <a:rPr lang="fr-FR" dirty="0"/>
              <a:t>. </a:t>
            </a:r>
            <a:r>
              <a:rPr lang="fr-FR" dirty="0" err="1"/>
              <a:t>etc</a:t>
            </a:r>
            <a:endParaRPr lang="fr-FR"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2276" y="1955460"/>
            <a:ext cx="8075668" cy="4189928"/>
          </a:xfrm>
          <a:prstGeom prst="rect">
            <a:avLst/>
          </a:prstGeom>
        </p:spPr>
      </p:pic>
      <p:sp>
        <p:nvSpPr>
          <p:cNvPr id="7" name="Rectangle 6"/>
          <p:cNvSpPr/>
          <p:nvPr/>
        </p:nvSpPr>
        <p:spPr>
          <a:xfrm>
            <a:off x="11228744" y="6322385"/>
            <a:ext cx="441146" cy="369332"/>
          </a:xfrm>
          <a:prstGeom prst="rect">
            <a:avLst/>
          </a:prstGeom>
        </p:spPr>
        <p:txBody>
          <a:bodyPr wrap="none">
            <a:spAutoFit/>
          </a:bodyPr>
          <a:lstStyle/>
          <a:p>
            <a:r>
              <a:rPr lang="fr-FR" dirty="0" smtClean="0">
                <a:solidFill>
                  <a:srgbClr val="C00000"/>
                </a:solidFill>
              </a:rPr>
              <a:t>10</a:t>
            </a:r>
            <a:endParaRPr lang="fr-FR" dirty="0"/>
          </a:p>
        </p:txBody>
      </p:sp>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r>
              <a:rPr lang="fr-FR" dirty="0"/>
              <a:t>Création d'une chaîne de cache</a:t>
            </a:r>
            <a:endParaRPr lang="fr-FR" dirty="0"/>
          </a:p>
        </p:txBody>
      </p:sp>
    </p:spTree>
    <p:extLst>
      <p:ext uri="{BB962C8B-B14F-4D97-AF65-F5344CB8AC3E}">
        <p14:creationId xmlns:p14="http://schemas.microsoft.com/office/powerpoint/2010/main" val="973802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71918" y="1006132"/>
            <a:ext cx="9601200" cy="577972"/>
          </a:xfrm>
        </p:spPr>
        <p:txBody>
          <a:bodyPr rtlCol="0"/>
          <a:lstStyle/>
          <a:p>
            <a:r>
              <a:rPr lang="fr-FR" dirty="0"/>
              <a:t>Création d'une chaîne de cache</a:t>
            </a:r>
            <a:endParaRPr lang="fr-FR" dirty="0"/>
          </a:p>
        </p:txBody>
      </p:sp>
      <p:sp>
        <p:nvSpPr>
          <p:cNvPr id="5" name="Rectangle 4"/>
          <p:cNvSpPr/>
          <p:nvPr/>
        </p:nvSpPr>
        <p:spPr>
          <a:xfrm>
            <a:off x="1771918" y="2532622"/>
            <a:ext cx="7924801" cy="1631216"/>
          </a:xfrm>
          <a:prstGeom prst="rect">
            <a:avLst/>
          </a:prstGeom>
        </p:spPr>
        <p:txBody>
          <a:bodyPr wrap="square">
            <a:spAutoFit/>
          </a:bodyPr>
          <a:lstStyle/>
          <a:p>
            <a:r>
              <a:rPr lang="fr-FR" sz="2000" dirty="0">
                <a:latin typeface="+mj-lt"/>
              </a:rPr>
              <a:t> </a:t>
            </a:r>
            <a:r>
              <a:rPr lang="fr-FR" sz="2000" dirty="0" smtClean="0">
                <a:latin typeface="+mj-lt"/>
              </a:rPr>
              <a:t>   Différents </a:t>
            </a:r>
            <a:r>
              <a:rPr lang="fr-FR" sz="2000" dirty="0">
                <a:latin typeface="+mj-lt"/>
              </a:rPr>
              <a:t>adaptateurs de cache ont des forces et des faiblesses différentes. Certains peuvent être très rapides mais optimisés pour stocker de petits éléments et certains peuvent contenir beaucoup de données mais sont assez lents. Pour tirer le meilleur parti des deux mondes, vous pouvez utiliser une chaîne </a:t>
            </a:r>
            <a:r>
              <a:rPr lang="fr-FR" sz="2000" dirty="0" smtClean="0">
                <a:latin typeface="+mj-lt"/>
              </a:rPr>
              <a:t>d'adaptateurs.</a:t>
            </a:r>
          </a:p>
        </p:txBody>
      </p:sp>
      <p:sp>
        <p:nvSpPr>
          <p:cNvPr id="3" name="Rectangle 2"/>
          <p:cNvSpPr/>
          <p:nvPr/>
        </p:nvSpPr>
        <p:spPr>
          <a:xfrm>
            <a:off x="11152545" y="6309506"/>
            <a:ext cx="441146" cy="369332"/>
          </a:xfrm>
          <a:prstGeom prst="rect">
            <a:avLst/>
          </a:prstGeom>
        </p:spPr>
        <p:txBody>
          <a:bodyPr wrap="none">
            <a:spAutoFit/>
          </a:bodyPr>
          <a:lstStyle/>
          <a:p>
            <a:r>
              <a:rPr lang="fr-FR" dirty="0" smtClean="0">
                <a:solidFill>
                  <a:srgbClr val="C00000"/>
                </a:solidFill>
              </a:rPr>
              <a:t>12</a:t>
            </a:r>
            <a:endParaRPr lang="fr-FR" dirty="0"/>
          </a:p>
        </p:txBody>
      </p:sp>
    </p:spTree>
    <p:extLst>
      <p:ext uri="{BB962C8B-B14F-4D97-AF65-F5344CB8AC3E}">
        <p14:creationId xmlns:p14="http://schemas.microsoft.com/office/powerpoint/2010/main" val="135664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77532" y="227304"/>
            <a:ext cx="9856631" cy="1631216"/>
          </a:xfrm>
          <a:prstGeom prst="rect">
            <a:avLst/>
          </a:prstGeom>
        </p:spPr>
        <p:txBody>
          <a:bodyPr wrap="square">
            <a:spAutoFit/>
          </a:bodyPr>
          <a:lstStyle/>
          <a:p>
            <a:endParaRPr lang="fr-FR" sz="2000" dirty="0" smtClean="0">
              <a:latin typeface="+mj-lt"/>
            </a:endParaRPr>
          </a:p>
          <a:p>
            <a:r>
              <a:rPr lang="fr-FR" sz="2000" dirty="0" smtClean="0">
                <a:latin typeface="+mj-lt"/>
              </a:rPr>
              <a:t>    Si </a:t>
            </a:r>
            <a:r>
              <a:rPr lang="fr-FR" sz="2000" dirty="0">
                <a:latin typeface="+mj-lt"/>
              </a:rPr>
              <a:t>une erreur se produit lors du stockage d'un élément dans un pool, </a:t>
            </a:r>
            <a:r>
              <a:rPr lang="fr-FR" sz="2000" dirty="0" err="1">
                <a:latin typeface="+mj-lt"/>
              </a:rPr>
              <a:t>Symfony</a:t>
            </a:r>
            <a:r>
              <a:rPr lang="fr-FR" sz="2000" dirty="0">
                <a:latin typeface="+mj-lt"/>
              </a:rPr>
              <a:t> le stocke dans les autres pools et aucune exception n'est levée. Plus tard, lorsque l'élément est récupéré, </a:t>
            </a:r>
            <a:r>
              <a:rPr lang="fr-FR" sz="2000" dirty="0" err="1">
                <a:latin typeface="+mj-lt"/>
              </a:rPr>
              <a:t>Symfony</a:t>
            </a:r>
            <a:r>
              <a:rPr lang="fr-FR" sz="2000" dirty="0">
                <a:latin typeface="+mj-lt"/>
              </a:rPr>
              <a:t> stocke automatiquement l'élément dans tous les pools manquants.</a:t>
            </a:r>
            <a:endParaRPr lang="fr-FR" sz="2000" dirty="0" smtClean="0">
              <a:latin typeface="+mj-lt"/>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342" y="1858520"/>
            <a:ext cx="11167009" cy="4284703"/>
          </a:xfrm>
          <a:prstGeom prst="rect">
            <a:avLst/>
          </a:prstGeom>
        </p:spPr>
      </p:pic>
      <p:sp>
        <p:nvSpPr>
          <p:cNvPr id="6" name="Rectangle 5"/>
          <p:cNvSpPr/>
          <p:nvPr/>
        </p:nvSpPr>
        <p:spPr>
          <a:xfrm>
            <a:off x="11148205" y="6361021"/>
            <a:ext cx="441146" cy="369332"/>
          </a:xfrm>
          <a:prstGeom prst="rect">
            <a:avLst/>
          </a:prstGeom>
        </p:spPr>
        <p:txBody>
          <a:bodyPr wrap="none">
            <a:spAutoFit/>
          </a:bodyPr>
          <a:lstStyle/>
          <a:p>
            <a:r>
              <a:rPr lang="fr-FR" dirty="0" smtClean="0">
                <a:solidFill>
                  <a:srgbClr val="C00000"/>
                </a:solidFill>
              </a:rPr>
              <a:t>13</a:t>
            </a:r>
            <a:endParaRPr lang="fr-FR" dirty="0"/>
          </a:p>
        </p:txBody>
      </p:sp>
    </p:spTree>
    <p:extLst>
      <p:ext uri="{BB962C8B-B14F-4D97-AF65-F5344CB8AC3E}">
        <p14:creationId xmlns:p14="http://schemas.microsoft.com/office/powerpoint/2010/main" val="106890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r>
              <a:rPr lang="fr-FR" dirty="0"/>
              <a:t>Utilisation des balises de cache</a:t>
            </a:r>
            <a:endParaRPr lang="fr-FR" dirty="0"/>
          </a:p>
        </p:txBody>
      </p:sp>
    </p:spTree>
    <p:extLst>
      <p:ext uri="{BB962C8B-B14F-4D97-AF65-F5344CB8AC3E}">
        <p14:creationId xmlns:p14="http://schemas.microsoft.com/office/powerpoint/2010/main" val="1373783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2820" y="334851"/>
            <a:ext cx="9601200" cy="592430"/>
          </a:xfrm>
        </p:spPr>
        <p:txBody>
          <a:bodyPr rtlCol="0"/>
          <a:lstStyle/>
          <a:p>
            <a:r>
              <a:rPr lang="fr-FR" dirty="0"/>
              <a:t>Utilisation des balises de cache</a:t>
            </a:r>
            <a:endParaRPr lang="fr-FR" dirty="0"/>
          </a:p>
        </p:txBody>
      </p:sp>
      <p:sp>
        <p:nvSpPr>
          <p:cNvPr id="3" name="Rectangle 2"/>
          <p:cNvSpPr/>
          <p:nvPr/>
        </p:nvSpPr>
        <p:spPr>
          <a:xfrm>
            <a:off x="356315" y="1035504"/>
            <a:ext cx="11286185" cy="707886"/>
          </a:xfrm>
          <a:prstGeom prst="rect">
            <a:avLst/>
          </a:prstGeom>
        </p:spPr>
        <p:txBody>
          <a:bodyPr wrap="square">
            <a:spAutoFit/>
          </a:bodyPr>
          <a:lstStyle/>
          <a:p>
            <a:r>
              <a:rPr lang="fr-FR" sz="2000" dirty="0">
                <a:solidFill>
                  <a:srgbClr val="1F2937"/>
                </a:solidFill>
                <a:latin typeface="+mj-lt"/>
              </a:rPr>
              <a:t>Dans les applications avec de nombreuses clés de cache, il peut être utile d'organiser les données stockées pour pouvoir invalider le cache plus efficacement.</a:t>
            </a:r>
            <a:endParaRPr lang="fr-FR" sz="2000" dirty="0">
              <a:latin typeface="+mj-lt"/>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15" y="1743390"/>
            <a:ext cx="6684135" cy="4714414"/>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9407" y="2682429"/>
            <a:ext cx="7897327" cy="1905266"/>
          </a:xfrm>
          <a:prstGeom prst="rect">
            <a:avLst/>
          </a:prstGeom>
        </p:spPr>
      </p:pic>
      <p:sp>
        <p:nvSpPr>
          <p:cNvPr id="7" name="Rectangle 6"/>
          <p:cNvSpPr/>
          <p:nvPr/>
        </p:nvSpPr>
        <p:spPr>
          <a:xfrm>
            <a:off x="11201354" y="6273138"/>
            <a:ext cx="441146" cy="369332"/>
          </a:xfrm>
          <a:prstGeom prst="rect">
            <a:avLst/>
          </a:prstGeom>
        </p:spPr>
        <p:txBody>
          <a:bodyPr wrap="none">
            <a:spAutoFit/>
          </a:bodyPr>
          <a:lstStyle/>
          <a:p>
            <a:r>
              <a:rPr lang="fr-FR" dirty="0" smtClean="0">
                <a:solidFill>
                  <a:srgbClr val="C00000"/>
                </a:solidFill>
              </a:rPr>
              <a:t>14</a:t>
            </a:r>
            <a:endParaRPr lang="fr-FR" dirty="0"/>
          </a:p>
        </p:txBody>
      </p:sp>
    </p:spTree>
    <p:extLst>
      <p:ext uri="{BB962C8B-B14F-4D97-AF65-F5344CB8AC3E}">
        <p14:creationId xmlns:p14="http://schemas.microsoft.com/office/powerpoint/2010/main" val="377234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r>
              <a:rPr lang="fr-FR" dirty="0"/>
              <a:t>Vider le cache</a:t>
            </a:r>
            <a:endParaRPr lang="fr-FR" dirty="0"/>
          </a:p>
        </p:txBody>
      </p:sp>
    </p:spTree>
    <p:extLst>
      <p:ext uri="{BB962C8B-B14F-4D97-AF65-F5344CB8AC3E}">
        <p14:creationId xmlns:p14="http://schemas.microsoft.com/office/powerpoint/2010/main" val="408860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95400" y="503853"/>
            <a:ext cx="9601200" cy="500699"/>
          </a:xfrm>
        </p:spPr>
        <p:txBody>
          <a:bodyPr rtlCol="0">
            <a:normAutofit fontScale="90000"/>
          </a:bodyPr>
          <a:lstStyle/>
          <a:p>
            <a:r>
              <a:rPr lang="fr-FR" dirty="0"/>
              <a:t>Vider le cache</a:t>
            </a:r>
            <a:endParaRPr lang="fr-FR" dirty="0"/>
          </a:p>
        </p:txBody>
      </p:sp>
      <p:sp>
        <p:nvSpPr>
          <p:cNvPr id="6" name="Rectangle 5"/>
          <p:cNvSpPr/>
          <p:nvPr/>
        </p:nvSpPr>
        <p:spPr>
          <a:xfrm>
            <a:off x="596721" y="1216240"/>
            <a:ext cx="10998557" cy="1323439"/>
          </a:xfrm>
          <a:prstGeom prst="rect">
            <a:avLst/>
          </a:prstGeom>
        </p:spPr>
        <p:txBody>
          <a:bodyPr wrap="square">
            <a:spAutoFit/>
          </a:bodyPr>
          <a:lstStyle/>
          <a:p>
            <a:r>
              <a:rPr lang="fr-FR" sz="2000" dirty="0"/>
              <a:t>Pour vider le cache, vous pouvez utiliser la bin/console </a:t>
            </a:r>
            <a:r>
              <a:rPr lang="fr-FR" sz="2000" dirty="0" err="1"/>
              <a:t>cache:pool:clear</a:t>
            </a:r>
            <a:r>
              <a:rPr lang="fr-FR" sz="2000" dirty="0"/>
              <a:t> [pool]commande. Cela supprimera toutes les entrées de votre stockage et vous devrez recalculer toutes les valeurs. Vous pouvez également regrouper vos pools en "nettoyeurs de cache". Il y a 3 nettoyeurs de cache par défaut :</a:t>
            </a: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1756" y="2539679"/>
            <a:ext cx="4914509" cy="2610099"/>
          </a:xfrm>
          <a:prstGeom prst="rect">
            <a:avLst/>
          </a:prstGeom>
        </p:spPr>
      </p:pic>
      <p:sp>
        <p:nvSpPr>
          <p:cNvPr id="8" name="Rectangle 7"/>
          <p:cNvSpPr/>
          <p:nvPr/>
        </p:nvSpPr>
        <p:spPr>
          <a:xfrm>
            <a:off x="11154132" y="6283748"/>
            <a:ext cx="441146" cy="369332"/>
          </a:xfrm>
          <a:prstGeom prst="rect">
            <a:avLst/>
          </a:prstGeom>
        </p:spPr>
        <p:txBody>
          <a:bodyPr wrap="none">
            <a:spAutoFit/>
          </a:bodyPr>
          <a:lstStyle/>
          <a:p>
            <a:r>
              <a:rPr lang="fr-FR" dirty="0" smtClean="0">
                <a:solidFill>
                  <a:srgbClr val="C00000"/>
                </a:solidFill>
              </a:rPr>
              <a:t>16</a:t>
            </a:r>
            <a:endParaRPr lang="fr-FR" dirty="0"/>
          </a:p>
        </p:txBody>
      </p:sp>
    </p:spTree>
    <p:extLst>
      <p:ext uri="{BB962C8B-B14F-4D97-AF65-F5344CB8AC3E}">
        <p14:creationId xmlns:p14="http://schemas.microsoft.com/office/powerpoint/2010/main" val="290339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86307" y="375064"/>
            <a:ext cx="9601200" cy="1142385"/>
          </a:xfrm>
        </p:spPr>
        <p:txBody>
          <a:bodyPr rtlCol="0">
            <a:normAutofit/>
          </a:bodyPr>
          <a:lstStyle/>
          <a:p>
            <a:pPr rtl="0"/>
            <a:r>
              <a:rPr lang="fr-FR" sz="3600" dirty="0" smtClean="0"/>
              <a:t>Plan</a:t>
            </a:r>
            <a:endParaRPr lang="fr-FR" sz="3600" dirty="0"/>
          </a:p>
        </p:txBody>
      </p:sp>
      <p:sp>
        <p:nvSpPr>
          <p:cNvPr id="3" name="Espace réservé du contenu 2"/>
          <p:cNvSpPr>
            <a:spLocks noGrp="1"/>
          </p:cNvSpPr>
          <p:nvPr>
            <p:ph idx="1"/>
          </p:nvPr>
        </p:nvSpPr>
        <p:spPr>
          <a:xfrm>
            <a:off x="1295400" y="1646239"/>
            <a:ext cx="9601200" cy="4144962"/>
          </a:xfrm>
        </p:spPr>
        <p:txBody>
          <a:bodyPr rtlCol="0">
            <a:normAutofit/>
          </a:bodyPr>
          <a:lstStyle/>
          <a:p>
            <a:r>
              <a:rPr lang="fr-FR" dirty="0" smtClean="0"/>
              <a:t>Introduction</a:t>
            </a:r>
          </a:p>
          <a:p>
            <a:r>
              <a:rPr lang="fr-FR" dirty="0"/>
              <a:t>Configuration du cache avec </a:t>
            </a:r>
            <a:r>
              <a:rPr lang="fr-FR" dirty="0" smtClean="0"/>
              <a:t>FrameworkBundle</a:t>
            </a:r>
          </a:p>
          <a:p>
            <a:r>
              <a:rPr lang="fr-FR" dirty="0"/>
              <a:t>Création de pools personnalisés (espaces de noms</a:t>
            </a:r>
            <a:r>
              <a:rPr lang="fr-FR" dirty="0" smtClean="0"/>
              <a:t>)</a:t>
            </a:r>
          </a:p>
          <a:p>
            <a:r>
              <a:rPr lang="fr-FR" dirty="0"/>
              <a:t>Options de fournisseur </a:t>
            </a:r>
            <a:r>
              <a:rPr lang="fr-FR" dirty="0" smtClean="0"/>
              <a:t>personnalisées</a:t>
            </a:r>
          </a:p>
          <a:p>
            <a:r>
              <a:rPr lang="fr-FR" dirty="0"/>
              <a:t>Création d'une chaîne de </a:t>
            </a:r>
            <a:r>
              <a:rPr lang="fr-FR" dirty="0" smtClean="0"/>
              <a:t>cache</a:t>
            </a:r>
          </a:p>
          <a:p>
            <a:r>
              <a:rPr lang="fr-FR" dirty="0"/>
              <a:t>Utilisation des balises de </a:t>
            </a:r>
            <a:r>
              <a:rPr lang="fr-FR" dirty="0" smtClean="0"/>
              <a:t>cache</a:t>
            </a:r>
          </a:p>
          <a:p>
            <a:r>
              <a:rPr lang="fr-FR" dirty="0"/>
              <a:t>Vider le </a:t>
            </a:r>
            <a:r>
              <a:rPr lang="fr-FR" dirty="0" smtClean="0"/>
              <a:t>cache</a:t>
            </a:r>
          </a:p>
          <a:p>
            <a:r>
              <a:rPr lang="fr-FR" dirty="0"/>
              <a:t>Conclusion</a:t>
            </a:r>
          </a:p>
          <a:p>
            <a:endParaRPr lang="fr-FR" dirty="0" smtClean="0"/>
          </a:p>
          <a:p>
            <a:endParaRPr lang="fr-FR" dirty="0" smtClean="0"/>
          </a:p>
          <a:p>
            <a:endParaRPr lang="fr-FR" dirty="0" smtClean="0"/>
          </a:p>
          <a:p>
            <a:endParaRPr lang="fr-FR"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13151" y="571500"/>
            <a:ext cx="4012685" cy="2197100"/>
          </a:xfrm>
        </p:spPr>
        <p:txBody>
          <a:bodyPr rtlCol="0">
            <a:normAutofit/>
          </a:bodyPr>
          <a:lstStyle/>
          <a:p>
            <a:pPr rtl="0"/>
            <a:r>
              <a:rPr lang="fr-FR" sz="5400" dirty="0" smtClean="0"/>
              <a:t>Conclusion</a:t>
            </a:r>
            <a:endParaRPr lang="fr-FR" sz="5400" dirty="0"/>
          </a:p>
        </p:txBody>
      </p:sp>
      <p:sp>
        <p:nvSpPr>
          <p:cNvPr id="5" name="Espace réservé du contenu 4"/>
          <p:cNvSpPr>
            <a:spLocks noGrp="1"/>
          </p:cNvSpPr>
          <p:nvPr>
            <p:ph idx="1"/>
          </p:nvPr>
        </p:nvSpPr>
        <p:spPr>
          <a:xfrm>
            <a:off x="543197" y="2240924"/>
            <a:ext cx="6217920" cy="1326524"/>
          </a:xfrm>
        </p:spPr>
        <p:txBody>
          <a:bodyPr rtlCol="0"/>
          <a:lstStyle/>
          <a:p>
            <a:pPr rtl="0"/>
            <a:r>
              <a:rPr lang="fr-FR" dirty="0" smtClean="0"/>
              <a:t>On conclut que le cache nous permet de stocker nos données par la RAM gérer par le navigateur qui est configuré par </a:t>
            </a:r>
            <a:r>
              <a:rPr lang="fr-FR" dirty="0" err="1" smtClean="0"/>
              <a:t>Symfony</a:t>
            </a:r>
            <a:r>
              <a:rPr lang="fr-FR" dirty="0" smtClean="0"/>
              <a:t> </a:t>
            </a:r>
            <a:endParaRPr lang="fr-FR" dirty="0"/>
          </a:p>
        </p:txBody>
      </p:sp>
      <p:sp>
        <p:nvSpPr>
          <p:cNvPr id="3" name="Rectangle 2"/>
          <p:cNvSpPr/>
          <p:nvPr/>
        </p:nvSpPr>
        <p:spPr>
          <a:xfrm>
            <a:off x="6675415" y="6386779"/>
            <a:ext cx="441146" cy="369332"/>
          </a:xfrm>
          <a:prstGeom prst="rect">
            <a:avLst/>
          </a:prstGeom>
        </p:spPr>
        <p:txBody>
          <a:bodyPr wrap="none">
            <a:spAutoFit/>
          </a:bodyPr>
          <a:lstStyle/>
          <a:p>
            <a:r>
              <a:rPr lang="fr-FR" dirty="0" smtClean="0">
                <a:solidFill>
                  <a:srgbClr val="C00000"/>
                </a:solidFill>
              </a:rPr>
              <a:t>17</a:t>
            </a:r>
            <a:endParaRPr lang="fr-FR" dirty="0"/>
          </a:p>
        </p:txBody>
      </p:sp>
    </p:spTree>
    <p:extLst>
      <p:ext uri="{BB962C8B-B14F-4D97-AF65-F5344CB8AC3E}">
        <p14:creationId xmlns:p14="http://schemas.microsoft.com/office/powerpoint/2010/main" val="41016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126434" y="2902227"/>
            <a:ext cx="10906539" cy="923330"/>
          </a:xfrm>
          <a:prstGeom prst="rect">
            <a:avLst/>
          </a:prstGeom>
          <a:noFill/>
        </p:spPr>
        <p:txBody>
          <a:bodyPr wrap="square" rtlCol="0">
            <a:spAutoFit/>
          </a:bodyPr>
          <a:lstStyle/>
          <a:p>
            <a:r>
              <a:rPr lang="fr-FR" sz="5400" b="1" u="sng" dirty="0" smtClean="0"/>
              <a:t>MERCI </a:t>
            </a:r>
            <a:r>
              <a:rPr lang="fr-FR" sz="4000" b="1" u="sng" dirty="0" smtClean="0"/>
              <a:t>POUR </a:t>
            </a:r>
            <a:r>
              <a:rPr lang="fr-FR" sz="4000" b="1" dirty="0" smtClean="0">
                <a:solidFill>
                  <a:srgbClr val="C00000"/>
                </a:solidFill>
              </a:rPr>
              <a:t>VOTRE ATTENTION </a:t>
            </a:r>
            <a:endParaRPr lang="fr-FR" sz="4000" b="1" dirty="0">
              <a:solidFill>
                <a:srgbClr val="C00000"/>
              </a:solidFill>
            </a:endParaRPr>
          </a:p>
        </p:txBody>
      </p:sp>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dirty="0" smtClean="0"/>
              <a:t>Introduction </a:t>
            </a:r>
            <a:endParaRPr lang="fr-FR" dirty="0"/>
          </a:p>
        </p:txBody>
      </p:sp>
      <p:sp>
        <p:nvSpPr>
          <p:cNvPr id="3" name="Espace réservé du contenu 2"/>
          <p:cNvSpPr>
            <a:spLocks noGrp="1"/>
          </p:cNvSpPr>
          <p:nvPr>
            <p:ph idx="1"/>
          </p:nvPr>
        </p:nvSpPr>
        <p:spPr/>
        <p:txBody>
          <a:bodyPr rtlCol="0">
            <a:normAutofit/>
          </a:bodyPr>
          <a:lstStyle/>
          <a:p>
            <a:pPr marL="0" indent="0">
              <a:lnSpc>
                <a:spcPct val="150000"/>
              </a:lnSpc>
              <a:buNone/>
            </a:pPr>
            <a:r>
              <a:rPr lang="fr-FR" sz="2400" dirty="0"/>
              <a:t>L'utilisation d'un cache est un excellent moyen d'accélérer l'exécution de votre application. Le composant de cache </a:t>
            </a:r>
            <a:r>
              <a:rPr lang="fr-FR" sz="2400" dirty="0" err="1"/>
              <a:t>Symfony</a:t>
            </a:r>
            <a:r>
              <a:rPr lang="fr-FR" sz="2400" dirty="0"/>
              <a:t> est livré avec de nombreux adaptateurs vers différents stockages. Chaque adaptateur est développé pour des performances élevées.</a:t>
            </a:r>
            <a:endParaRPr lang="fr-FR" sz="2400" dirty="0"/>
          </a:p>
        </p:txBody>
      </p:sp>
      <p:sp>
        <p:nvSpPr>
          <p:cNvPr id="4" name="ZoneTexte 3"/>
          <p:cNvSpPr txBox="1"/>
          <p:nvPr/>
        </p:nvSpPr>
        <p:spPr>
          <a:xfrm>
            <a:off x="11333408" y="6168981"/>
            <a:ext cx="385042" cy="523220"/>
          </a:xfrm>
          <a:prstGeom prst="rect">
            <a:avLst/>
          </a:prstGeom>
          <a:noFill/>
        </p:spPr>
        <p:txBody>
          <a:bodyPr wrap="none" rtlCol="0">
            <a:spAutoFit/>
          </a:bodyPr>
          <a:lstStyle/>
          <a:p>
            <a:r>
              <a:rPr lang="fr-FR" sz="2800" dirty="0" smtClean="0">
                <a:solidFill>
                  <a:srgbClr val="C00000"/>
                </a:solidFill>
              </a:rPr>
              <a:t>1</a:t>
            </a:r>
            <a:endParaRPr lang="fr-FR" sz="2800" dirty="0">
              <a:solidFill>
                <a:srgbClr val="C00000"/>
              </a:solidFill>
            </a:endParaRPr>
          </a:p>
        </p:txBody>
      </p:sp>
    </p:spTree>
    <p:extLst>
      <p:ext uri="{BB962C8B-B14F-4D97-AF65-F5344CB8AC3E}">
        <p14:creationId xmlns:p14="http://schemas.microsoft.com/office/powerpoint/2010/main" val="394255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r>
              <a:rPr lang="fr-FR" dirty="0" smtClean="0"/>
              <a:t>Configuration </a:t>
            </a:r>
            <a:r>
              <a:rPr lang="fr-FR" dirty="0"/>
              <a:t>du cache avec FrameworkBundle</a:t>
            </a:r>
            <a:endParaRPr lang="fr-FR" dirty="0"/>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34008" y="318322"/>
            <a:ext cx="9601200" cy="688843"/>
          </a:xfrm>
        </p:spPr>
        <p:txBody>
          <a:bodyPr rtlCol="0"/>
          <a:lstStyle/>
          <a:p>
            <a:r>
              <a:rPr lang="fr-FR" dirty="0">
                <a:solidFill>
                  <a:srgbClr val="C00000"/>
                </a:solidFill>
              </a:rPr>
              <a:t>Configuration du cache avec FrameworkBundle</a:t>
            </a:r>
            <a:endParaRPr lang="fr-FR" dirty="0">
              <a:solidFill>
                <a:srgbClr val="C00000"/>
              </a:solidFill>
            </a:endParaRPr>
          </a:p>
        </p:txBody>
      </p:sp>
      <p:sp>
        <p:nvSpPr>
          <p:cNvPr id="8" name="Rectangle 5"/>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6"/>
          <p:cNvSpPr>
            <a:spLocks noChangeArrowheads="1"/>
          </p:cNvSpPr>
          <p:nvPr/>
        </p:nvSpPr>
        <p:spPr bwMode="auto">
          <a:xfrm>
            <a:off x="0" y="67017"/>
            <a:ext cx="92398"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1"/>
          <p:cNvSpPr/>
          <p:nvPr/>
        </p:nvSpPr>
        <p:spPr>
          <a:xfrm>
            <a:off x="952706" y="1463790"/>
            <a:ext cx="9808059" cy="1323439"/>
          </a:xfrm>
          <a:prstGeom prst="rect">
            <a:avLst/>
          </a:prstGeom>
        </p:spPr>
        <p:txBody>
          <a:bodyPr wrap="square">
            <a:spAutoFit/>
          </a:bodyPr>
          <a:lstStyle/>
          <a:p>
            <a:pPr lvl="0" eaLnBrk="0" fontAlgn="base" hangingPunct="0">
              <a:spcBef>
                <a:spcPct val="0"/>
              </a:spcBef>
              <a:spcAft>
                <a:spcPct val="0"/>
              </a:spcAft>
            </a:pPr>
            <a:r>
              <a:rPr lang="fr-FR" altLang="fr-FR" sz="2000" dirty="0">
                <a:solidFill>
                  <a:srgbClr val="1F2937"/>
                </a:solidFill>
                <a:latin typeface="+mj-lt"/>
              </a:rPr>
              <a:t>Lors de la configuration du composant de cache, vous devez connaître quelques concepts </a:t>
            </a:r>
            <a:r>
              <a:rPr lang="fr-FR" altLang="fr-FR" sz="2000" dirty="0" smtClean="0">
                <a:solidFill>
                  <a:srgbClr val="1F2937"/>
                </a:solidFill>
                <a:latin typeface="+mj-lt"/>
              </a:rPr>
              <a:t>:</a:t>
            </a:r>
          </a:p>
          <a:p>
            <a:pPr lvl="0" eaLnBrk="0" fontAlgn="base" hangingPunct="0">
              <a:spcBef>
                <a:spcPct val="0"/>
              </a:spcBef>
              <a:spcAft>
                <a:spcPct val="0"/>
              </a:spcAft>
            </a:pPr>
            <a:endParaRPr lang="fr-FR" altLang="fr-FR" sz="2000" dirty="0">
              <a:latin typeface="+mj-lt"/>
            </a:endParaRPr>
          </a:p>
          <a:p>
            <a:pPr lvl="0" eaLnBrk="0" fontAlgn="base" hangingPunct="0">
              <a:spcBef>
                <a:spcPct val="0"/>
              </a:spcBef>
              <a:spcAft>
                <a:spcPct val="0"/>
              </a:spcAft>
            </a:pPr>
            <a:r>
              <a:rPr lang="fr-FR" altLang="fr-FR" sz="2000" dirty="0" smtClean="0">
                <a:solidFill>
                  <a:srgbClr val="1F2937"/>
                </a:solidFill>
                <a:latin typeface="+mj-lt"/>
              </a:rPr>
              <a:t>.</a:t>
            </a:r>
            <a:r>
              <a:rPr lang="fr-FR" altLang="fr-FR" sz="2000" dirty="0">
                <a:solidFill>
                  <a:srgbClr val="1F2937"/>
                </a:solidFill>
                <a:latin typeface="+mj-lt"/>
              </a:rPr>
              <a:t> </a:t>
            </a:r>
            <a:endParaRPr lang="fr-FR" altLang="fr-FR" dirty="0">
              <a:latin typeface="Arial" panose="020B0604020202020204" pitchFamily="34" charset="0"/>
            </a:endParaRPr>
          </a:p>
        </p:txBody>
      </p:sp>
      <p:graphicFrame>
        <p:nvGraphicFramePr>
          <p:cNvPr id="13" name="Diagramme 12"/>
          <p:cNvGraphicFramePr/>
          <p:nvPr>
            <p:extLst>
              <p:ext uri="{D42A27DB-BD31-4B8C-83A1-F6EECF244321}">
                <p14:modId xmlns:p14="http://schemas.microsoft.com/office/powerpoint/2010/main" val="2819960917"/>
              </p:ext>
            </p:extLst>
          </p:nvPr>
        </p:nvGraphicFramePr>
        <p:xfrm>
          <a:off x="1484895" y="2125509"/>
          <a:ext cx="8361470" cy="4137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Rectangle 13"/>
          <p:cNvSpPr/>
          <p:nvPr/>
        </p:nvSpPr>
        <p:spPr>
          <a:xfrm>
            <a:off x="11451705" y="6263077"/>
            <a:ext cx="312906" cy="369332"/>
          </a:xfrm>
          <a:prstGeom prst="rect">
            <a:avLst/>
          </a:prstGeom>
        </p:spPr>
        <p:txBody>
          <a:bodyPr wrap="none">
            <a:spAutoFit/>
          </a:bodyPr>
          <a:lstStyle/>
          <a:p>
            <a:r>
              <a:rPr lang="fr-FR" dirty="0" smtClean="0">
                <a:solidFill>
                  <a:srgbClr val="C00000"/>
                </a:solidFill>
              </a:rPr>
              <a:t>3</a:t>
            </a:r>
            <a:endParaRPr lang="fr-FR" dirty="0"/>
          </a:p>
        </p:txBody>
      </p:sp>
    </p:spTree>
    <p:extLst>
      <p:ext uri="{BB962C8B-B14F-4D97-AF65-F5344CB8AC3E}">
        <p14:creationId xmlns:p14="http://schemas.microsoft.com/office/powerpoint/2010/main" val="265618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1077346" y="745295"/>
            <a:ext cx="9594574" cy="4492487"/>
          </a:xfrm>
        </p:spPr>
        <p:txBody>
          <a:bodyPr rtlCol="0"/>
          <a:lstStyle/>
          <a:p>
            <a:pPr marL="0" indent="0">
              <a:buNone/>
            </a:pPr>
            <a:r>
              <a:rPr lang="fr-FR" dirty="0"/>
              <a:t>Le composant Cache est fourni avec une série d'adaptateurs préconfigurés </a:t>
            </a:r>
            <a:r>
              <a:rPr lang="fr-FR" dirty="0" smtClean="0"/>
              <a:t>:</a:t>
            </a:r>
          </a:p>
          <a:p>
            <a:r>
              <a:rPr lang="fr-FR" dirty="0" err="1">
                <a:hlinkClick r:id="rId3"/>
              </a:rPr>
              <a:t>cache.adaptateur.apcu</a:t>
            </a:r>
            <a:endParaRPr lang="fr-FR" dirty="0"/>
          </a:p>
          <a:p>
            <a:r>
              <a:rPr lang="fr-FR" dirty="0" err="1">
                <a:hlinkClick r:id="rId4"/>
              </a:rPr>
              <a:t>cache.adapter.array</a:t>
            </a:r>
            <a:endParaRPr lang="fr-FR" dirty="0"/>
          </a:p>
          <a:p>
            <a:r>
              <a:rPr lang="fr-FR" dirty="0" err="1">
                <a:hlinkClick r:id="rId5"/>
              </a:rPr>
              <a:t>cache.adapter.filesystem</a:t>
            </a:r>
            <a:endParaRPr lang="fr-FR" dirty="0"/>
          </a:p>
          <a:p>
            <a:r>
              <a:rPr lang="fr-FR" dirty="0" err="1">
                <a:hlinkClick r:id="rId6"/>
              </a:rPr>
              <a:t>cache.adapter.memcached</a:t>
            </a:r>
            <a:endParaRPr lang="fr-FR" dirty="0"/>
          </a:p>
          <a:p>
            <a:r>
              <a:rPr lang="fr-FR" dirty="0" err="1">
                <a:hlinkClick r:id="rId7"/>
              </a:rPr>
              <a:t>cache.adapter.pdo</a:t>
            </a:r>
            <a:endParaRPr lang="fr-FR" dirty="0"/>
          </a:p>
          <a:p>
            <a:r>
              <a:rPr lang="fr-FR" dirty="0">
                <a:hlinkClick r:id="rId8"/>
              </a:rPr>
              <a:t>cache.adapter.psr6</a:t>
            </a:r>
            <a:endParaRPr lang="fr-FR" dirty="0"/>
          </a:p>
          <a:p>
            <a:r>
              <a:rPr lang="fr-FR" dirty="0" err="1">
                <a:hlinkClick r:id="rId9"/>
              </a:rPr>
              <a:t>cache.adapter.redis</a:t>
            </a:r>
            <a:endParaRPr lang="fr-FR" dirty="0"/>
          </a:p>
          <a:p>
            <a:r>
              <a:rPr lang="fr-FR" dirty="0" err="1" smtClean="0">
                <a:hlinkClick r:id="rId10"/>
              </a:rPr>
              <a:t>cache.adapter.redis_tag_aware</a:t>
            </a:r>
            <a:endParaRPr lang="fr-FR" dirty="0" smtClean="0"/>
          </a:p>
          <a:p>
            <a:pPr marL="0" indent="0">
              <a:buNone/>
            </a:pPr>
            <a:endParaRPr lang="fr-FR" dirty="0"/>
          </a:p>
          <a:p>
            <a:endParaRPr lang="fr-FR" dirty="0"/>
          </a:p>
        </p:txBody>
      </p:sp>
      <p:sp>
        <p:nvSpPr>
          <p:cNvPr id="6" name="Rectangle 5"/>
          <p:cNvSpPr/>
          <p:nvPr/>
        </p:nvSpPr>
        <p:spPr>
          <a:xfrm>
            <a:off x="11374431" y="6270869"/>
            <a:ext cx="312906" cy="369332"/>
          </a:xfrm>
          <a:prstGeom prst="rect">
            <a:avLst/>
          </a:prstGeom>
        </p:spPr>
        <p:txBody>
          <a:bodyPr wrap="none">
            <a:spAutoFit/>
          </a:bodyPr>
          <a:lstStyle/>
          <a:p>
            <a:r>
              <a:rPr lang="fr-FR" dirty="0" smtClean="0">
                <a:solidFill>
                  <a:srgbClr val="C00000"/>
                </a:solidFill>
              </a:rPr>
              <a:t>4</a:t>
            </a:r>
            <a:endParaRPr lang="fr-FR" dirty="0"/>
          </a:p>
        </p:txBody>
      </p:sp>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533399" y="313744"/>
            <a:ext cx="10748493" cy="707886"/>
          </a:xfrm>
          <a:prstGeom prst="rect">
            <a:avLst/>
          </a:prstGeom>
        </p:spPr>
        <p:txBody>
          <a:bodyPr wrap="square">
            <a:spAutoFit/>
          </a:bodyPr>
          <a:lstStyle/>
          <a:p>
            <a:pPr lvl="0" eaLnBrk="0" fontAlgn="base" hangingPunct="0">
              <a:spcBef>
                <a:spcPct val="0"/>
              </a:spcBef>
              <a:spcAft>
                <a:spcPct val="0"/>
              </a:spcAft>
            </a:pPr>
            <a:r>
              <a:rPr lang="fr-FR" altLang="fr-FR" sz="2000" dirty="0">
                <a:solidFill>
                  <a:srgbClr val="1F2937"/>
                </a:solidFill>
                <a:latin typeface="+mj-lt"/>
              </a:rPr>
              <a:t>Certains de ces adaptateurs peuvent être configurés via des raccourcis. L'utilisation de ces raccourcis créera des pools avec des ID de service qui suivent le modèle cache.[type].</a:t>
            </a:r>
            <a:r>
              <a:rPr lang="fr-FR" altLang="fr-FR" sz="2000" dirty="0">
                <a:latin typeface="+mj-lt"/>
              </a:rPr>
              <a:t> </a:t>
            </a: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613" y="1120163"/>
            <a:ext cx="10621279" cy="5023059"/>
          </a:xfrm>
          <a:prstGeom prst="rect">
            <a:avLst/>
          </a:prstGeom>
        </p:spPr>
      </p:pic>
      <p:sp>
        <p:nvSpPr>
          <p:cNvPr id="7" name="Rectangle 6"/>
          <p:cNvSpPr/>
          <p:nvPr/>
        </p:nvSpPr>
        <p:spPr>
          <a:xfrm>
            <a:off x="11125439" y="6334121"/>
            <a:ext cx="312906" cy="369332"/>
          </a:xfrm>
          <a:prstGeom prst="rect">
            <a:avLst/>
          </a:prstGeom>
        </p:spPr>
        <p:txBody>
          <a:bodyPr wrap="none">
            <a:spAutoFit/>
          </a:bodyPr>
          <a:lstStyle/>
          <a:p>
            <a:r>
              <a:rPr lang="fr-FR" dirty="0" smtClean="0">
                <a:solidFill>
                  <a:srgbClr val="C00000"/>
                </a:solidFill>
              </a:rPr>
              <a:t>5</a:t>
            </a:r>
            <a:endParaRPr lang="fr-FR" dirty="0"/>
          </a:p>
        </p:txBody>
      </p:sp>
    </p:spTree>
    <p:extLst>
      <p:ext uri="{BB962C8B-B14F-4D97-AF65-F5344CB8AC3E}">
        <p14:creationId xmlns:p14="http://schemas.microsoft.com/office/powerpoint/2010/main" val="2469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r>
              <a:rPr lang="fr-FR" dirty="0"/>
              <a:t>Création de pools personnalisés (espaces de noms)</a:t>
            </a:r>
            <a:endParaRPr lang="fr-FR" dirty="0"/>
          </a:p>
        </p:txBody>
      </p:sp>
    </p:spTree>
    <p:extLst>
      <p:ext uri="{BB962C8B-B14F-4D97-AF65-F5344CB8AC3E}">
        <p14:creationId xmlns:p14="http://schemas.microsoft.com/office/powerpoint/2010/main" val="320676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7098" y="156618"/>
            <a:ext cx="9601200" cy="616983"/>
          </a:xfrm>
        </p:spPr>
        <p:txBody>
          <a:bodyPr rtlCol="0">
            <a:normAutofit fontScale="90000"/>
          </a:bodyPr>
          <a:lstStyle/>
          <a:p>
            <a:r>
              <a:rPr lang="fr-FR" dirty="0">
                <a:solidFill>
                  <a:srgbClr val="C00000"/>
                </a:solidFill>
              </a:rPr>
              <a:t>Création de pools personnalisés (espaces de noms)</a:t>
            </a:r>
            <a:endParaRPr lang="fr-FR" dirty="0">
              <a:solidFill>
                <a:srgbClr val="C00000"/>
              </a:solidFill>
            </a:endParaRPr>
          </a:p>
        </p:txBody>
      </p:sp>
      <p:sp>
        <p:nvSpPr>
          <p:cNvPr id="8" name="Rectangle 5"/>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6"/>
          <p:cNvSpPr>
            <a:spLocks noChangeArrowheads="1"/>
          </p:cNvSpPr>
          <p:nvPr/>
        </p:nvSpPr>
        <p:spPr bwMode="auto">
          <a:xfrm>
            <a:off x="0" y="67017"/>
            <a:ext cx="92398"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1"/>
          <p:cNvSpPr/>
          <p:nvPr/>
        </p:nvSpPr>
        <p:spPr>
          <a:xfrm>
            <a:off x="952706" y="988330"/>
            <a:ext cx="9808059" cy="400110"/>
          </a:xfrm>
          <a:prstGeom prst="rect">
            <a:avLst/>
          </a:prstGeom>
        </p:spPr>
        <p:txBody>
          <a:bodyPr wrap="square">
            <a:spAutoFit/>
          </a:bodyPr>
          <a:lstStyle/>
          <a:p>
            <a:pPr lvl="0" eaLnBrk="0" fontAlgn="base" hangingPunct="0">
              <a:spcBef>
                <a:spcPct val="0"/>
              </a:spcBef>
              <a:spcAft>
                <a:spcPct val="0"/>
              </a:spcAft>
            </a:pPr>
            <a:r>
              <a:rPr lang="fr-FR" sz="2000" dirty="0"/>
              <a:t>Vous pouvez également créer des pools plus personnalisés :</a:t>
            </a:r>
            <a:endParaRPr lang="fr-FR" altLang="fr-FR" dirty="0">
              <a:latin typeface="Arial" panose="020B0604020202020204" pitchFamily="34" charset="0"/>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31" y="1388440"/>
            <a:ext cx="7695682" cy="543496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5370" y="3727743"/>
            <a:ext cx="7878274" cy="2210108"/>
          </a:xfrm>
          <a:prstGeom prst="rect">
            <a:avLst/>
          </a:prstGeom>
        </p:spPr>
      </p:pic>
      <p:sp>
        <p:nvSpPr>
          <p:cNvPr id="5" name="Rectangle 4"/>
          <p:cNvSpPr/>
          <p:nvPr/>
        </p:nvSpPr>
        <p:spPr>
          <a:xfrm>
            <a:off x="8135155" y="1588595"/>
            <a:ext cx="3726287" cy="1015663"/>
          </a:xfrm>
          <a:prstGeom prst="rect">
            <a:avLst/>
          </a:prstGeom>
        </p:spPr>
        <p:txBody>
          <a:bodyPr wrap="square">
            <a:spAutoFit/>
          </a:bodyPr>
          <a:lstStyle/>
          <a:p>
            <a:r>
              <a:rPr lang="fr-FR" sz="2000" dirty="0">
                <a:solidFill>
                  <a:srgbClr val="1F2937"/>
                </a:solidFill>
                <a:latin typeface="+mj-lt"/>
              </a:rPr>
              <a:t>Chaque pool gère un ensemble de clés de cache indépendantes</a:t>
            </a:r>
            <a:endParaRPr lang="fr-FR" sz="2000" dirty="0">
              <a:latin typeface="+mj-lt"/>
            </a:endParaRPr>
          </a:p>
        </p:txBody>
      </p:sp>
      <p:sp>
        <p:nvSpPr>
          <p:cNvPr id="6" name="Rectangle 5"/>
          <p:cNvSpPr/>
          <p:nvPr/>
        </p:nvSpPr>
        <p:spPr>
          <a:xfrm>
            <a:off x="11322916" y="6335264"/>
            <a:ext cx="312906" cy="369332"/>
          </a:xfrm>
          <a:prstGeom prst="rect">
            <a:avLst/>
          </a:prstGeom>
        </p:spPr>
        <p:txBody>
          <a:bodyPr wrap="none">
            <a:spAutoFit/>
          </a:bodyPr>
          <a:lstStyle/>
          <a:p>
            <a:r>
              <a:rPr lang="fr-FR" dirty="0" smtClean="0">
                <a:solidFill>
                  <a:srgbClr val="C00000"/>
                </a:solidFill>
              </a:rPr>
              <a:t>7</a:t>
            </a:r>
            <a:endParaRPr lang="fr-FR" dirty="0"/>
          </a:p>
        </p:txBody>
      </p:sp>
    </p:spTree>
    <p:extLst>
      <p:ext uri="{BB962C8B-B14F-4D97-AF65-F5344CB8AC3E}">
        <p14:creationId xmlns:p14="http://schemas.microsoft.com/office/powerpoint/2010/main" val="2634506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Grille « Diamant » 16 x 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27_TF03031015.potx" id="{279D8483-FEC4-493E-8623-50EDEE572571}" vid="{C6323C96-A580-438B-819B-4C114D20E042}"/>
    </a:ext>
  </a:extLst>
</a:theme>
</file>

<file path=ppt/theme/theme2.xml><?xml version="1.0" encoding="utf-8"?>
<a:theme xmlns:a="http://schemas.openxmlformats.org/drawingml/2006/main" name="Thème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Présentation Grille losanges (grand écran)</Template>
  <TotalTime>527</TotalTime>
  <Words>472</Words>
  <Application>Microsoft Office PowerPoint</Application>
  <PresentationFormat>Grand écran</PresentationFormat>
  <Paragraphs>91</Paragraphs>
  <Slides>21</Slides>
  <Notes>21</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21</vt:i4>
      </vt:variant>
    </vt:vector>
  </HeadingPairs>
  <TitlesOfParts>
    <vt:vector size="23" baseType="lpstr">
      <vt:lpstr>Arial</vt:lpstr>
      <vt:lpstr>Grille « Diamant » 16 x 9</vt:lpstr>
      <vt:lpstr>Le Cache</vt:lpstr>
      <vt:lpstr>Plan</vt:lpstr>
      <vt:lpstr>Introduction </vt:lpstr>
      <vt:lpstr>Configuration du cache avec FrameworkBundle</vt:lpstr>
      <vt:lpstr>Configuration du cache avec FrameworkBundle</vt:lpstr>
      <vt:lpstr>Présentation PowerPoint</vt:lpstr>
      <vt:lpstr>Présentation PowerPoint</vt:lpstr>
      <vt:lpstr>Création de pools personnalisés (espaces de noms)</vt:lpstr>
      <vt:lpstr>Création de pools personnalisés (espaces de noms)</vt:lpstr>
      <vt:lpstr>Présentation PowerPoint</vt:lpstr>
      <vt:lpstr>Options de fournisseur personnalisées</vt:lpstr>
      <vt:lpstr>Options de fournisseur personnalisées</vt:lpstr>
      <vt:lpstr>Création d'une chaîne de cache</vt:lpstr>
      <vt:lpstr>Création d'une chaîne de cache</vt:lpstr>
      <vt:lpstr>Présentation PowerPoint</vt:lpstr>
      <vt:lpstr>Utilisation des balises de cache</vt:lpstr>
      <vt:lpstr>Utilisation des balises de cache</vt:lpstr>
      <vt:lpstr>Vider le cache</vt:lpstr>
      <vt:lpstr>Vider le cache</vt:lpstr>
      <vt:lpstr>Conclusion</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Cache</dc:title>
  <dc:creator>zinfo</dc:creator>
  <cp:lastModifiedBy>zinfo</cp:lastModifiedBy>
  <cp:revision>17</cp:revision>
  <dcterms:created xsi:type="dcterms:W3CDTF">2021-12-12T14:01:58Z</dcterms:created>
  <dcterms:modified xsi:type="dcterms:W3CDTF">2021-12-12T22:49:08Z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