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73" r:id="rId5"/>
    <p:sldId id="276" r:id="rId6"/>
    <p:sldId id="274" r:id="rId7"/>
    <p:sldId id="275" r:id="rId8"/>
    <p:sldId id="278" r:id="rId9"/>
    <p:sldId id="279" r:id="rId10"/>
    <p:sldId id="280" r:id="rId11"/>
    <p:sldId id="281" r:id="rId12"/>
    <p:sldId id="282" r:id="rId13"/>
    <p:sldId id="277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E74"/>
    <a:srgbClr val="E8F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20120-AA79-4B22-A988-0F197C0D8926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86AED-D633-4359-8229-1219F6B16D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45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E026-0128-4949-8D9F-AE8CDCE57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6944F-9680-4351-BB39-B935C84B4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B73A7-840F-4D77-9D22-A966FE9F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582B-61F4-43FB-B422-E8844DA29A7E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CA798-FAC7-43F5-BC7C-11D44160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35739-4649-405A-B965-D8E3A929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1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6BAE-660A-4400-88B4-1867431C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1095F-035F-4C44-923C-94B4F64FF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BF551-8868-4351-8207-CAE07A25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7BB3-28D2-4525-8D35-2AE9A7251987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28A8B-24AD-4EA4-AA3D-4B0FB821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1CAE-EE8C-457A-9282-279D27A6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5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1ED150-0B6A-498C-88FA-5EDDDB271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A7EC3-518E-4A37-9BF1-A096A417A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64A98-B284-4E2F-905A-4C47A1C5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47F1-80F7-4740-A7DC-BEA0DA89D69E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8947B-87FE-453A-BDC2-5433B2C3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244FA-D209-4D5A-812E-45FC7F14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3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CE31-FFB0-434E-BCB1-C105FF5A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B5C1A-5C2C-4105-AFB7-0DE82CDD6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EB707-2057-49AE-A219-7BA925E1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8FC3-ABD5-40C1-9BAC-CCAEFF4533B6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1F937-1F03-4BAB-93D1-C724A6D4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5FCAE-34FB-48A6-B867-198A44C9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2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01C3B-2DB1-498F-848B-19347B0D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36DB2-6244-4858-ABCD-63953CE99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EDF18-63BC-4D8B-A79B-22BA7A6B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12F-19C6-4F44-8EAE-B494A85D6B1B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6695E-D082-4E1F-8193-09DA8741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0E12D-697A-47DD-BAE9-3E06A92B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93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ECFE-D684-4F4B-AAEF-46CAF2ED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ABD86-C6BB-48F6-A922-08D1C2A9A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57880-2D3D-4C8C-992A-5BFF97AA5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3CC8F-4DEA-4514-9FBD-9418C6EB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515C0-CDD2-42EC-8B0A-C00814E20851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3D149-F63B-4BA4-8A88-790B1EBC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F56F6-8413-489C-89E2-FF3E2CE1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4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B398-A2F7-4014-8169-25F6D8B46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DF698-27A4-4910-9AB4-91DFD4A33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099FF-D931-464D-8150-9D3761C66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8FF7E-4E7A-48F9-B1D9-17CEF3650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00DCA9-C6D4-4D8E-B3B1-A582A4EB4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50D52-241A-4EBC-9C06-A75A9F70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A8FA-0547-498F-B3C5-D38936DC29CC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3B68B-7F8B-4F81-9390-A1E1603C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63BAE-D194-40D7-A01A-20C0B76E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8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8B93-4946-46F6-B601-2269880A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F98C0-50A0-4747-BBC6-6CC8F40A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49AD-2870-4928-8BDF-0D3D525FC051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88484-A2E8-4E7B-A9B4-B1B38468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7184F-B7BA-43F4-95E3-12F27A20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84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7A637-4A73-448B-912C-26795939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8F2F-8837-447A-BF0C-C5F7C3C3FDB6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C8ADE-07CE-4792-991E-381DCA2A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AE064-CDB3-4E50-84CE-42285869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70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844E-EFF9-43FE-8B28-01E59F1BD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86CE-F298-4D83-ADD6-87C6AF1C5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EB14B-7BF7-4913-A13E-149DBCF01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B7968-A715-4B66-969E-97AAE1EE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A1D2-C1DA-46EE-82B4-C08E9B0C81B2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BDCEB-AC42-40C9-80CF-9005675AE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FE59F-08F5-4554-BBA9-2E587C19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5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B1B6-3CEC-4843-9D40-3F24703E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79EFD-AD2A-4158-BE5C-3A4DF7C48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14D95-F05E-460C-8CFC-871F1ABB3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576F1-9216-405E-9ACF-2EDACA1D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C1A8-4C31-4B25-AD49-C377763D8275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9F890-2103-4D30-A794-7F5527B5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D0764-EB00-49D3-B07A-0F920C26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8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76B288-EE8D-4F73-BBBE-474217F3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0A298-7F92-448A-9084-ED1838E96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C1677-46B3-43C2-9B82-CEA2B685E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965D9-B7F1-48EA-9F4A-86E6CC34FFC5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90C75-21F5-4E67-AA46-68040B6E5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C99CC-2477-4E6E-AE9E-F3C9964A9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4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ilycodebuffer.com/" TargetMode="External"/><Relationship Id="rId2" Type="http://schemas.openxmlformats.org/officeDocument/2006/relationships/hyperlink" Target="http://bit.ly/31BRTi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A076FDB5-768D-440F-B731-0FC2FF4CE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6" y="153414"/>
            <a:ext cx="823259" cy="88919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4F180E9-AC6D-486F-97CC-E6777C1F6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639" y="1196780"/>
            <a:ext cx="10289741" cy="2304288"/>
          </a:xfrm>
          <a:solidFill>
            <a:srgbClr val="006E7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r>
              <a:rPr lang="en-US" sz="4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QUARKUS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DC39E1B-7A86-4955-987F-B61079128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639" y="4509076"/>
            <a:ext cx="4330926" cy="1861795"/>
          </a:xfrm>
        </p:spPr>
        <p:txBody>
          <a:bodyPr anchor="ctr"/>
          <a:lstStyle/>
          <a:p>
            <a:r>
              <a:rPr lang="en-US" dirty="0"/>
              <a:t>MEENAKSHI SAJEEVAN</a:t>
            </a:r>
          </a:p>
          <a:p>
            <a:r>
              <a:rPr lang="en-US" dirty="0"/>
              <a:t>245125</a:t>
            </a:r>
          </a:p>
        </p:txBody>
      </p:sp>
      <p:pic>
        <p:nvPicPr>
          <p:cNvPr id="3" name="Picture 2" descr="A picture containing symbol, graphics, logo, electric blue&#10;&#10;Description automatically generated">
            <a:extLst>
              <a:ext uri="{FF2B5EF4-FFF2-40B4-BE49-F238E27FC236}">
                <a16:creationId xmlns:a16="http://schemas.microsoft.com/office/drawing/2014/main" id="{83697474-D6B1-427B-AD44-CD219BD5E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491" y="3583317"/>
            <a:ext cx="3468793" cy="29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44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D455E09C-37CD-462A-9AB8-360D13412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187" y="1335640"/>
            <a:ext cx="8096035" cy="484132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60FB5-0242-4151-8869-3031CFA5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69395-D671-4A83-8CF8-67E323F6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64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2479337D-6192-4ED0-B4EA-EF1166F19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703" y="1489753"/>
            <a:ext cx="8174037" cy="468721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DC340-201F-4998-80F7-D7E357CD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2B05A-C40E-4BF2-95E2-F935E590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14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5D9D0E33-89F4-4DC9-9352-1B00F2CD6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703" y="1654139"/>
            <a:ext cx="8311793" cy="452282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2FA1F-9C2E-4F6C-BD6C-9D1EA19D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1E97C-8CCE-4816-9BB5-007DCD5D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2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949D-72E1-4119-B1B6-9DACFDF53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References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77E8D-D8E1-4C56-B2B2-2D44F8A14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0" i="0" dirty="0">
                <a:solidFill>
                  <a:srgbClr val="0F0F0F"/>
                </a:solidFill>
                <a:effectLst/>
                <a:latin typeface="+mj-lt"/>
              </a:rPr>
              <a:t>Code on </a:t>
            </a:r>
            <a:r>
              <a:rPr lang="en-IN" sz="2400" b="0" i="0" dirty="0" err="1">
                <a:solidFill>
                  <a:srgbClr val="0F0F0F"/>
                </a:solidFill>
                <a:effectLst/>
                <a:latin typeface="+mj-lt"/>
              </a:rPr>
              <a:t>Github</a:t>
            </a:r>
            <a:r>
              <a:rPr lang="en-IN" sz="2400" b="0" i="0" dirty="0">
                <a:solidFill>
                  <a:srgbClr val="0F0F0F"/>
                </a:solidFill>
                <a:effectLst/>
                <a:latin typeface="+mj-lt"/>
              </a:rPr>
              <a:t>: </a:t>
            </a:r>
            <a:r>
              <a:rPr lang="en-IN" sz="2400" b="0" i="0" u="none" strike="noStrike" dirty="0">
                <a:solidFill>
                  <a:srgbClr val="065FD4"/>
                </a:solidFill>
                <a:effectLst/>
                <a:latin typeface="+mj-lt"/>
                <a:hlinkClick r:id="rId2"/>
              </a:rPr>
              <a:t>http://bit.ly/31BRTiM</a:t>
            </a:r>
            <a:endParaRPr lang="en-IN" sz="2400" b="0" i="0" u="none" strike="noStrike" dirty="0">
              <a:solidFill>
                <a:srgbClr val="065FD4"/>
              </a:solidFill>
              <a:effectLst/>
              <a:latin typeface="+mj-lt"/>
            </a:endParaRPr>
          </a:p>
          <a:p>
            <a:r>
              <a:rPr lang="en-IN" sz="2400" b="0" i="0" dirty="0">
                <a:solidFill>
                  <a:srgbClr val="0F0F0F"/>
                </a:solidFill>
                <a:effectLst/>
                <a:latin typeface="+mj-lt"/>
              </a:rPr>
              <a:t>Link: </a:t>
            </a:r>
            <a:r>
              <a:rPr lang="en-IN" sz="2400" b="0" i="0" u="none" strike="noStrike" dirty="0">
                <a:solidFill>
                  <a:srgbClr val="065FD4"/>
                </a:solidFill>
                <a:effectLst/>
                <a:latin typeface="+mj-lt"/>
                <a:hlinkClick r:id="rId3"/>
              </a:rPr>
              <a:t>http://www.dailycodebuffer.com/</a:t>
            </a:r>
            <a:endParaRPr lang="en-IN" sz="2400" b="0" i="0" u="none" strike="noStrike" dirty="0">
              <a:solidFill>
                <a:srgbClr val="065FD4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IN" sz="24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205DD-E653-46B7-BCBE-4B85DB8A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7D019-B892-4055-A796-15BF35FB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27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5" y="163644"/>
            <a:ext cx="1097000" cy="11848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4A4032-D3C5-48F7-B98F-6BDB7F57C24F}"/>
              </a:ext>
            </a:extLst>
          </p:cNvPr>
          <p:cNvSpPr/>
          <p:nvPr/>
        </p:nvSpPr>
        <p:spPr>
          <a:xfrm>
            <a:off x="1893455" y="1579418"/>
            <a:ext cx="10298545" cy="5278582"/>
          </a:xfrm>
          <a:prstGeom prst="rect">
            <a:avLst/>
          </a:prstGeom>
          <a:solidFill>
            <a:srgbClr val="006E74"/>
          </a:solidFill>
          <a:ln>
            <a:solidFill>
              <a:srgbClr val="006E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FB054-BEEE-44A9-81A9-060EEC36F220}"/>
              </a:ext>
            </a:extLst>
          </p:cNvPr>
          <p:cNvSpPr txBox="1"/>
          <p:nvPr/>
        </p:nvSpPr>
        <p:spPr>
          <a:xfrm>
            <a:off x="2364510" y="2004291"/>
            <a:ext cx="3731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455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1" y="6102626"/>
            <a:ext cx="578808" cy="6251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191B-B8F2-471F-A9CA-3B65386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DDA5-2EB7-4A69-AEC7-D9504956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A721E1-E60F-46AB-9A19-17B411C319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/>
              <a:t>Quarkus</a:t>
            </a:r>
            <a:endParaRPr lang="en-IN" sz="4000" b="1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D2519313-45FE-49DB-A745-7E0C306513C6}"/>
              </a:ext>
            </a:extLst>
          </p:cNvPr>
          <p:cNvSpPr txBox="1">
            <a:spLocks/>
          </p:cNvSpPr>
          <p:nvPr/>
        </p:nvSpPr>
        <p:spPr>
          <a:xfrm>
            <a:off x="838200" y="2615979"/>
            <a:ext cx="10515600" cy="3560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Quarkus</a:t>
            </a:r>
            <a:r>
              <a:rPr lang="en-US" dirty="0">
                <a:latin typeface="+mj-lt"/>
              </a:rPr>
              <a:t> is a Kubernetes Native Java Framework tailored for </a:t>
            </a:r>
            <a:r>
              <a:rPr lang="en-US" dirty="0" err="1">
                <a:latin typeface="+mj-lt"/>
              </a:rPr>
              <a:t>GraalVM</a:t>
            </a:r>
            <a:r>
              <a:rPr lang="en-US" dirty="0">
                <a:latin typeface="+mj-lt"/>
              </a:rPr>
              <a:t> and Hotspot.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It is designed around a container’s first philosophy so you can develop an app that consumes much less memory and which is super fast.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Quarkus</a:t>
            </a:r>
            <a:r>
              <a:rPr lang="en-US" dirty="0">
                <a:latin typeface="+mj-lt"/>
              </a:rPr>
              <a:t> works on Ahead of Time compilation strategy, what it means that it will compile your code in the background before we build our application.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It allows us to use both blocking and non-blocking strategies simultaneously.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Quarkus</a:t>
            </a:r>
            <a:r>
              <a:rPr lang="en-US" dirty="0">
                <a:latin typeface="+mj-lt"/>
              </a:rPr>
              <a:t> has the reactive approach embedded in its architecture.</a:t>
            </a:r>
          </a:p>
          <a:p>
            <a:pPr algn="l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21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1" y="6102626"/>
            <a:ext cx="578808" cy="6251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191B-B8F2-471F-A9CA-3B65386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DDA5-2EB7-4A69-AEC7-D9504956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B6BA02-C822-4085-A3FC-B1AF74C038E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333333"/>
                </a:solidFill>
              </a:rPr>
              <a:t>Features</a:t>
            </a:r>
            <a:endParaRPr lang="en-IN" sz="4000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C6BD599-8B60-4A3B-8EC3-B292A8857E4A}"/>
              </a:ext>
            </a:extLst>
          </p:cNvPr>
          <p:cNvSpPr txBox="1">
            <a:spLocks/>
          </p:cNvSpPr>
          <p:nvPr/>
        </p:nvSpPr>
        <p:spPr>
          <a:xfrm>
            <a:off x="838200" y="2377439"/>
            <a:ext cx="10515600" cy="37995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1C2C"/>
                </a:solidFill>
                <a:effectLst/>
                <a:latin typeface="+mj-lt"/>
              </a:rPr>
              <a:t>Function-as-a-Service (</a:t>
            </a:r>
            <a:r>
              <a:rPr lang="en-IN" b="1" i="0" dirty="0" err="1">
                <a:solidFill>
                  <a:srgbClr val="0D1C2C"/>
                </a:solidFill>
                <a:effectLst/>
                <a:latin typeface="+mj-lt"/>
              </a:rPr>
              <a:t>FaaS</a:t>
            </a:r>
            <a:r>
              <a:rPr lang="en-IN" b="1" i="0" dirty="0">
                <a:solidFill>
                  <a:srgbClr val="0D1C2C"/>
                </a:solidFill>
                <a:effectLst/>
                <a:latin typeface="+mj-lt"/>
              </a:rPr>
              <a:t>) Runtime - </a:t>
            </a:r>
            <a:r>
              <a:rPr lang="en-US" b="0" i="0" dirty="0">
                <a:solidFill>
                  <a:srgbClr val="0D1C2C"/>
                </a:solidFill>
                <a:effectLst/>
                <a:latin typeface="+mj-lt"/>
              </a:rPr>
              <a:t>When compiled to a native binary, </a:t>
            </a:r>
            <a:r>
              <a:rPr lang="en-US" b="0" i="0" dirty="0" err="1">
                <a:solidFill>
                  <a:srgbClr val="0D1C2C"/>
                </a:solidFill>
                <a:effectLst/>
                <a:latin typeface="+mj-lt"/>
              </a:rPr>
              <a:t>Quarkus</a:t>
            </a:r>
            <a:r>
              <a:rPr lang="en-US" b="0" i="0" dirty="0">
                <a:solidFill>
                  <a:srgbClr val="0D1C2C"/>
                </a:solidFill>
                <a:effectLst/>
                <a:latin typeface="+mj-lt"/>
              </a:rPr>
              <a:t> applications can start in under .0015 seconds.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1C2C"/>
                </a:solidFill>
                <a:effectLst/>
                <a:latin typeface="+mj-lt"/>
              </a:rPr>
              <a:t>Live Coding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D1C2C"/>
                </a:solidFill>
                <a:latin typeface="+mj-lt"/>
              </a:rPr>
              <a:t>Support for reactive and imperative models - </a:t>
            </a:r>
            <a:r>
              <a:rPr lang="en-IN" dirty="0" err="1">
                <a:solidFill>
                  <a:srgbClr val="0D1C2C"/>
                </a:solidFill>
                <a:latin typeface="+mj-lt"/>
              </a:rPr>
              <a:t>Quarkus</a:t>
            </a:r>
            <a:r>
              <a:rPr lang="en-IN" dirty="0">
                <a:solidFill>
                  <a:srgbClr val="0D1C2C"/>
                </a:solidFill>
                <a:latin typeface="+mj-lt"/>
              </a:rPr>
              <a:t> has a reactive core that supports the traditional imperative model, reactive model, or both in the same application.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1C2C"/>
                </a:solidFill>
                <a:effectLst/>
                <a:latin typeface="+mj-lt"/>
              </a:rPr>
              <a:t>Early detection of dependency injection errors</a:t>
            </a:r>
            <a:endParaRPr lang="en-IN" b="1" i="0" dirty="0">
              <a:solidFill>
                <a:srgbClr val="0D1C2C"/>
              </a:solidFill>
              <a:effectLst/>
              <a:latin typeface="+mj-lt"/>
            </a:endParaRPr>
          </a:p>
          <a:p>
            <a:pPr algn="l"/>
            <a:endParaRPr lang="en-US" i="0" dirty="0">
              <a:solidFill>
                <a:srgbClr val="0D1C2C"/>
              </a:solidFill>
              <a:effectLst/>
              <a:latin typeface="+mj-lt"/>
            </a:endParaRPr>
          </a:p>
          <a:p>
            <a:br>
              <a:rPr lang="en-US" dirty="0">
                <a:latin typeface="+mj-lt"/>
              </a:rPr>
            </a:br>
            <a:endParaRPr lang="en-US" dirty="0">
              <a:solidFill>
                <a:srgbClr val="333333"/>
              </a:solidFill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008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1" y="6102626"/>
            <a:ext cx="578808" cy="6251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191B-B8F2-471F-A9CA-3B65386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DDA5-2EB7-4A69-AEC7-D9504956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4FD8440-FF02-4827-8DC6-825CE77D1F6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Why </a:t>
            </a:r>
            <a:r>
              <a:rPr lang="en-US" sz="4000" b="1" dirty="0" err="1"/>
              <a:t>Quarkus</a:t>
            </a:r>
            <a:r>
              <a:rPr lang="en-US" sz="4000" b="1" dirty="0"/>
              <a:t>?</a:t>
            </a:r>
            <a:endParaRPr lang="en-IN" sz="40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2A12A4-BE8D-4913-B03C-FAAF9695B257}"/>
              </a:ext>
            </a:extLst>
          </p:cNvPr>
          <p:cNvSpPr txBox="1">
            <a:spLocks/>
          </p:cNvSpPr>
          <p:nvPr/>
        </p:nvSpPr>
        <p:spPr>
          <a:xfrm>
            <a:off x="838200" y="2472855"/>
            <a:ext cx="10515600" cy="370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73239"/>
                </a:solidFill>
                <a:latin typeface="+mj-lt"/>
              </a:rPr>
              <a:t>Quarkus</a:t>
            </a:r>
            <a:r>
              <a:rPr lang="en-US" dirty="0">
                <a:solidFill>
                  <a:srgbClr val="273239"/>
                </a:solidFill>
                <a:latin typeface="+mj-lt"/>
              </a:rPr>
              <a:t> compile the code in the background before building the application.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239"/>
                </a:solidFill>
                <a:latin typeface="+mj-lt"/>
              </a:rPr>
              <a:t>Less memory usage and faster startup time.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854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F0CD-778F-4108-9AEB-FBE26C96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i="0" dirty="0">
                <a:effectLst/>
              </a:rPr>
              <a:t>Pros and Cons</a:t>
            </a:r>
            <a:br>
              <a:rPr lang="en-IN" b="1" i="0" dirty="0">
                <a:solidFill>
                  <a:srgbClr val="343F55"/>
                </a:solidFill>
                <a:effectLst/>
                <a:latin typeface="Poppins" panose="020B0502040204020203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73DC9-B80D-4C95-BA74-5736B728C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Pros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Lots of simple documentation is available on the web since it has several communities to help developers.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The application boot time is much faster with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Quarkus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compared to other frameworks such as Spring Boot.</a:t>
            </a:r>
          </a:p>
          <a:p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Quarkus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can be directly deployed with docker.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Cons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Graal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VM installation is somewhat complicated.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The community forum does not necessarily provide solutions to all the problems one may encounter when using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lt"/>
              </a:rPr>
              <a:t>Quarkus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endParaRPr lang="en-US" sz="2400" b="0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9E846-8935-4B5A-804A-F80AE8AA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FE9B7-3D9E-4D35-A721-351DE0CE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1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95CB774-EE63-4C2C-8629-EE9814C4F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89102"/>
            <a:ext cx="10905066" cy="547979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191B-B8F2-471F-A9CA-3B65386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DDA5-2EB7-4A69-AEC7-D9504956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8A5812-A045-4ED1-AE09-1BD5E4DDFA3C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1" y="6102626"/>
            <a:ext cx="578808" cy="62516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74EF16C-BB79-4E5B-B2CC-1233CDF4BC0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613131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CB858AF-614D-4924-B6B4-209E7ECA7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07203"/>
            <a:ext cx="10905066" cy="504359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191B-B8F2-471F-A9CA-3B65386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DDA5-2EB7-4A69-AEC7-D9504956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8A5812-A045-4ED1-AE09-1BD5E4DDFA3C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1" y="6102626"/>
            <a:ext cx="578808" cy="625168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18D02BBB-C2EC-48A8-B821-86CEEAA0E96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br>
              <a:rPr lang="en-IN" sz="5200">
                <a:solidFill>
                  <a:srgbClr val="610B38"/>
                </a:solidFill>
                <a:latin typeface="erdana"/>
              </a:rPr>
            </a:br>
            <a:endParaRPr lang="en-IN" sz="5200"/>
          </a:p>
        </p:txBody>
      </p:sp>
    </p:spTree>
    <p:extLst>
      <p:ext uri="{BB962C8B-B14F-4D97-AF65-F5344CB8AC3E}">
        <p14:creationId xmlns:p14="http://schemas.microsoft.com/office/powerpoint/2010/main" val="2490574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01ABD-AB50-430C-BC6D-92B10BF1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Commands to Deploy With Docker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2E9D8-C39A-467F-B648-AE385ED33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+mj-lt"/>
              </a:rPr>
              <a:t>mvn</a:t>
            </a:r>
            <a:r>
              <a:rPr lang="en-US" sz="2400" dirty="0">
                <a:latin typeface="+mj-lt"/>
              </a:rPr>
              <a:t> package</a:t>
            </a:r>
          </a:p>
          <a:p>
            <a:r>
              <a:rPr lang="en-US" sz="2400" dirty="0">
                <a:latin typeface="+mj-lt"/>
              </a:rPr>
              <a:t>docker build –f  </a:t>
            </a:r>
            <a:r>
              <a:rPr lang="en-US" sz="2400" dirty="0" err="1">
                <a:latin typeface="+mj-lt"/>
              </a:rPr>
              <a:t>src</a:t>
            </a:r>
            <a:r>
              <a:rPr lang="en-US" sz="2400" dirty="0">
                <a:latin typeface="+mj-lt"/>
              </a:rPr>
              <a:t>/main/docker/</a:t>
            </a:r>
            <a:r>
              <a:rPr lang="en-US" sz="2400" dirty="0" err="1">
                <a:latin typeface="+mj-lt"/>
              </a:rPr>
              <a:t>Dockerfile.jvm</a:t>
            </a:r>
            <a:r>
              <a:rPr lang="en-US" sz="2400" dirty="0">
                <a:latin typeface="+mj-lt"/>
              </a:rPr>
              <a:t> –t </a:t>
            </a:r>
            <a:r>
              <a:rPr lang="en-US" sz="2400" dirty="0" err="1">
                <a:latin typeface="+mj-lt"/>
              </a:rPr>
              <a:t>quarkus</a:t>
            </a:r>
            <a:r>
              <a:rPr lang="en-US" sz="2400" dirty="0">
                <a:latin typeface="+mj-lt"/>
              </a:rPr>
              <a:t>/</a:t>
            </a:r>
            <a:r>
              <a:rPr lang="en-US" sz="2400" dirty="0" err="1">
                <a:latin typeface="+mj-lt"/>
              </a:rPr>
              <a:t>quarkus</a:t>
            </a:r>
            <a:r>
              <a:rPr lang="en-US" sz="2400" dirty="0">
                <a:latin typeface="+mj-lt"/>
              </a:rPr>
              <a:t>-demo-</a:t>
            </a:r>
            <a:r>
              <a:rPr lang="en-US" sz="2400" dirty="0" err="1">
                <a:latin typeface="+mj-lt"/>
              </a:rPr>
              <a:t>jvm</a:t>
            </a:r>
            <a:r>
              <a:rPr lang="en-US" sz="2400" dirty="0">
                <a:latin typeface="+mj-lt"/>
              </a:rPr>
              <a:t> .</a:t>
            </a:r>
          </a:p>
          <a:p>
            <a:r>
              <a:rPr lang="en-US" sz="2400" dirty="0">
                <a:latin typeface="+mj-lt"/>
              </a:rPr>
              <a:t>docker images</a:t>
            </a:r>
          </a:p>
          <a:p>
            <a:r>
              <a:rPr lang="en-US" sz="2400" dirty="0">
                <a:latin typeface="+mj-lt"/>
              </a:rPr>
              <a:t>docker run –</a:t>
            </a:r>
            <a:r>
              <a:rPr lang="en-US" sz="24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 –rm –p 8080:8080 </a:t>
            </a:r>
            <a:r>
              <a:rPr lang="en-US" sz="2400" dirty="0" err="1">
                <a:latin typeface="+mj-lt"/>
              </a:rPr>
              <a:t>quarkus</a:t>
            </a:r>
            <a:r>
              <a:rPr lang="en-US" sz="2400" dirty="0">
                <a:latin typeface="+mj-lt"/>
              </a:rPr>
              <a:t>/</a:t>
            </a:r>
            <a:r>
              <a:rPr lang="en-US" sz="2400" dirty="0" err="1">
                <a:latin typeface="+mj-lt"/>
              </a:rPr>
              <a:t>quarkus</a:t>
            </a:r>
            <a:r>
              <a:rPr lang="en-US" sz="2400" dirty="0">
                <a:latin typeface="+mj-lt"/>
              </a:rPr>
              <a:t>-demo-</a:t>
            </a:r>
            <a:r>
              <a:rPr lang="en-US" sz="2400" dirty="0" err="1">
                <a:latin typeface="+mj-lt"/>
              </a:rPr>
              <a:t>jvm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docker </a:t>
            </a:r>
            <a:r>
              <a:rPr lang="en-US" sz="2400" dirty="0" err="1">
                <a:latin typeface="+mj-lt"/>
              </a:rPr>
              <a:t>ps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docker kill container Id  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C8536-D5EC-40CF-A3D5-4D84B28D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830A2-9A8D-4186-A261-185350C43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2D4B40FA-E963-4253-95D7-D8F3CD485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526" y="1335640"/>
            <a:ext cx="8435083" cy="484132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8F20C-ECDD-4B65-B8BE-75D7BC21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DDDD7-44FD-4C1F-B7B5-16BA80EA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3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3001</TotalTime>
  <Words>433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erdana</vt:lpstr>
      <vt:lpstr>Poppins</vt:lpstr>
      <vt:lpstr>Wingdings</vt:lpstr>
      <vt:lpstr>Office Theme</vt:lpstr>
      <vt:lpstr>QUARKUS</vt:lpstr>
      <vt:lpstr>PowerPoint Presentation</vt:lpstr>
      <vt:lpstr>PowerPoint Presentation</vt:lpstr>
      <vt:lpstr>PowerPoint Presentation</vt:lpstr>
      <vt:lpstr>Pros and Cons </vt:lpstr>
      <vt:lpstr>PowerPoint Presentation</vt:lpstr>
      <vt:lpstr>PowerPoint Presentation</vt:lpstr>
      <vt:lpstr>Commands to Deploy With Docker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Kubernetes</dc:title>
  <dc:creator>user</dc:creator>
  <cp:lastModifiedBy>Meenakshi Sajeevan(UST,IN)</cp:lastModifiedBy>
  <cp:revision>41</cp:revision>
  <dcterms:created xsi:type="dcterms:W3CDTF">2023-03-07T08:44:46Z</dcterms:created>
  <dcterms:modified xsi:type="dcterms:W3CDTF">2023-06-06T14:57:19Z</dcterms:modified>
</cp:coreProperties>
</file>