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61" r:id="rId3"/>
    <p:sldId id="257" r:id="rId4"/>
    <p:sldId id="260" r:id="rId5"/>
    <p:sldId id="281" r:id="rId6"/>
    <p:sldId id="264" r:id="rId7"/>
    <p:sldId id="262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Zen Dots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94A996-D9A5-4610-913B-31CF4A917122}">
  <a:tblStyle styleId="{6094A996-D9A5-4610-913B-31CF4A917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8" name="Google Shape;1068;p23"/>
          <p:cNvSpPr txBox="1">
            <a:spLocks noGrp="1"/>
          </p:cNvSpPr>
          <p:nvPr>
            <p:ph type="subTitle" idx="1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9" name="Google Shape;1069;p23"/>
          <p:cNvSpPr txBox="1">
            <a:spLocks noGrp="1"/>
          </p:cNvSpPr>
          <p:nvPr>
            <p:ph type="subTitle" idx="2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23"/>
          <p:cNvSpPr txBox="1">
            <a:spLocks noGrp="1"/>
          </p:cNvSpPr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63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/>
              <a:t>COMPUTER SCIENCE</a:t>
            </a:r>
            <a:br>
              <a:rPr lang="en" dirty="0"/>
            </a:br>
            <a:r>
              <a:rPr lang="en" sz="2800" dirty="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F</a:t>
            </a:r>
            <a:r>
              <a:rPr lang="az-Latn-AZ" sz="2800" b="1" dirty="0">
                <a:solidFill>
                  <a:schemeClr val="dk2"/>
                </a:solidFill>
                <a:latin typeface="+mj-lt"/>
              </a:rPr>
              <a:t>ə</a:t>
            </a:r>
            <a:r>
              <a:rPr lang="az-Latn-AZ" sz="2800" dirty="0">
                <a:solidFill>
                  <a:schemeClr val="dk2"/>
                </a:solidFill>
              </a:rPr>
              <a:t>rid K</a:t>
            </a:r>
            <a:r>
              <a:rPr lang="az-Latn-AZ" sz="2800" b="1" dirty="0">
                <a:solidFill>
                  <a:schemeClr val="dk2"/>
                </a:solidFill>
                <a:latin typeface="+mj-lt"/>
              </a:rPr>
              <a:t>ə</a:t>
            </a:r>
            <a:r>
              <a:rPr lang="az-Latn-AZ" sz="2800" dirty="0">
                <a:solidFill>
                  <a:schemeClr val="dk2"/>
                </a:solidFill>
              </a:rPr>
              <a:t>rimli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820318" y="3440920"/>
            <a:ext cx="3602516" cy="49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000" dirty="0"/>
              <a:t>Tic Tac Toe: example and tests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4"/>
            <a:ext cx="2907600" cy="1091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Game Progress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1097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Tests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Plan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217549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27532" y="3170428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cxnSpLocks/>
            <a:stCxn id="1352" idx="3"/>
            <a:endCxn id="1368" idx="1"/>
          </p:cNvCxnSpPr>
          <p:nvPr/>
        </p:nvCxnSpPr>
        <p:spPr>
          <a:xfrm flipV="1">
            <a:off x="4267125" y="1986174"/>
            <a:ext cx="609750" cy="2053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cxnSpLocks/>
            <a:stCxn id="1371" idx="3"/>
            <a:endCxn id="1353" idx="1"/>
          </p:cNvCxnSpPr>
          <p:nvPr/>
        </p:nvCxnSpPr>
        <p:spPr>
          <a:xfrm>
            <a:off x="4257932" y="3939053"/>
            <a:ext cx="618943" cy="1157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Game </a:t>
            </a:r>
            <a:r>
              <a:rPr lang="az-Latn-AZ" dirty="0">
                <a:solidFill>
                  <a:schemeClr val="lt2"/>
                </a:solidFill>
              </a:rPr>
              <a:t>Progress</a:t>
            </a:r>
            <a:endParaRPr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04D053E-EA50-A2B2-27A6-A6B13201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2" y="1342346"/>
            <a:ext cx="5620534" cy="1571844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23AE595-E4FE-0354-10E7-96786CA61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92" y="3118784"/>
            <a:ext cx="2278638" cy="976560"/>
          </a:xfrm>
          <a:prstGeom prst="rect">
            <a:avLst/>
          </a:prstGeom>
        </p:spPr>
      </p:pic>
      <p:sp>
        <p:nvSpPr>
          <p:cNvPr id="14" name="Google Shape;1310;p34">
            <a:extLst>
              <a:ext uri="{FF2B5EF4-FFF2-40B4-BE49-F238E27FC236}">
                <a16:creationId xmlns:a16="http://schemas.microsoft.com/office/drawing/2014/main" id="{92AC8D0F-B4FE-D3EF-E9FF-B17F8BE35A32}"/>
              </a:ext>
            </a:extLst>
          </p:cNvPr>
          <p:cNvSpPr txBox="1">
            <a:spLocks/>
          </p:cNvSpPr>
          <p:nvPr/>
        </p:nvSpPr>
        <p:spPr>
          <a:xfrm>
            <a:off x="6300508" y="1520456"/>
            <a:ext cx="2336400" cy="119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0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az-Latn-AZ" sz="2000" dirty="0"/>
              <a:t>You can see  tittle of the game and area.</a:t>
            </a:r>
            <a:endParaRPr lang="en-US" sz="2000" dirty="0"/>
          </a:p>
        </p:txBody>
      </p:sp>
      <p:pic>
        <p:nvPicPr>
          <p:cNvPr id="16" name="Picture 15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4D2C0DB7-28E5-4962-F48A-8AB7AAA3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964" y="3120338"/>
            <a:ext cx="920230" cy="975005"/>
          </a:xfrm>
          <a:prstGeom prst="rect">
            <a:avLst/>
          </a:prstGeom>
        </p:spPr>
      </p:pic>
      <p:sp>
        <p:nvSpPr>
          <p:cNvPr id="17" name="Google Shape;1310;p34">
            <a:extLst>
              <a:ext uri="{FF2B5EF4-FFF2-40B4-BE49-F238E27FC236}">
                <a16:creationId xmlns:a16="http://schemas.microsoft.com/office/drawing/2014/main" id="{F73349D7-D570-4623-C866-DAD30A8FBA94}"/>
              </a:ext>
            </a:extLst>
          </p:cNvPr>
          <p:cNvSpPr txBox="1">
            <a:spLocks/>
          </p:cNvSpPr>
          <p:nvPr/>
        </p:nvSpPr>
        <p:spPr>
          <a:xfrm>
            <a:off x="4762332" y="3011641"/>
            <a:ext cx="3661668" cy="119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05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az-Latn-AZ" sz="2000" dirty="0"/>
              <a:t>Enter the numbers </a:t>
            </a:r>
            <a:r>
              <a:rPr lang="en-US" sz="2000" dirty="0"/>
              <a:t>with that suitability and x putted selected place also algorithm put ‘O’.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166454" y="1620899"/>
            <a:ext cx="5075397" cy="1901700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5581372" y="908518"/>
            <a:ext cx="3294779" cy="19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move is random. 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move is depend on human's(user) move. If there are two 'x' in a row, column, or horizontal, Bot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blok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third one.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Also try to win.</a:t>
            </a:r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594C24C-A0E6-3DA7-06AC-047B6A6D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4" y="1858038"/>
            <a:ext cx="5075397" cy="174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57"/>
          <p:cNvSpPr txBox="1">
            <a:spLocks noGrp="1"/>
          </p:cNvSpPr>
          <p:nvPr>
            <p:ph type="subTitle" idx="2"/>
          </p:nvPr>
        </p:nvSpPr>
        <p:spPr>
          <a:xfrm>
            <a:off x="7117630" y="965714"/>
            <a:ext cx="708507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DRAW</a:t>
            </a:r>
            <a:endParaRPr sz="1600" dirty="0"/>
          </a:p>
        </p:txBody>
      </p:sp>
      <p:grpSp>
        <p:nvGrpSpPr>
          <p:cNvPr id="2609" name="Google Shape;2609;p57"/>
          <p:cNvGrpSpPr/>
          <p:nvPr/>
        </p:nvGrpSpPr>
        <p:grpSpPr>
          <a:xfrm>
            <a:off x="7071723" y="608128"/>
            <a:ext cx="800323" cy="933940"/>
            <a:chOff x="3136725" y="3287950"/>
            <a:chExt cx="1130400" cy="1319125"/>
          </a:xfrm>
        </p:grpSpPr>
        <p:sp>
          <p:nvSpPr>
            <p:cNvPr id="2610" name="Google Shape;2610;p5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0C8D53F-D755-8AF0-CB95-0DA9FD47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4" y="595678"/>
            <a:ext cx="5734980" cy="946390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710384F-3740-4066-0B6D-41980E5E6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4" y="1826014"/>
            <a:ext cx="5734980" cy="1156411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09E8536-1107-6BAE-294D-1E32A270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64" y="3266371"/>
            <a:ext cx="5734980" cy="1411955"/>
          </a:xfrm>
          <a:prstGeom prst="rect">
            <a:avLst/>
          </a:prstGeom>
        </p:spPr>
      </p:pic>
      <p:sp>
        <p:nvSpPr>
          <p:cNvPr id="9" name="Google Shape;2605;p57">
            <a:extLst>
              <a:ext uri="{FF2B5EF4-FFF2-40B4-BE49-F238E27FC236}">
                <a16:creationId xmlns:a16="http://schemas.microsoft.com/office/drawing/2014/main" id="{A7AD2757-5F27-778A-8CA1-B79175142240}"/>
              </a:ext>
            </a:extLst>
          </p:cNvPr>
          <p:cNvSpPr txBox="1">
            <a:spLocks/>
          </p:cNvSpPr>
          <p:nvPr/>
        </p:nvSpPr>
        <p:spPr>
          <a:xfrm>
            <a:off x="7117630" y="2223344"/>
            <a:ext cx="708507" cy="37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600" dirty="0"/>
              <a:t>Lose</a:t>
            </a:r>
          </a:p>
        </p:txBody>
      </p:sp>
      <p:grpSp>
        <p:nvGrpSpPr>
          <p:cNvPr id="10" name="Google Shape;2609;p57">
            <a:extLst>
              <a:ext uri="{FF2B5EF4-FFF2-40B4-BE49-F238E27FC236}">
                <a16:creationId xmlns:a16="http://schemas.microsoft.com/office/drawing/2014/main" id="{F5F07E2D-2957-2DFE-3B2D-CF3E8E4C1550}"/>
              </a:ext>
            </a:extLst>
          </p:cNvPr>
          <p:cNvGrpSpPr/>
          <p:nvPr/>
        </p:nvGrpSpPr>
        <p:grpSpPr>
          <a:xfrm>
            <a:off x="7071723" y="1865758"/>
            <a:ext cx="800323" cy="933940"/>
            <a:chOff x="3136725" y="3287950"/>
            <a:chExt cx="1130400" cy="1319125"/>
          </a:xfrm>
        </p:grpSpPr>
        <p:sp>
          <p:nvSpPr>
            <p:cNvPr id="11" name="Google Shape;2610;p57">
              <a:extLst>
                <a:ext uri="{FF2B5EF4-FFF2-40B4-BE49-F238E27FC236}">
                  <a16:creationId xmlns:a16="http://schemas.microsoft.com/office/drawing/2014/main" id="{7486B623-A23D-A7E7-08F2-46C9013C7DAA}"/>
                </a:ext>
              </a:extLst>
            </p:cNvPr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57">
              <a:extLst>
                <a:ext uri="{FF2B5EF4-FFF2-40B4-BE49-F238E27FC236}">
                  <a16:creationId xmlns:a16="http://schemas.microsoft.com/office/drawing/2014/main" id="{1A354505-0309-73A1-7FBD-6FB7F317D4AC}"/>
                </a:ext>
              </a:extLst>
            </p:cNvPr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605;p57">
            <a:extLst>
              <a:ext uri="{FF2B5EF4-FFF2-40B4-BE49-F238E27FC236}">
                <a16:creationId xmlns:a16="http://schemas.microsoft.com/office/drawing/2014/main" id="{02B3F196-2994-C0AC-4ECF-BA65D6F8D7C8}"/>
              </a:ext>
            </a:extLst>
          </p:cNvPr>
          <p:cNvSpPr txBox="1">
            <a:spLocks/>
          </p:cNvSpPr>
          <p:nvPr/>
        </p:nvSpPr>
        <p:spPr>
          <a:xfrm>
            <a:off x="7117630" y="3804586"/>
            <a:ext cx="708507" cy="37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None/>
              <a:defRPr sz="1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600" dirty="0"/>
              <a:t>Win</a:t>
            </a:r>
          </a:p>
        </p:txBody>
      </p:sp>
      <p:grpSp>
        <p:nvGrpSpPr>
          <p:cNvPr id="14" name="Google Shape;2609;p57">
            <a:extLst>
              <a:ext uri="{FF2B5EF4-FFF2-40B4-BE49-F238E27FC236}">
                <a16:creationId xmlns:a16="http://schemas.microsoft.com/office/drawing/2014/main" id="{22041BCE-B263-F14D-ACD7-2E7578350D8A}"/>
              </a:ext>
            </a:extLst>
          </p:cNvPr>
          <p:cNvGrpSpPr/>
          <p:nvPr/>
        </p:nvGrpSpPr>
        <p:grpSpPr>
          <a:xfrm>
            <a:off x="7071723" y="3447000"/>
            <a:ext cx="800323" cy="933940"/>
            <a:chOff x="3136725" y="3287950"/>
            <a:chExt cx="1130400" cy="1319125"/>
          </a:xfrm>
        </p:grpSpPr>
        <p:sp>
          <p:nvSpPr>
            <p:cNvPr id="15" name="Google Shape;2610;p57">
              <a:extLst>
                <a:ext uri="{FF2B5EF4-FFF2-40B4-BE49-F238E27FC236}">
                  <a16:creationId xmlns:a16="http://schemas.microsoft.com/office/drawing/2014/main" id="{A76DCC59-83AC-712E-09CC-D01971A5E12E}"/>
                </a:ext>
              </a:extLst>
            </p:cNvPr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11;p57">
              <a:extLst>
                <a:ext uri="{FF2B5EF4-FFF2-40B4-BE49-F238E27FC236}">
                  <a16:creationId xmlns:a16="http://schemas.microsoft.com/office/drawing/2014/main" id="{70F38171-D4EB-E67E-A18A-041A6ED647BE}"/>
                </a:ext>
              </a:extLst>
            </p:cNvPr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1272075" y="2229878"/>
            <a:ext cx="3201000" cy="1717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0"/>
          <p:cNvSpPr/>
          <p:nvPr/>
        </p:nvSpPr>
        <p:spPr>
          <a:xfrm>
            <a:off x="4964325" y="2654614"/>
            <a:ext cx="2907600" cy="8637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CE5B4"/>
                </a:solidFill>
              </a:rPr>
              <a:t>Tests</a:t>
            </a:r>
          </a:p>
        </p:txBody>
      </p:sp>
      <p:sp>
        <p:nvSpPr>
          <p:cNvPr id="1513" name="Google Shape;1513;p40"/>
          <p:cNvSpPr/>
          <p:nvPr/>
        </p:nvSpPr>
        <p:spPr>
          <a:xfrm>
            <a:off x="1272075" y="2011775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0"/>
          <p:cNvSpPr/>
          <p:nvPr/>
        </p:nvSpPr>
        <p:spPr>
          <a:xfrm>
            <a:off x="4940456" y="2341329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5" name="Google Shape;1515;p40"/>
          <p:cNvGrpSpPr/>
          <p:nvPr/>
        </p:nvGrpSpPr>
        <p:grpSpPr>
          <a:xfrm>
            <a:off x="5389676" y="1342972"/>
            <a:ext cx="650997" cy="759684"/>
            <a:chOff x="4876875" y="1427500"/>
            <a:chExt cx="1130400" cy="1319125"/>
          </a:xfrm>
        </p:grpSpPr>
        <p:sp>
          <p:nvSpPr>
            <p:cNvPr id="1516" name="Google Shape;1516;p40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18" name="Google Shape;1518;p40"/>
          <p:cNvCxnSpPr>
            <a:cxnSpLocks/>
          </p:cNvCxnSpPr>
          <p:nvPr/>
        </p:nvCxnSpPr>
        <p:spPr>
          <a:xfrm flipV="1">
            <a:off x="4059831" y="1656061"/>
            <a:ext cx="1331539" cy="11963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9" name="Google Shape;1519;p40"/>
          <p:cNvGrpSpPr/>
          <p:nvPr/>
        </p:nvGrpSpPr>
        <p:grpSpPr>
          <a:xfrm>
            <a:off x="5388269" y="3895389"/>
            <a:ext cx="650997" cy="759684"/>
            <a:chOff x="4876875" y="1427500"/>
            <a:chExt cx="1130400" cy="1319125"/>
          </a:xfrm>
        </p:grpSpPr>
        <p:sp>
          <p:nvSpPr>
            <p:cNvPr id="1520" name="Google Shape;1520;p40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2" name="Google Shape;1522;p40"/>
          <p:cNvCxnSpPr>
            <a:cxnSpLocks/>
          </p:cNvCxnSpPr>
          <p:nvPr/>
        </p:nvCxnSpPr>
        <p:spPr>
          <a:xfrm rot="10800000">
            <a:off x="3923415" y="3268992"/>
            <a:ext cx="1697785" cy="10580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0"/>
          <p:cNvCxnSpPr>
            <a:cxnSpLocks/>
          </p:cNvCxnSpPr>
          <p:nvPr/>
        </p:nvCxnSpPr>
        <p:spPr>
          <a:xfrm rot="10800000" flipH="1">
            <a:off x="4473075" y="3086375"/>
            <a:ext cx="491400" cy="21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4" name="Google Shape;1524;p40"/>
          <p:cNvGrpSpPr/>
          <p:nvPr/>
        </p:nvGrpSpPr>
        <p:grpSpPr>
          <a:xfrm>
            <a:off x="5643283" y="4202989"/>
            <a:ext cx="297629" cy="215452"/>
            <a:chOff x="7281903" y="2876083"/>
            <a:chExt cx="297629" cy="215452"/>
          </a:xfrm>
        </p:grpSpPr>
        <p:sp>
          <p:nvSpPr>
            <p:cNvPr id="1525" name="Google Shape;1525;p40"/>
            <p:cNvSpPr/>
            <p:nvPr/>
          </p:nvSpPr>
          <p:spPr>
            <a:xfrm>
              <a:off x="7281903" y="2876083"/>
              <a:ext cx="53131" cy="47316"/>
            </a:xfrm>
            <a:custGeom>
              <a:avLst/>
              <a:gdLst/>
              <a:ahLst/>
              <a:cxnLst/>
              <a:rect l="l" t="t" r="r" b="b"/>
              <a:pathLst>
                <a:path w="1654" h="1473" extrusionOk="0">
                  <a:moveTo>
                    <a:pt x="690" y="0"/>
                  </a:moveTo>
                  <a:cubicBezTo>
                    <a:pt x="310" y="0"/>
                    <a:pt x="1" y="310"/>
                    <a:pt x="1" y="691"/>
                  </a:cubicBezTo>
                  <a:lnTo>
                    <a:pt x="1" y="782"/>
                  </a:lnTo>
                  <a:cubicBezTo>
                    <a:pt x="1" y="1163"/>
                    <a:pt x="310" y="1472"/>
                    <a:pt x="690" y="1472"/>
                  </a:cubicBezTo>
                  <a:cubicBezTo>
                    <a:pt x="766" y="1472"/>
                    <a:pt x="827" y="1407"/>
                    <a:pt x="827" y="1331"/>
                  </a:cubicBezTo>
                  <a:cubicBezTo>
                    <a:pt x="827" y="1255"/>
                    <a:pt x="766" y="1193"/>
                    <a:pt x="690" y="1193"/>
                  </a:cubicBezTo>
                  <a:cubicBezTo>
                    <a:pt x="462" y="1193"/>
                    <a:pt x="277" y="1009"/>
                    <a:pt x="277" y="780"/>
                  </a:cubicBezTo>
                  <a:lnTo>
                    <a:pt x="277" y="688"/>
                  </a:lnTo>
                  <a:cubicBezTo>
                    <a:pt x="277" y="461"/>
                    <a:pt x="462" y="275"/>
                    <a:pt x="690" y="275"/>
                  </a:cubicBezTo>
                  <a:lnTo>
                    <a:pt x="1535" y="275"/>
                  </a:lnTo>
                  <a:cubicBezTo>
                    <a:pt x="1610" y="275"/>
                    <a:pt x="1654" y="214"/>
                    <a:pt x="1654" y="138"/>
                  </a:cubicBezTo>
                  <a:cubicBezTo>
                    <a:pt x="1654" y="115"/>
                    <a:pt x="1580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7433850" y="2945214"/>
              <a:ext cx="18342" cy="21233"/>
            </a:xfrm>
            <a:custGeom>
              <a:avLst/>
              <a:gdLst/>
              <a:ahLst/>
              <a:cxnLst/>
              <a:rect l="l" t="t" r="r" b="b"/>
              <a:pathLst>
                <a:path w="571" h="661" extrusionOk="0">
                  <a:moveTo>
                    <a:pt x="0" y="1"/>
                  </a:moveTo>
                  <a:lnTo>
                    <a:pt x="0" y="661"/>
                  </a:lnTo>
                  <a:lnTo>
                    <a:pt x="570" y="66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7332081" y="2940717"/>
              <a:ext cx="28300" cy="24381"/>
            </a:xfrm>
            <a:custGeom>
              <a:avLst/>
              <a:gdLst/>
              <a:ahLst/>
              <a:cxnLst/>
              <a:rect l="l" t="t" r="r" b="b"/>
              <a:pathLst>
                <a:path w="881" h="759" extrusionOk="0">
                  <a:moveTo>
                    <a:pt x="1" y="0"/>
                  </a:moveTo>
                  <a:lnTo>
                    <a:pt x="1" y="759"/>
                  </a:lnTo>
                  <a:lnTo>
                    <a:pt x="845" y="759"/>
                  </a:lnTo>
                  <a:lnTo>
                    <a:pt x="881" y="517"/>
                  </a:lnTo>
                  <a:lnTo>
                    <a:pt x="881" y="242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7330924" y="2938950"/>
              <a:ext cx="29456" cy="27914"/>
            </a:xfrm>
            <a:custGeom>
              <a:avLst/>
              <a:gdLst/>
              <a:ahLst/>
              <a:cxnLst/>
              <a:rect l="l" t="t" r="r" b="b"/>
              <a:pathLst>
                <a:path w="917" h="869" extrusionOk="0">
                  <a:moveTo>
                    <a:pt x="0" y="0"/>
                  </a:moveTo>
                  <a:lnTo>
                    <a:pt x="0" y="869"/>
                  </a:lnTo>
                  <a:lnTo>
                    <a:pt x="917" y="869"/>
                  </a:lnTo>
                  <a:lnTo>
                    <a:pt x="917" y="572"/>
                  </a:lnTo>
                  <a:lnTo>
                    <a:pt x="312" y="572"/>
                  </a:lnTo>
                  <a:cubicBezTo>
                    <a:pt x="280" y="572"/>
                    <a:pt x="257" y="546"/>
                    <a:pt x="257" y="517"/>
                  </a:cubicBezTo>
                  <a:lnTo>
                    <a:pt x="257" y="352"/>
                  </a:lnTo>
                  <a:cubicBezTo>
                    <a:pt x="257" y="322"/>
                    <a:pt x="283" y="299"/>
                    <a:pt x="312" y="299"/>
                  </a:cubicBezTo>
                  <a:lnTo>
                    <a:pt x="917" y="299"/>
                  </a:lnTo>
                  <a:lnTo>
                    <a:pt x="917" y="29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7554577" y="2981586"/>
              <a:ext cx="17699" cy="15258"/>
            </a:xfrm>
            <a:custGeom>
              <a:avLst/>
              <a:gdLst/>
              <a:ahLst/>
              <a:cxnLst/>
              <a:rect l="l" t="t" r="r" b="b"/>
              <a:pathLst>
                <a:path w="551" h="475" extrusionOk="0">
                  <a:moveTo>
                    <a:pt x="276" y="0"/>
                  </a:moveTo>
                  <a:lnTo>
                    <a:pt x="0" y="36"/>
                  </a:lnTo>
                  <a:lnTo>
                    <a:pt x="0" y="475"/>
                  </a:lnTo>
                  <a:lnTo>
                    <a:pt x="459" y="475"/>
                  </a:lnTo>
                  <a:cubicBezTo>
                    <a:pt x="491" y="475"/>
                    <a:pt x="514" y="449"/>
                    <a:pt x="514" y="420"/>
                  </a:cubicBezTo>
                  <a:lnTo>
                    <a:pt x="551" y="238"/>
                  </a:lnTo>
                  <a:lnTo>
                    <a:pt x="551" y="55"/>
                  </a:lnTo>
                  <a:cubicBezTo>
                    <a:pt x="551" y="25"/>
                    <a:pt x="525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7560066" y="2980422"/>
              <a:ext cx="19466" cy="16543"/>
            </a:xfrm>
            <a:custGeom>
              <a:avLst/>
              <a:gdLst/>
              <a:ahLst/>
              <a:cxnLst/>
              <a:rect l="l" t="t" r="r" b="b"/>
              <a:pathLst>
                <a:path w="606" h="515" extrusionOk="0">
                  <a:moveTo>
                    <a:pt x="0" y="1"/>
                  </a:moveTo>
                  <a:lnTo>
                    <a:pt x="0" y="515"/>
                  </a:lnTo>
                  <a:lnTo>
                    <a:pt x="550" y="515"/>
                  </a:lnTo>
                  <a:cubicBezTo>
                    <a:pt x="581" y="515"/>
                    <a:pt x="605" y="489"/>
                    <a:pt x="605" y="460"/>
                  </a:cubicBezTo>
                  <a:lnTo>
                    <a:pt x="605" y="240"/>
                  </a:lnTo>
                  <a:lnTo>
                    <a:pt x="384" y="240"/>
                  </a:lnTo>
                  <a:cubicBezTo>
                    <a:pt x="356" y="238"/>
                    <a:pt x="332" y="215"/>
                    <a:pt x="332" y="183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7536689" y="2975684"/>
              <a:ext cx="20269" cy="30035"/>
            </a:xfrm>
            <a:custGeom>
              <a:avLst/>
              <a:gdLst/>
              <a:ahLst/>
              <a:cxnLst/>
              <a:rect l="l" t="t" r="r" b="b"/>
              <a:pathLst>
                <a:path w="631" h="935" extrusionOk="0">
                  <a:moveTo>
                    <a:pt x="263" y="0"/>
                  </a:moveTo>
                  <a:lnTo>
                    <a:pt x="9" y="34"/>
                  </a:lnTo>
                  <a:lnTo>
                    <a:pt x="1" y="934"/>
                  </a:lnTo>
                  <a:lnTo>
                    <a:pt x="558" y="931"/>
                  </a:lnTo>
                  <a:cubicBezTo>
                    <a:pt x="588" y="931"/>
                    <a:pt x="612" y="905"/>
                    <a:pt x="612" y="876"/>
                  </a:cubicBezTo>
                  <a:lnTo>
                    <a:pt x="630" y="715"/>
                  </a:lnTo>
                  <a:lnTo>
                    <a:pt x="630" y="55"/>
                  </a:lnTo>
                  <a:cubicBezTo>
                    <a:pt x="630" y="25"/>
                    <a:pt x="604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7534085" y="2974757"/>
              <a:ext cx="22454" cy="31898"/>
            </a:xfrm>
            <a:custGeom>
              <a:avLst/>
              <a:gdLst/>
              <a:ahLst/>
              <a:cxnLst/>
              <a:rect l="l" t="t" r="r" b="b"/>
              <a:pathLst>
                <a:path w="699" h="993" extrusionOk="0">
                  <a:moveTo>
                    <a:pt x="0" y="1"/>
                  </a:moveTo>
                  <a:lnTo>
                    <a:pt x="0" y="992"/>
                  </a:lnTo>
                  <a:lnTo>
                    <a:pt x="643" y="992"/>
                  </a:lnTo>
                  <a:cubicBezTo>
                    <a:pt x="673" y="992"/>
                    <a:pt x="698" y="968"/>
                    <a:pt x="698" y="939"/>
                  </a:cubicBezTo>
                  <a:lnTo>
                    <a:pt x="698" y="717"/>
                  </a:lnTo>
                  <a:lnTo>
                    <a:pt x="384" y="717"/>
                  </a:lnTo>
                  <a:cubicBezTo>
                    <a:pt x="358" y="716"/>
                    <a:pt x="332" y="693"/>
                    <a:pt x="332" y="661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7305257" y="2975764"/>
              <a:ext cx="18310" cy="24734"/>
            </a:xfrm>
            <a:custGeom>
              <a:avLst/>
              <a:gdLst/>
              <a:ahLst/>
              <a:cxnLst/>
              <a:rect l="l" t="t" r="r" b="b"/>
              <a:pathLst>
                <a:path w="570" h="770" extrusionOk="0">
                  <a:moveTo>
                    <a:pt x="238" y="1"/>
                  </a:moveTo>
                  <a:lnTo>
                    <a:pt x="184" y="37"/>
                  </a:lnTo>
                  <a:cubicBezTo>
                    <a:pt x="83" y="37"/>
                    <a:pt x="0" y="118"/>
                    <a:pt x="0" y="220"/>
                  </a:cubicBezTo>
                  <a:lnTo>
                    <a:pt x="0" y="587"/>
                  </a:lnTo>
                  <a:cubicBezTo>
                    <a:pt x="0" y="689"/>
                    <a:pt x="83" y="770"/>
                    <a:pt x="184" y="770"/>
                  </a:cubicBezTo>
                  <a:lnTo>
                    <a:pt x="569" y="77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7304037" y="2975700"/>
              <a:ext cx="19466" cy="25923"/>
            </a:xfrm>
            <a:custGeom>
              <a:avLst/>
              <a:gdLst/>
              <a:ahLst/>
              <a:cxnLst/>
              <a:rect l="l" t="t" r="r" b="b"/>
              <a:pathLst>
                <a:path w="606" h="807" extrusionOk="0">
                  <a:moveTo>
                    <a:pt x="183" y="0"/>
                  </a:moveTo>
                  <a:cubicBezTo>
                    <a:pt x="82" y="0"/>
                    <a:pt x="1" y="81"/>
                    <a:pt x="1" y="182"/>
                  </a:cubicBezTo>
                  <a:lnTo>
                    <a:pt x="1" y="624"/>
                  </a:lnTo>
                  <a:cubicBezTo>
                    <a:pt x="1" y="725"/>
                    <a:pt x="82" y="806"/>
                    <a:pt x="183" y="806"/>
                  </a:cubicBezTo>
                  <a:lnTo>
                    <a:pt x="606" y="806"/>
                  </a:lnTo>
                  <a:lnTo>
                    <a:pt x="606" y="531"/>
                  </a:lnTo>
                  <a:lnTo>
                    <a:pt x="331" y="531"/>
                  </a:lnTo>
                  <a:cubicBezTo>
                    <a:pt x="330" y="531"/>
                    <a:pt x="329" y="531"/>
                    <a:pt x="328" y="531"/>
                  </a:cubicBezTo>
                  <a:cubicBezTo>
                    <a:pt x="300" y="531"/>
                    <a:pt x="276" y="507"/>
                    <a:pt x="276" y="478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7460995" y="2972487"/>
              <a:ext cx="33054" cy="30677"/>
            </a:xfrm>
            <a:custGeom>
              <a:avLst/>
              <a:gdLst/>
              <a:ahLst/>
              <a:cxnLst/>
              <a:rect l="l" t="t" r="r" b="b"/>
              <a:pathLst>
                <a:path w="1029" h="955" extrusionOk="0">
                  <a:moveTo>
                    <a:pt x="276" y="0"/>
                  </a:moveTo>
                  <a:lnTo>
                    <a:pt x="1" y="54"/>
                  </a:lnTo>
                  <a:lnTo>
                    <a:pt x="1" y="954"/>
                  </a:lnTo>
                  <a:lnTo>
                    <a:pt x="1028" y="954"/>
                  </a:lnTo>
                  <a:lnTo>
                    <a:pt x="1028" y="54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7459260" y="2972423"/>
              <a:ext cx="36588" cy="32444"/>
            </a:xfrm>
            <a:custGeom>
              <a:avLst/>
              <a:gdLst/>
              <a:ahLst/>
              <a:cxnLst/>
              <a:rect l="l" t="t" r="r" b="b"/>
              <a:pathLst>
                <a:path w="1139" h="1010" extrusionOk="0">
                  <a:moveTo>
                    <a:pt x="1" y="1"/>
                  </a:moveTo>
                  <a:lnTo>
                    <a:pt x="1" y="1010"/>
                  </a:lnTo>
                  <a:lnTo>
                    <a:pt x="1139" y="1010"/>
                  </a:lnTo>
                  <a:lnTo>
                    <a:pt x="1139" y="1"/>
                  </a:lnTo>
                  <a:lnTo>
                    <a:pt x="807" y="1"/>
                  </a:lnTo>
                  <a:lnTo>
                    <a:pt x="807" y="681"/>
                  </a:lnTo>
                  <a:cubicBezTo>
                    <a:pt x="807" y="712"/>
                    <a:pt x="783" y="735"/>
                    <a:pt x="754" y="735"/>
                  </a:cubicBezTo>
                  <a:lnTo>
                    <a:pt x="386" y="735"/>
                  </a:lnTo>
                  <a:cubicBezTo>
                    <a:pt x="356" y="735"/>
                    <a:pt x="331" y="710"/>
                    <a:pt x="331" y="681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7369249" y="2895326"/>
              <a:ext cx="142495" cy="44875"/>
            </a:xfrm>
            <a:custGeom>
              <a:avLst/>
              <a:gdLst/>
              <a:ahLst/>
              <a:cxnLst/>
              <a:rect l="l" t="t" r="r" b="b"/>
              <a:pathLst>
                <a:path w="4436" h="1397" extrusionOk="0">
                  <a:moveTo>
                    <a:pt x="1024" y="1"/>
                  </a:moveTo>
                  <a:cubicBezTo>
                    <a:pt x="902" y="1"/>
                    <a:pt x="786" y="41"/>
                    <a:pt x="689" y="113"/>
                  </a:cubicBezTo>
                  <a:lnTo>
                    <a:pt x="501" y="255"/>
                  </a:lnTo>
                  <a:cubicBezTo>
                    <a:pt x="468" y="278"/>
                    <a:pt x="430" y="294"/>
                    <a:pt x="388" y="294"/>
                  </a:cubicBezTo>
                  <a:lnTo>
                    <a:pt x="275" y="294"/>
                  </a:lnTo>
                  <a:lnTo>
                    <a:pt x="0" y="348"/>
                  </a:lnTo>
                  <a:lnTo>
                    <a:pt x="0" y="1120"/>
                  </a:lnTo>
                  <a:lnTo>
                    <a:pt x="391" y="1120"/>
                  </a:lnTo>
                  <a:cubicBezTo>
                    <a:pt x="430" y="1120"/>
                    <a:pt x="468" y="1131"/>
                    <a:pt x="498" y="1153"/>
                  </a:cubicBezTo>
                  <a:lnTo>
                    <a:pt x="692" y="1292"/>
                  </a:lnTo>
                  <a:cubicBezTo>
                    <a:pt x="786" y="1360"/>
                    <a:pt x="898" y="1396"/>
                    <a:pt x="1012" y="1396"/>
                  </a:cubicBezTo>
                  <a:lnTo>
                    <a:pt x="3472" y="1396"/>
                  </a:lnTo>
                  <a:cubicBezTo>
                    <a:pt x="3842" y="1396"/>
                    <a:pt x="4387" y="1172"/>
                    <a:pt x="4430" y="813"/>
                  </a:cubicBezTo>
                  <a:cubicBezTo>
                    <a:pt x="4434" y="784"/>
                    <a:pt x="4436" y="755"/>
                    <a:pt x="4436" y="726"/>
                  </a:cubicBezTo>
                  <a:cubicBezTo>
                    <a:pt x="4436" y="325"/>
                    <a:pt x="4110" y="1"/>
                    <a:pt x="3711" y="1"/>
                  </a:cubicBezTo>
                  <a:lnTo>
                    <a:pt x="3123" y="1"/>
                  </a:lnTo>
                  <a:lnTo>
                    <a:pt x="3074" y="57"/>
                  </a:lnTo>
                  <a:lnTo>
                    <a:pt x="1517" y="56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7367417" y="2895293"/>
              <a:ext cx="144102" cy="46610"/>
            </a:xfrm>
            <a:custGeom>
              <a:avLst/>
              <a:gdLst/>
              <a:ahLst/>
              <a:cxnLst/>
              <a:rect l="l" t="t" r="r" b="b"/>
              <a:pathLst>
                <a:path w="4486" h="1451" extrusionOk="0">
                  <a:moveTo>
                    <a:pt x="1525" y="0"/>
                  </a:moveTo>
                  <a:lnTo>
                    <a:pt x="1525" y="1084"/>
                  </a:lnTo>
                  <a:cubicBezTo>
                    <a:pt x="1525" y="1135"/>
                    <a:pt x="1485" y="1176"/>
                    <a:pt x="1434" y="1176"/>
                  </a:cubicBezTo>
                  <a:lnTo>
                    <a:pt x="1160" y="1176"/>
                  </a:lnTo>
                  <a:cubicBezTo>
                    <a:pt x="1046" y="1176"/>
                    <a:pt x="935" y="1139"/>
                    <a:pt x="841" y="1073"/>
                  </a:cubicBezTo>
                  <a:lnTo>
                    <a:pt x="647" y="934"/>
                  </a:lnTo>
                  <a:cubicBezTo>
                    <a:pt x="615" y="912"/>
                    <a:pt x="577" y="899"/>
                    <a:pt x="539" y="899"/>
                  </a:cubicBezTo>
                  <a:lnTo>
                    <a:pt x="424" y="899"/>
                  </a:lnTo>
                  <a:cubicBezTo>
                    <a:pt x="373" y="899"/>
                    <a:pt x="331" y="857"/>
                    <a:pt x="331" y="806"/>
                  </a:cubicBezTo>
                  <a:lnTo>
                    <a:pt x="331" y="293"/>
                  </a:lnTo>
                  <a:lnTo>
                    <a:pt x="1" y="293"/>
                  </a:lnTo>
                  <a:lnTo>
                    <a:pt x="1" y="1174"/>
                  </a:lnTo>
                  <a:lnTo>
                    <a:pt x="447" y="1174"/>
                  </a:lnTo>
                  <a:cubicBezTo>
                    <a:pt x="486" y="1174"/>
                    <a:pt x="523" y="1187"/>
                    <a:pt x="554" y="1209"/>
                  </a:cubicBezTo>
                  <a:lnTo>
                    <a:pt x="748" y="1348"/>
                  </a:lnTo>
                  <a:cubicBezTo>
                    <a:pt x="842" y="1414"/>
                    <a:pt x="953" y="1451"/>
                    <a:pt x="1068" y="1451"/>
                  </a:cubicBezTo>
                  <a:lnTo>
                    <a:pt x="3766" y="1451"/>
                  </a:lnTo>
                  <a:cubicBezTo>
                    <a:pt x="4137" y="1451"/>
                    <a:pt x="4442" y="1173"/>
                    <a:pt x="4486" y="812"/>
                  </a:cubicBezTo>
                  <a:lnTo>
                    <a:pt x="4486" y="812"/>
                  </a:lnTo>
                  <a:cubicBezTo>
                    <a:pt x="4361" y="1029"/>
                    <a:pt x="4128" y="1176"/>
                    <a:pt x="3859" y="1176"/>
                  </a:cubicBezTo>
                  <a:lnTo>
                    <a:pt x="3270" y="1176"/>
                  </a:lnTo>
                  <a:cubicBezTo>
                    <a:pt x="3219" y="1176"/>
                    <a:pt x="3178" y="1135"/>
                    <a:pt x="3178" y="1084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7305257" y="2901847"/>
              <a:ext cx="18567" cy="32379"/>
            </a:xfrm>
            <a:custGeom>
              <a:avLst/>
              <a:gdLst/>
              <a:ahLst/>
              <a:cxnLst/>
              <a:rect l="l" t="t" r="r" b="b"/>
              <a:pathLst>
                <a:path w="578" h="1008" extrusionOk="0">
                  <a:moveTo>
                    <a:pt x="238" y="0"/>
                  </a:moveTo>
                  <a:lnTo>
                    <a:pt x="184" y="36"/>
                  </a:lnTo>
                  <a:cubicBezTo>
                    <a:pt x="83" y="36"/>
                    <a:pt x="0" y="117"/>
                    <a:pt x="0" y="219"/>
                  </a:cubicBezTo>
                  <a:lnTo>
                    <a:pt x="0" y="825"/>
                  </a:lnTo>
                  <a:cubicBezTo>
                    <a:pt x="0" y="927"/>
                    <a:pt x="83" y="1008"/>
                    <a:pt x="184" y="1008"/>
                  </a:cubicBezTo>
                  <a:lnTo>
                    <a:pt x="578" y="1008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9CE6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7304037" y="2901782"/>
              <a:ext cx="19755" cy="33568"/>
            </a:xfrm>
            <a:custGeom>
              <a:avLst/>
              <a:gdLst/>
              <a:ahLst/>
              <a:cxnLst/>
              <a:rect l="l" t="t" r="r" b="b"/>
              <a:pathLst>
                <a:path w="615" h="1045" extrusionOk="0">
                  <a:moveTo>
                    <a:pt x="183" y="1"/>
                  </a:moveTo>
                  <a:cubicBezTo>
                    <a:pt x="82" y="1"/>
                    <a:pt x="1" y="82"/>
                    <a:pt x="1" y="183"/>
                  </a:cubicBezTo>
                  <a:lnTo>
                    <a:pt x="1" y="862"/>
                  </a:lnTo>
                  <a:cubicBezTo>
                    <a:pt x="1" y="963"/>
                    <a:pt x="82" y="1045"/>
                    <a:pt x="183" y="1045"/>
                  </a:cubicBezTo>
                  <a:lnTo>
                    <a:pt x="615" y="1045"/>
                  </a:lnTo>
                  <a:lnTo>
                    <a:pt x="615" y="769"/>
                  </a:lnTo>
                  <a:lnTo>
                    <a:pt x="331" y="769"/>
                  </a:lnTo>
                  <a:cubicBezTo>
                    <a:pt x="330" y="769"/>
                    <a:pt x="329" y="770"/>
                    <a:pt x="328" y="770"/>
                  </a:cubicBezTo>
                  <a:cubicBezTo>
                    <a:pt x="300" y="770"/>
                    <a:pt x="276" y="747"/>
                    <a:pt x="276" y="717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7426526" y="2890635"/>
              <a:ext cx="34178" cy="54865"/>
            </a:xfrm>
            <a:custGeom>
              <a:avLst/>
              <a:gdLst/>
              <a:ahLst/>
              <a:cxnLst/>
              <a:rect l="l" t="t" r="r" b="b"/>
              <a:pathLst>
                <a:path w="1064" h="1708" extrusionOk="0">
                  <a:moveTo>
                    <a:pt x="238" y="0"/>
                  </a:moveTo>
                  <a:lnTo>
                    <a:pt x="183" y="37"/>
                  </a:lnTo>
                  <a:cubicBezTo>
                    <a:pt x="82" y="37"/>
                    <a:pt x="1" y="118"/>
                    <a:pt x="1" y="219"/>
                  </a:cubicBezTo>
                  <a:lnTo>
                    <a:pt x="1" y="1523"/>
                  </a:lnTo>
                  <a:cubicBezTo>
                    <a:pt x="1" y="1625"/>
                    <a:pt x="82" y="1707"/>
                    <a:pt x="183" y="1707"/>
                  </a:cubicBezTo>
                  <a:lnTo>
                    <a:pt x="843" y="1707"/>
                  </a:lnTo>
                  <a:cubicBezTo>
                    <a:pt x="945" y="1707"/>
                    <a:pt x="1027" y="1625"/>
                    <a:pt x="1027" y="1522"/>
                  </a:cubicBezTo>
                  <a:lnTo>
                    <a:pt x="1063" y="1468"/>
                  </a:lnTo>
                  <a:lnTo>
                    <a:pt x="1063" y="183"/>
                  </a:lnTo>
                  <a:cubicBezTo>
                    <a:pt x="1063" y="81"/>
                    <a:pt x="981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7425273" y="2890635"/>
              <a:ext cx="35431" cy="56022"/>
            </a:xfrm>
            <a:custGeom>
              <a:avLst/>
              <a:gdLst/>
              <a:ahLst/>
              <a:cxnLst/>
              <a:rect l="l" t="t" r="r" b="b"/>
              <a:pathLst>
                <a:path w="1103" h="1744" extrusionOk="0">
                  <a:moveTo>
                    <a:pt x="185" y="0"/>
                  </a:moveTo>
                  <a:cubicBezTo>
                    <a:pt x="83" y="0"/>
                    <a:pt x="1" y="81"/>
                    <a:pt x="1" y="183"/>
                  </a:cubicBezTo>
                  <a:lnTo>
                    <a:pt x="1" y="1559"/>
                  </a:lnTo>
                  <a:cubicBezTo>
                    <a:pt x="1" y="1661"/>
                    <a:pt x="83" y="1743"/>
                    <a:pt x="185" y="1743"/>
                  </a:cubicBezTo>
                  <a:lnTo>
                    <a:pt x="919" y="1743"/>
                  </a:lnTo>
                  <a:cubicBezTo>
                    <a:pt x="1020" y="1743"/>
                    <a:pt x="1102" y="1661"/>
                    <a:pt x="1102" y="1559"/>
                  </a:cubicBezTo>
                  <a:lnTo>
                    <a:pt x="1102" y="1468"/>
                  </a:lnTo>
                  <a:lnTo>
                    <a:pt x="331" y="1468"/>
                  </a:lnTo>
                  <a:cubicBezTo>
                    <a:pt x="302" y="1468"/>
                    <a:pt x="277" y="1444"/>
                    <a:pt x="277" y="1413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7332145" y="2876180"/>
              <a:ext cx="28332" cy="20301"/>
            </a:xfrm>
            <a:custGeom>
              <a:avLst/>
              <a:gdLst/>
              <a:ahLst/>
              <a:cxnLst/>
              <a:rect l="l" t="t" r="r" b="b"/>
              <a:pathLst>
                <a:path w="882" h="632" extrusionOk="0">
                  <a:moveTo>
                    <a:pt x="238" y="0"/>
                  </a:moveTo>
                  <a:lnTo>
                    <a:pt x="54" y="36"/>
                  </a:lnTo>
                  <a:cubicBezTo>
                    <a:pt x="23" y="36"/>
                    <a:pt x="0" y="61"/>
                    <a:pt x="0" y="90"/>
                  </a:cubicBezTo>
                  <a:lnTo>
                    <a:pt x="0" y="631"/>
                  </a:lnTo>
                  <a:lnTo>
                    <a:pt x="846" y="631"/>
                  </a:lnTo>
                  <a:lnTo>
                    <a:pt x="882" y="356"/>
                  </a:lnTo>
                  <a:lnTo>
                    <a:pt x="882" y="54"/>
                  </a:lnTo>
                  <a:cubicBezTo>
                    <a:pt x="879" y="23"/>
                    <a:pt x="856" y="0"/>
                    <a:pt x="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7330924" y="2876180"/>
              <a:ext cx="29456" cy="22678"/>
            </a:xfrm>
            <a:custGeom>
              <a:avLst/>
              <a:gdLst/>
              <a:ahLst/>
              <a:cxnLst/>
              <a:rect l="l" t="t" r="r" b="b"/>
              <a:pathLst>
                <a:path w="917" h="706" extrusionOk="0">
                  <a:moveTo>
                    <a:pt x="54" y="0"/>
                  </a:moveTo>
                  <a:cubicBezTo>
                    <a:pt x="24" y="0"/>
                    <a:pt x="0" y="25"/>
                    <a:pt x="0" y="54"/>
                  </a:cubicBezTo>
                  <a:lnTo>
                    <a:pt x="0" y="705"/>
                  </a:lnTo>
                  <a:lnTo>
                    <a:pt x="917" y="705"/>
                  </a:lnTo>
                  <a:lnTo>
                    <a:pt x="917" y="356"/>
                  </a:lnTo>
                  <a:lnTo>
                    <a:pt x="329" y="356"/>
                  </a:lnTo>
                  <a:cubicBezTo>
                    <a:pt x="328" y="356"/>
                    <a:pt x="327" y="356"/>
                    <a:pt x="327" y="356"/>
                  </a:cubicBezTo>
                  <a:cubicBezTo>
                    <a:pt x="299" y="356"/>
                    <a:pt x="276" y="332"/>
                    <a:pt x="276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7323247" y="2896546"/>
              <a:ext cx="45967" cy="43044"/>
            </a:xfrm>
            <a:custGeom>
              <a:avLst/>
              <a:gdLst/>
              <a:ahLst/>
              <a:cxnLst/>
              <a:rect l="l" t="t" r="r" b="b"/>
              <a:pathLst>
                <a:path w="1431" h="1340" extrusionOk="0">
                  <a:moveTo>
                    <a:pt x="239" y="0"/>
                  </a:moveTo>
                  <a:lnTo>
                    <a:pt x="164" y="36"/>
                  </a:lnTo>
                  <a:cubicBezTo>
                    <a:pt x="74" y="36"/>
                    <a:pt x="1" y="112"/>
                    <a:pt x="1" y="201"/>
                  </a:cubicBezTo>
                  <a:lnTo>
                    <a:pt x="1" y="1176"/>
                  </a:lnTo>
                  <a:cubicBezTo>
                    <a:pt x="1" y="1265"/>
                    <a:pt x="74" y="1339"/>
                    <a:pt x="164" y="1339"/>
                  </a:cubicBezTo>
                  <a:lnTo>
                    <a:pt x="1231" y="1339"/>
                  </a:lnTo>
                  <a:cubicBezTo>
                    <a:pt x="1321" y="1339"/>
                    <a:pt x="1395" y="1265"/>
                    <a:pt x="1395" y="1177"/>
                  </a:cubicBezTo>
                  <a:lnTo>
                    <a:pt x="1431" y="1103"/>
                  </a:lnTo>
                  <a:lnTo>
                    <a:pt x="1431" y="165"/>
                  </a:lnTo>
                  <a:cubicBezTo>
                    <a:pt x="1431" y="75"/>
                    <a:pt x="1357" y="0"/>
                    <a:pt x="1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7322090" y="2896546"/>
              <a:ext cx="47124" cy="44201"/>
            </a:xfrm>
            <a:custGeom>
              <a:avLst/>
              <a:gdLst/>
              <a:ahLst/>
              <a:cxnLst/>
              <a:rect l="l" t="t" r="r" b="b"/>
              <a:pathLst>
                <a:path w="1467" h="1376" extrusionOk="0">
                  <a:moveTo>
                    <a:pt x="164" y="0"/>
                  </a:moveTo>
                  <a:cubicBezTo>
                    <a:pt x="74" y="0"/>
                    <a:pt x="0" y="75"/>
                    <a:pt x="0" y="165"/>
                  </a:cubicBezTo>
                  <a:lnTo>
                    <a:pt x="0" y="1212"/>
                  </a:lnTo>
                  <a:cubicBezTo>
                    <a:pt x="0" y="1302"/>
                    <a:pt x="74" y="1375"/>
                    <a:pt x="164" y="1375"/>
                  </a:cubicBezTo>
                  <a:lnTo>
                    <a:pt x="1303" y="1375"/>
                  </a:lnTo>
                  <a:cubicBezTo>
                    <a:pt x="1393" y="1375"/>
                    <a:pt x="1467" y="1302"/>
                    <a:pt x="1467" y="1212"/>
                  </a:cubicBezTo>
                  <a:lnTo>
                    <a:pt x="1467" y="1100"/>
                  </a:lnTo>
                  <a:lnTo>
                    <a:pt x="329" y="1100"/>
                  </a:lnTo>
                  <a:cubicBezTo>
                    <a:pt x="299" y="1100"/>
                    <a:pt x="275" y="1076"/>
                    <a:pt x="275" y="1047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7490800" y="2966231"/>
              <a:ext cx="46032" cy="45967"/>
            </a:xfrm>
            <a:custGeom>
              <a:avLst/>
              <a:gdLst/>
              <a:ahLst/>
              <a:cxnLst/>
              <a:rect l="l" t="t" r="r" b="b"/>
              <a:pathLst>
                <a:path w="1433" h="1431" extrusionOk="0">
                  <a:moveTo>
                    <a:pt x="239" y="0"/>
                  </a:moveTo>
                  <a:lnTo>
                    <a:pt x="186" y="19"/>
                  </a:lnTo>
                  <a:cubicBezTo>
                    <a:pt x="85" y="19"/>
                    <a:pt x="2" y="100"/>
                    <a:pt x="2" y="202"/>
                  </a:cubicBezTo>
                  <a:lnTo>
                    <a:pt x="2" y="1248"/>
                  </a:lnTo>
                  <a:cubicBezTo>
                    <a:pt x="1" y="1350"/>
                    <a:pt x="85" y="1431"/>
                    <a:pt x="186" y="1431"/>
                  </a:cubicBezTo>
                  <a:lnTo>
                    <a:pt x="1214" y="1431"/>
                  </a:lnTo>
                  <a:cubicBezTo>
                    <a:pt x="1315" y="1431"/>
                    <a:pt x="1396" y="1350"/>
                    <a:pt x="1396" y="1248"/>
                  </a:cubicBezTo>
                  <a:lnTo>
                    <a:pt x="1432" y="1193"/>
                  </a:lnTo>
                  <a:lnTo>
                    <a:pt x="1432" y="184"/>
                  </a:lnTo>
                  <a:cubicBezTo>
                    <a:pt x="1432" y="82"/>
                    <a:pt x="1351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7490213" y="2965017"/>
              <a:ext cx="47188" cy="47188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185" y="1"/>
                  </a:moveTo>
                  <a:cubicBezTo>
                    <a:pt x="83" y="1"/>
                    <a:pt x="1" y="82"/>
                    <a:pt x="1" y="183"/>
                  </a:cubicBezTo>
                  <a:lnTo>
                    <a:pt x="1" y="1286"/>
                  </a:lnTo>
                  <a:cubicBezTo>
                    <a:pt x="1" y="1388"/>
                    <a:pt x="83" y="1469"/>
                    <a:pt x="185" y="1469"/>
                  </a:cubicBezTo>
                  <a:lnTo>
                    <a:pt x="1286" y="1469"/>
                  </a:lnTo>
                  <a:cubicBezTo>
                    <a:pt x="1388" y="1469"/>
                    <a:pt x="1469" y="1388"/>
                    <a:pt x="1469" y="1286"/>
                  </a:cubicBezTo>
                  <a:lnTo>
                    <a:pt x="1469" y="1194"/>
                  </a:lnTo>
                  <a:lnTo>
                    <a:pt x="331" y="1194"/>
                  </a:lnTo>
                  <a:cubicBezTo>
                    <a:pt x="300" y="1194"/>
                    <a:pt x="276" y="1168"/>
                    <a:pt x="276" y="113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7388362" y="3007695"/>
              <a:ext cx="44072" cy="35817"/>
            </a:xfrm>
            <a:custGeom>
              <a:avLst/>
              <a:gdLst/>
              <a:ahLst/>
              <a:cxnLst/>
              <a:rect l="l" t="t" r="r" b="b"/>
              <a:pathLst>
                <a:path w="1372" h="1115" extrusionOk="0">
                  <a:moveTo>
                    <a:pt x="1281" y="1"/>
                  </a:moveTo>
                  <a:cubicBezTo>
                    <a:pt x="1266" y="1"/>
                    <a:pt x="1249" y="1"/>
                    <a:pt x="1232" y="1"/>
                  </a:cubicBezTo>
                  <a:cubicBezTo>
                    <a:pt x="1216" y="1"/>
                    <a:pt x="1201" y="1"/>
                    <a:pt x="1187" y="1"/>
                  </a:cubicBezTo>
                  <a:cubicBezTo>
                    <a:pt x="1133" y="1"/>
                    <a:pt x="1095" y="7"/>
                    <a:pt x="1095" y="68"/>
                  </a:cubicBezTo>
                  <a:lnTo>
                    <a:pt x="1095" y="607"/>
                  </a:lnTo>
                  <a:cubicBezTo>
                    <a:pt x="1095" y="735"/>
                    <a:pt x="989" y="840"/>
                    <a:pt x="862" y="840"/>
                  </a:cubicBezTo>
                  <a:lnTo>
                    <a:pt x="258" y="840"/>
                  </a:lnTo>
                  <a:cubicBezTo>
                    <a:pt x="183" y="840"/>
                    <a:pt x="120" y="902"/>
                    <a:pt x="120" y="977"/>
                  </a:cubicBezTo>
                  <a:cubicBezTo>
                    <a:pt x="120" y="1054"/>
                    <a:pt x="0" y="1115"/>
                    <a:pt x="76" y="1115"/>
                  </a:cubicBezTo>
                  <a:lnTo>
                    <a:pt x="863" y="1115"/>
                  </a:lnTo>
                  <a:cubicBezTo>
                    <a:pt x="1144" y="1115"/>
                    <a:pt x="1371" y="887"/>
                    <a:pt x="1370" y="607"/>
                  </a:cubicBezTo>
                  <a:lnTo>
                    <a:pt x="1370" y="68"/>
                  </a:lnTo>
                  <a:cubicBezTo>
                    <a:pt x="1370" y="8"/>
                    <a:pt x="1333" y="1"/>
                    <a:pt x="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7340562" y="3011068"/>
              <a:ext cx="66943" cy="77769"/>
            </a:xfrm>
            <a:custGeom>
              <a:avLst/>
              <a:gdLst/>
              <a:ahLst/>
              <a:cxnLst/>
              <a:rect l="l" t="t" r="r" b="b"/>
              <a:pathLst>
                <a:path w="2084" h="2421" extrusionOk="0">
                  <a:moveTo>
                    <a:pt x="2002" y="1"/>
                  </a:moveTo>
                  <a:lnTo>
                    <a:pt x="791" y="2"/>
                  </a:lnTo>
                  <a:lnTo>
                    <a:pt x="58" y="1868"/>
                  </a:lnTo>
                  <a:cubicBezTo>
                    <a:pt x="0" y="2009"/>
                    <a:pt x="70" y="2171"/>
                    <a:pt x="210" y="2226"/>
                  </a:cubicBezTo>
                  <a:lnTo>
                    <a:pt x="707" y="2405"/>
                  </a:lnTo>
                  <a:cubicBezTo>
                    <a:pt x="733" y="2416"/>
                    <a:pt x="766" y="2420"/>
                    <a:pt x="802" y="2420"/>
                  </a:cubicBezTo>
                  <a:cubicBezTo>
                    <a:pt x="947" y="2420"/>
                    <a:pt x="1138" y="2349"/>
                    <a:pt x="1138" y="2349"/>
                  </a:cubicBezTo>
                  <a:cubicBezTo>
                    <a:pt x="1139" y="2346"/>
                    <a:pt x="1142" y="2342"/>
                    <a:pt x="1144" y="2337"/>
                  </a:cubicBezTo>
                  <a:lnTo>
                    <a:pt x="1247" y="2081"/>
                  </a:lnTo>
                  <a:lnTo>
                    <a:pt x="1236" y="2000"/>
                  </a:lnTo>
                  <a:lnTo>
                    <a:pt x="1691" y="885"/>
                  </a:lnTo>
                  <a:lnTo>
                    <a:pt x="1737" y="874"/>
                  </a:lnTo>
                  <a:lnTo>
                    <a:pt x="2083" y="2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7338217" y="3010940"/>
              <a:ext cx="38868" cy="80595"/>
            </a:xfrm>
            <a:custGeom>
              <a:avLst/>
              <a:gdLst/>
              <a:ahLst/>
              <a:cxnLst/>
              <a:rect l="l" t="t" r="r" b="b"/>
              <a:pathLst>
                <a:path w="1210" h="2509" extrusionOk="0">
                  <a:moveTo>
                    <a:pt x="809" y="0"/>
                  </a:moveTo>
                  <a:lnTo>
                    <a:pt x="791" y="39"/>
                  </a:lnTo>
                  <a:lnTo>
                    <a:pt x="57" y="1868"/>
                  </a:lnTo>
                  <a:cubicBezTo>
                    <a:pt x="1" y="2010"/>
                    <a:pt x="67" y="2169"/>
                    <a:pt x="209" y="2227"/>
                  </a:cubicBezTo>
                  <a:lnTo>
                    <a:pt x="856" y="2489"/>
                  </a:lnTo>
                  <a:cubicBezTo>
                    <a:pt x="890" y="2502"/>
                    <a:pt x="925" y="2509"/>
                    <a:pt x="959" y="2509"/>
                  </a:cubicBezTo>
                  <a:cubicBezTo>
                    <a:pt x="1064" y="2509"/>
                    <a:pt x="1164" y="2449"/>
                    <a:pt x="1210" y="2351"/>
                  </a:cubicBezTo>
                  <a:lnTo>
                    <a:pt x="338" y="1998"/>
                  </a:lnTo>
                  <a:cubicBezTo>
                    <a:pt x="309" y="1988"/>
                    <a:pt x="296" y="1955"/>
                    <a:pt x="306" y="1926"/>
                  </a:cubicBezTo>
                  <a:lnTo>
                    <a:pt x="1076" y="1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7363627" y="3033716"/>
              <a:ext cx="32797" cy="42498"/>
            </a:xfrm>
            <a:custGeom>
              <a:avLst/>
              <a:gdLst/>
              <a:ahLst/>
              <a:cxnLst/>
              <a:rect l="l" t="t" r="r" b="b"/>
              <a:pathLst>
                <a:path w="1021" h="1323" extrusionOk="0">
                  <a:moveTo>
                    <a:pt x="614" y="1"/>
                  </a:moveTo>
                  <a:lnTo>
                    <a:pt x="575" y="28"/>
                  </a:lnTo>
                  <a:cubicBezTo>
                    <a:pt x="552" y="19"/>
                    <a:pt x="532" y="15"/>
                    <a:pt x="513" y="15"/>
                  </a:cubicBezTo>
                  <a:cubicBezTo>
                    <a:pt x="455" y="15"/>
                    <a:pt x="418" y="58"/>
                    <a:pt x="390" y="130"/>
                  </a:cubicBezTo>
                  <a:lnTo>
                    <a:pt x="38" y="952"/>
                  </a:lnTo>
                  <a:cubicBezTo>
                    <a:pt x="0" y="1046"/>
                    <a:pt x="45" y="1152"/>
                    <a:pt x="141" y="1191"/>
                  </a:cubicBezTo>
                  <a:lnTo>
                    <a:pt x="524" y="1322"/>
                  </a:lnTo>
                  <a:lnTo>
                    <a:pt x="614" y="1166"/>
                  </a:lnTo>
                  <a:lnTo>
                    <a:pt x="1021" y="16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7362406" y="3033009"/>
              <a:ext cx="20912" cy="44843"/>
            </a:xfrm>
            <a:custGeom>
              <a:avLst/>
              <a:gdLst/>
              <a:ahLst/>
              <a:cxnLst/>
              <a:rect l="l" t="t" r="r" b="b"/>
              <a:pathLst>
                <a:path w="651" h="1396" extrusionOk="0">
                  <a:moveTo>
                    <a:pt x="560" y="1"/>
                  </a:moveTo>
                  <a:cubicBezTo>
                    <a:pt x="487" y="1"/>
                    <a:pt x="419" y="44"/>
                    <a:pt x="390" y="115"/>
                  </a:cubicBezTo>
                  <a:lnTo>
                    <a:pt x="38" y="984"/>
                  </a:lnTo>
                  <a:cubicBezTo>
                    <a:pt x="1" y="1078"/>
                    <a:pt x="45" y="1185"/>
                    <a:pt x="140" y="1223"/>
                  </a:cubicBezTo>
                  <a:lnTo>
                    <a:pt x="567" y="1395"/>
                  </a:lnTo>
                  <a:lnTo>
                    <a:pt x="651" y="1188"/>
                  </a:lnTo>
                  <a:lnTo>
                    <a:pt x="297" y="1048"/>
                  </a:lnTo>
                  <a:cubicBezTo>
                    <a:pt x="268" y="1036"/>
                    <a:pt x="255" y="1004"/>
                    <a:pt x="267" y="975"/>
                  </a:cubicBezTo>
                  <a:lnTo>
                    <a:pt x="651" y="23"/>
                  </a:lnTo>
                  <a:lnTo>
                    <a:pt x="629" y="14"/>
                  </a:lnTo>
                  <a:cubicBezTo>
                    <a:pt x="606" y="5"/>
                    <a:pt x="583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7323536" y="2965067"/>
              <a:ext cx="137613" cy="46032"/>
            </a:xfrm>
            <a:custGeom>
              <a:avLst/>
              <a:gdLst/>
              <a:ahLst/>
              <a:cxnLst/>
              <a:rect l="l" t="t" r="r" b="b"/>
              <a:pathLst>
                <a:path w="4284" h="1433" extrusionOk="0">
                  <a:moveTo>
                    <a:pt x="230" y="1"/>
                  </a:moveTo>
                  <a:lnTo>
                    <a:pt x="128" y="37"/>
                  </a:lnTo>
                  <a:cubicBezTo>
                    <a:pt x="58" y="37"/>
                    <a:pt x="0" y="95"/>
                    <a:pt x="0" y="166"/>
                  </a:cubicBezTo>
                  <a:lnTo>
                    <a:pt x="0" y="1304"/>
                  </a:lnTo>
                  <a:cubicBezTo>
                    <a:pt x="0" y="1375"/>
                    <a:pt x="58" y="1433"/>
                    <a:pt x="128" y="1433"/>
                  </a:cubicBezTo>
                  <a:lnTo>
                    <a:pt x="4113" y="1433"/>
                  </a:lnTo>
                  <a:cubicBezTo>
                    <a:pt x="4185" y="1433"/>
                    <a:pt x="4242" y="1375"/>
                    <a:pt x="4248" y="1305"/>
                  </a:cubicBezTo>
                  <a:lnTo>
                    <a:pt x="4284" y="1195"/>
                  </a:lnTo>
                  <a:lnTo>
                    <a:pt x="4284" y="130"/>
                  </a:lnTo>
                  <a:cubicBezTo>
                    <a:pt x="4284" y="59"/>
                    <a:pt x="4225" y="1"/>
                    <a:pt x="4155" y="1"/>
                  </a:cubicBezTo>
                  <a:lnTo>
                    <a:pt x="2770" y="1"/>
                  </a:lnTo>
                  <a:lnTo>
                    <a:pt x="2602" y="37"/>
                  </a:lnTo>
                  <a:lnTo>
                    <a:pt x="2470" y="1"/>
                  </a:lnTo>
                  <a:lnTo>
                    <a:pt x="2036" y="1"/>
                  </a:lnTo>
                  <a:lnTo>
                    <a:pt x="1878" y="56"/>
                  </a:lnTo>
                  <a:lnTo>
                    <a:pt x="1733" y="1"/>
                  </a:lnTo>
                  <a:lnTo>
                    <a:pt x="1299" y="1"/>
                  </a:lnTo>
                  <a:lnTo>
                    <a:pt x="1124" y="37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7322379" y="2965067"/>
              <a:ext cx="138641" cy="47252"/>
            </a:xfrm>
            <a:custGeom>
              <a:avLst/>
              <a:gdLst/>
              <a:ahLst/>
              <a:cxnLst/>
              <a:rect l="l" t="t" r="r" b="b"/>
              <a:pathLst>
                <a:path w="4316" h="1471" extrusionOk="0">
                  <a:moveTo>
                    <a:pt x="129" y="1"/>
                  </a:moveTo>
                  <a:cubicBezTo>
                    <a:pt x="58" y="1"/>
                    <a:pt x="0" y="59"/>
                    <a:pt x="0" y="130"/>
                  </a:cubicBezTo>
                  <a:lnTo>
                    <a:pt x="0" y="1342"/>
                  </a:lnTo>
                  <a:cubicBezTo>
                    <a:pt x="0" y="1412"/>
                    <a:pt x="58" y="1470"/>
                    <a:pt x="129" y="1470"/>
                  </a:cubicBezTo>
                  <a:lnTo>
                    <a:pt x="4187" y="1470"/>
                  </a:lnTo>
                  <a:cubicBezTo>
                    <a:pt x="4258" y="1470"/>
                    <a:pt x="4316" y="1412"/>
                    <a:pt x="4316" y="1342"/>
                  </a:cubicBezTo>
                  <a:lnTo>
                    <a:pt x="4316" y="1195"/>
                  </a:lnTo>
                  <a:lnTo>
                    <a:pt x="320" y="1195"/>
                  </a:lnTo>
                  <a:lnTo>
                    <a:pt x="320" y="1194"/>
                  </a:lnTo>
                  <a:cubicBezTo>
                    <a:pt x="290" y="1194"/>
                    <a:pt x="266" y="1168"/>
                    <a:pt x="266" y="1139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7344674" y="2965067"/>
              <a:ext cx="73721" cy="33215"/>
            </a:xfrm>
            <a:custGeom>
              <a:avLst/>
              <a:gdLst/>
              <a:ahLst/>
              <a:cxnLst/>
              <a:rect l="l" t="t" r="r" b="b"/>
              <a:pathLst>
                <a:path w="2295" h="1034" extrusionOk="0">
                  <a:moveTo>
                    <a:pt x="343" y="1"/>
                  </a:moveTo>
                  <a:lnTo>
                    <a:pt x="36" y="710"/>
                  </a:lnTo>
                  <a:cubicBezTo>
                    <a:pt x="1" y="791"/>
                    <a:pt x="14" y="885"/>
                    <a:pt x="75" y="955"/>
                  </a:cubicBezTo>
                  <a:cubicBezTo>
                    <a:pt x="120" y="1006"/>
                    <a:pt x="185" y="1033"/>
                    <a:pt x="253" y="1033"/>
                  </a:cubicBezTo>
                  <a:lnTo>
                    <a:pt x="2154" y="1033"/>
                  </a:lnTo>
                  <a:cubicBezTo>
                    <a:pt x="2232" y="1033"/>
                    <a:pt x="2294" y="969"/>
                    <a:pt x="2291" y="891"/>
                  </a:cubicBezTo>
                  <a:cubicBezTo>
                    <a:pt x="2290" y="816"/>
                    <a:pt x="2223" y="758"/>
                    <a:pt x="2149" y="758"/>
                  </a:cubicBezTo>
                  <a:lnTo>
                    <a:pt x="1813" y="758"/>
                  </a:lnTo>
                  <a:cubicBezTo>
                    <a:pt x="1802" y="758"/>
                    <a:pt x="1792" y="745"/>
                    <a:pt x="1798" y="732"/>
                  </a:cubicBezTo>
                  <a:lnTo>
                    <a:pt x="2109" y="1"/>
                  </a:lnTo>
                  <a:lnTo>
                    <a:pt x="1809" y="1"/>
                  </a:lnTo>
                  <a:lnTo>
                    <a:pt x="1486" y="745"/>
                  </a:lnTo>
                  <a:cubicBezTo>
                    <a:pt x="1483" y="752"/>
                    <a:pt x="1478" y="755"/>
                    <a:pt x="1470" y="755"/>
                  </a:cubicBezTo>
                  <a:lnTo>
                    <a:pt x="1075" y="755"/>
                  </a:lnTo>
                  <a:cubicBezTo>
                    <a:pt x="1064" y="755"/>
                    <a:pt x="1053" y="744"/>
                    <a:pt x="1059" y="731"/>
                  </a:cubicBezTo>
                  <a:lnTo>
                    <a:pt x="1376" y="1"/>
                  </a:lnTo>
                  <a:lnTo>
                    <a:pt x="1075" y="1"/>
                  </a:lnTo>
                  <a:lnTo>
                    <a:pt x="754" y="745"/>
                  </a:lnTo>
                  <a:cubicBezTo>
                    <a:pt x="749" y="752"/>
                    <a:pt x="745" y="755"/>
                    <a:pt x="738" y="755"/>
                  </a:cubicBezTo>
                  <a:lnTo>
                    <a:pt x="343" y="755"/>
                  </a:lnTo>
                  <a:cubicBezTo>
                    <a:pt x="330" y="755"/>
                    <a:pt x="321" y="744"/>
                    <a:pt x="327" y="731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0"/>
          <p:cNvGrpSpPr/>
          <p:nvPr/>
        </p:nvGrpSpPr>
        <p:grpSpPr>
          <a:xfrm>
            <a:off x="5567166" y="1550336"/>
            <a:ext cx="297711" cy="297692"/>
            <a:chOff x="6647002" y="2835061"/>
            <a:chExt cx="297711" cy="297692"/>
          </a:xfrm>
        </p:grpSpPr>
        <p:sp>
          <p:nvSpPr>
            <p:cNvPr id="1558" name="Google Shape;1558;p40"/>
            <p:cNvSpPr/>
            <p:nvPr/>
          </p:nvSpPr>
          <p:spPr>
            <a:xfrm>
              <a:off x="6780542" y="2881737"/>
              <a:ext cx="33343" cy="100383"/>
            </a:xfrm>
            <a:custGeom>
              <a:avLst/>
              <a:gdLst/>
              <a:ahLst/>
              <a:cxnLst/>
              <a:rect l="l" t="t" r="r" b="b"/>
              <a:pathLst>
                <a:path w="1038" h="3125" extrusionOk="0">
                  <a:moveTo>
                    <a:pt x="1" y="1"/>
                  </a:moveTo>
                  <a:lnTo>
                    <a:pt x="261" y="3057"/>
                  </a:lnTo>
                  <a:lnTo>
                    <a:pt x="478" y="3125"/>
                  </a:lnTo>
                  <a:lnTo>
                    <a:pt x="758" y="3057"/>
                  </a:lnTo>
                  <a:lnTo>
                    <a:pt x="958" y="881"/>
                  </a:lnTo>
                  <a:lnTo>
                    <a:pt x="929" y="70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6777844" y="2881737"/>
              <a:ext cx="35881" cy="99708"/>
            </a:xfrm>
            <a:custGeom>
              <a:avLst/>
              <a:gdLst/>
              <a:ahLst/>
              <a:cxnLst/>
              <a:rect l="l" t="t" r="r" b="b"/>
              <a:pathLst>
                <a:path w="1117" h="3104" extrusionOk="0">
                  <a:moveTo>
                    <a:pt x="1" y="1"/>
                  </a:moveTo>
                  <a:lnTo>
                    <a:pt x="261" y="3057"/>
                  </a:lnTo>
                  <a:lnTo>
                    <a:pt x="406" y="3103"/>
                  </a:lnTo>
                  <a:lnTo>
                    <a:pt x="539" y="3057"/>
                  </a:lnTo>
                  <a:lnTo>
                    <a:pt x="368" y="1045"/>
                  </a:lnTo>
                  <a:cubicBezTo>
                    <a:pt x="364" y="1002"/>
                    <a:pt x="398" y="963"/>
                    <a:pt x="441" y="963"/>
                  </a:cubicBezTo>
                  <a:cubicBezTo>
                    <a:pt x="443" y="963"/>
                    <a:pt x="446" y="963"/>
                    <a:pt x="448" y="964"/>
                  </a:cubicBezTo>
                  <a:cubicBezTo>
                    <a:pt x="484" y="966"/>
                    <a:pt x="522" y="968"/>
                    <a:pt x="558" y="968"/>
                  </a:cubicBezTo>
                  <a:cubicBezTo>
                    <a:pt x="725" y="968"/>
                    <a:pt x="885" y="937"/>
                    <a:pt x="1036" y="881"/>
                  </a:cubicBezTo>
                  <a:lnTo>
                    <a:pt x="1114" y="3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6763388" y="2835061"/>
              <a:ext cx="66943" cy="66333"/>
            </a:xfrm>
            <a:custGeom>
              <a:avLst/>
              <a:gdLst/>
              <a:ahLst/>
              <a:cxnLst/>
              <a:rect l="l" t="t" r="r" b="b"/>
              <a:pathLst>
                <a:path w="2084" h="2065" extrusionOk="0">
                  <a:moveTo>
                    <a:pt x="1012" y="0"/>
                  </a:moveTo>
                  <a:cubicBezTo>
                    <a:pt x="818" y="0"/>
                    <a:pt x="637" y="51"/>
                    <a:pt x="481" y="141"/>
                  </a:cubicBezTo>
                  <a:cubicBezTo>
                    <a:pt x="481" y="141"/>
                    <a:pt x="445" y="180"/>
                    <a:pt x="422" y="194"/>
                  </a:cubicBezTo>
                  <a:cubicBezTo>
                    <a:pt x="138" y="387"/>
                    <a:pt x="0" y="703"/>
                    <a:pt x="0" y="1073"/>
                  </a:cubicBezTo>
                  <a:cubicBezTo>
                    <a:pt x="0" y="1665"/>
                    <a:pt x="420" y="2065"/>
                    <a:pt x="1012" y="2065"/>
                  </a:cubicBezTo>
                  <a:cubicBezTo>
                    <a:pt x="1363" y="2065"/>
                    <a:pt x="1664" y="1971"/>
                    <a:pt x="1859" y="1710"/>
                  </a:cubicBezTo>
                  <a:cubicBezTo>
                    <a:pt x="1875" y="1688"/>
                    <a:pt x="1914" y="1654"/>
                    <a:pt x="1914" y="1654"/>
                  </a:cubicBezTo>
                  <a:cubicBezTo>
                    <a:pt x="2021" y="1484"/>
                    <a:pt x="2084" y="1284"/>
                    <a:pt x="2084" y="1072"/>
                  </a:cubicBezTo>
                  <a:cubicBezTo>
                    <a:pt x="2084" y="480"/>
                    <a:pt x="1603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6761396" y="2839558"/>
              <a:ext cx="63442" cy="64406"/>
            </a:xfrm>
            <a:custGeom>
              <a:avLst/>
              <a:gdLst/>
              <a:ahLst/>
              <a:cxnLst/>
              <a:rect l="l" t="t" r="r" b="b"/>
              <a:pathLst>
                <a:path w="1975" h="2005" extrusionOk="0">
                  <a:moveTo>
                    <a:pt x="542" y="1"/>
                  </a:moveTo>
                  <a:lnTo>
                    <a:pt x="542" y="1"/>
                  </a:lnTo>
                  <a:cubicBezTo>
                    <a:pt x="217" y="186"/>
                    <a:pt x="0" y="534"/>
                    <a:pt x="0" y="933"/>
                  </a:cubicBezTo>
                  <a:cubicBezTo>
                    <a:pt x="0" y="1525"/>
                    <a:pt x="481" y="2004"/>
                    <a:pt x="1071" y="2004"/>
                  </a:cubicBezTo>
                  <a:cubicBezTo>
                    <a:pt x="1452" y="2004"/>
                    <a:pt x="1785" y="1807"/>
                    <a:pt x="1975" y="1511"/>
                  </a:cubicBezTo>
                  <a:lnTo>
                    <a:pt x="1975" y="1511"/>
                  </a:lnTo>
                  <a:cubicBezTo>
                    <a:pt x="1820" y="1599"/>
                    <a:pt x="1639" y="1650"/>
                    <a:pt x="1445" y="1650"/>
                  </a:cubicBezTo>
                  <a:cubicBezTo>
                    <a:pt x="853" y="1650"/>
                    <a:pt x="374" y="1171"/>
                    <a:pt x="374" y="578"/>
                  </a:cubicBezTo>
                  <a:cubicBezTo>
                    <a:pt x="374" y="367"/>
                    <a:pt x="435" y="167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6775724" y="2979972"/>
              <a:ext cx="41181" cy="18053"/>
            </a:xfrm>
            <a:custGeom>
              <a:avLst/>
              <a:gdLst/>
              <a:ahLst/>
              <a:cxnLst/>
              <a:rect l="l" t="t" r="r" b="b"/>
              <a:pathLst>
                <a:path w="1282" h="562" extrusionOk="0">
                  <a:moveTo>
                    <a:pt x="255" y="0"/>
                  </a:moveTo>
                  <a:cubicBezTo>
                    <a:pt x="255" y="0"/>
                    <a:pt x="211" y="22"/>
                    <a:pt x="190" y="29"/>
                  </a:cubicBezTo>
                  <a:cubicBezTo>
                    <a:pt x="68" y="65"/>
                    <a:pt x="0" y="157"/>
                    <a:pt x="0" y="281"/>
                  </a:cubicBezTo>
                  <a:lnTo>
                    <a:pt x="0" y="562"/>
                  </a:lnTo>
                  <a:lnTo>
                    <a:pt x="1255" y="562"/>
                  </a:lnTo>
                  <a:lnTo>
                    <a:pt x="1281" y="281"/>
                  </a:lnTo>
                  <a:cubicBezTo>
                    <a:pt x="1280" y="125"/>
                    <a:pt x="1145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6774888" y="2979972"/>
              <a:ext cx="41952" cy="20430"/>
            </a:xfrm>
            <a:custGeom>
              <a:avLst/>
              <a:gdLst/>
              <a:ahLst/>
              <a:cxnLst/>
              <a:rect l="l" t="t" r="r" b="b"/>
              <a:pathLst>
                <a:path w="1306" h="636" extrusionOk="0">
                  <a:moveTo>
                    <a:pt x="281" y="0"/>
                  </a:moveTo>
                  <a:cubicBezTo>
                    <a:pt x="123" y="12"/>
                    <a:pt x="0" y="131"/>
                    <a:pt x="0" y="280"/>
                  </a:cubicBezTo>
                  <a:lnTo>
                    <a:pt x="0" y="559"/>
                  </a:lnTo>
                  <a:lnTo>
                    <a:pt x="599" y="636"/>
                  </a:lnTo>
                  <a:lnTo>
                    <a:pt x="1306" y="559"/>
                  </a:lnTo>
                  <a:lnTo>
                    <a:pt x="1306" y="280"/>
                  </a:lnTo>
                  <a:lnTo>
                    <a:pt x="337" y="280"/>
                  </a:lnTo>
                  <a:cubicBezTo>
                    <a:pt x="305" y="280"/>
                    <a:pt x="281" y="254"/>
                    <a:pt x="281" y="22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6754586" y="2997929"/>
              <a:ext cx="83229" cy="30002"/>
            </a:xfrm>
            <a:custGeom>
              <a:avLst/>
              <a:gdLst/>
              <a:ahLst/>
              <a:cxnLst/>
              <a:rect l="l" t="t" r="r" b="b"/>
              <a:pathLst>
                <a:path w="2591" h="934" extrusionOk="0">
                  <a:moveTo>
                    <a:pt x="260" y="0"/>
                  </a:moveTo>
                  <a:cubicBezTo>
                    <a:pt x="260" y="0"/>
                    <a:pt x="154" y="29"/>
                    <a:pt x="109" y="61"/>
                  </a:cubicBezTo>
                  <a:cubicBezTo>
                    <a:pt x="37" y="111"/>
                    <a:pt x="1" y="185"/>
                    <a:pt x="1" y="281"/>
                  </a:cubicBezTo>
                  <a:lnTo>
                    <a:pt x="2" y="934"/>
                  </a:lnTo>
                  <a:lnTo>
                    <a:pt x="2543" y="934"/>
                  </a:lnTo>
                  <a:lnTo>
                    <a:pt x="2591" y="654"/>
                  </a:lnTo>
                  <a:lnTo>
                    <a:pt x="2591" y="281"/>
                  </a:lnTo>
                  <a:cubicBezTo>
                    <a:pt x="2591" y="126"/>
                    <a:pt x="2466" y="0"/>
                    <a:pt x="2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6753911" y="2997929"/>
              <a:ext cx="83904" cy="32251"/>
            </a:xfrm>
            <a:custGeom>
              <a:avLst/>
              <a:gdLst/>
              <a:ahLst/>
              <a:cxnLst/>
              <a:rect l="l" t="t" r="r" b="b"/>
              <a:pathLst>
                <a:path w="2612" h="1004" extrusionOk="0">
                  <a:moveTo>
                    <a:pt x="281" y="0"/>
                  </a:moveTo>
                  <a:cubicBezTo>
                    <a:pt x="125" y="0"/>
                    <a:pt x="0" y="127"/>
                    <a:pt x="0" y="281"/>
                  </a:cubicBezTo>
                  <a:lnTo>
                    <a:pt x="0" y="934"/>
                  </a:lnTo>
                  <a:lnTo>
                    <a:pt x="1346" y="1003"/>
                  </a:lnTo>
                  <a:lnTo>
                    <a:pt x="2612" y="934"/>
                  </a:lnTo>
                  <a:lnTo>
                    <a:pt x="2612" y="654"/>
                  </a:lnTo>
                  <a:lnTo>
                    <a:pt x="337" y="654"/>
                  </a:lnTo>
                  <a:cubicBezTo>
                    <a:pt x="306" y="654"/>
                    <a:pt x="281" y="628"/>
                    <a:pt x="281" y="598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6661394" y="3114732"/>
              <a:ext cx="269829" cy="17989"/>
            </a:xfrm>
            <a:custGeom>
              <a:avLst/>
              <a:gdLst/>
              <a:ahLst/>
              <a:cxnLst/>
              <a:rect l="l" t="t" r="r" b="b"/>
              <a:pathLst>
                <a:path w="8400" h="560" extrusionOk="0">
                  <a:moveTo>
                    <a:pt x="1" y="0"/>
                  </a:moveTo>
                  <a:lnTo>
                    <a:pt x="2" y="451"/>
                  </a:lnTo>
                  <a:cubicBezTo>
                    <a:pt x="2" y="503"/>
                    <a:pt x="47" y="545"/>
                    <a:pt x="98" y="545"/>
                  </a:cubicBezTo>
                  <a:lnTo>
                    <a:pt x="253" y="559"/>
                  </a:lnTo>
                  <a:lnTo>
                    <a:pt x="8306" y="559"/>
                  </a:lnTo>
                  <a:cubicBezTo>
                    <a:pt x="8358" y="559"/>
                    <a:pt x="8400" y="517"/>
                    <a:pt x="8399" y="467"/>
                  </a:cubicBezTo>
                  <a:lnTo>
                    <a:pt x="8399" y="280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6659499" y="3040429"/>
              <a:ext cx="46353" cy="23417"/>
            </a:xfrm>
            <a:custGeom>
              <a:avLst/>
              <a:gdLst/>
              <a:ahLst/>
              <a:cxnLst/>
              <a:rect l="l" t="t" r="r" b="b"/>
              <a:pathLst>
                <a:path w="1443" h="729" extrusionOk="0">
                  <a:moveTo>
                    <a:pt x="260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2" y="429"/>
                  </a:lnTo>
                  <a:lnTo>
                    <a:pt x="1442" y="185"/>
                  </a:lnTo>
                  <a:cubicBezTo>
                    <a:pt x="1442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6658953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5" y="0"/>
                  </a:moveTo>
                  <a:cubicBezTo>
                    <a:pt x="83" y="0"/>
                    <a:pt x="0" y="84"/>
                    <a:pt x="0" y="185"/>
                  </a:cubicBezTo>
                  <a:lnTo>
                    <a:pt x="0" y="728"/>
                  </a:lnTo>
                  <a:lnTo>
                    <a:pt x="731" y="847"/>
                  </a:lnTo>
                  <a:lnTo>
                    <a:pt x="1462" y="728"/>
                  </a:lnTo>
                  <a:lnTo>
                    <a:pt x="1462" y="429"/>
                  </a:lnTo>
                  <a:lnTo>
                    <a:pt x="355" y="429"/>
                  </a:lnTo>
                  <a:cubicBezTo>
                    <a:pt x="313" y="429"/>
                    <a:pt x="279" y="397"/>
                    <a:pt x="279" y="355"/>
                  </a:cubicBezTo>
                  <a:lnTo>
                    <a:pt x="27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6886488" y="3040429"/>
              <a:ext cx="46385" cy="23417"/>
            </a:xfrm>
            <a:custGeom>
              <a:avLst/>
              <a:gdLst/>
              <a:ahLst/>
              <a:cxnLst/>
              <a:rect l="l" t="t" r="r" b="b"/>
              <a:pathLst>
                <a:path w="1444" h="729" extrusionOk="0">
                  <a:moveTo>
                    <a:pt x="259" y="0"/>
                  </a:moveTo>
                  <a:lnTo>
                    <a:pt x="194" y="16"/>
                  </a:lnTo>
                  <a:lnTo>
                    <a:pt x="187" y="15"/>
                  </a:lnTo>
                  <a:cubicBezTo>
                    <a:pt x="84" y="15"/>
                    <a:pt x="0" y="99"/>
                    <a:pt x="0" y="200"/>
                  </a:cubicBezTo>
                  <a:lnTo>
                    <a:pt x="6" y="728"/>
                  </a:lnTo>
                  <a:lnTo>
                    <a:pt x="1412" y="728"/>
                  </a:lnTo>
                  <a:lnTo>
                    <a:pt x="1444" y="429"/>
                  </a:lnTo>
                  <a:lnTo>
                    <a:pt x="1444" y="185"/>
                  </a:lnTo>
                  <a:cubicBezTo>
                    <a:pt x="1444" y="84"/>
                    <a:pt x="1360" y="0"/>
                    <a:pt x="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6885877" y="3040429"/>
              <a:ext cx="46995" cy="27240"/>
            </a:xfrm>
            <a:custGeom>
              <a:avLst/>
              <a:gdLst/>
              <a:ahLst/>
              <a:cxnLst/>
              <a:rect l="l" t="t" r="r" b="b"/>
              <a:pathLst>
                <a:path w="1463" h="848" extrusionOk="0">
                  <a:moveTo>
                    <a:pt x="186" y="0"/>
                  </a:moveTo>
                  <a:cubicBezTo>
                    <a:pt x="83" y="0"/>
                    <a:pt x="1" y="84"/>
                    <a:pt x="1" y="185"/>
                  </a:cubicBezTo>
                  <a:lnTo>
                    <a:pt x="1" y="728"/>
                  </a:lnTo>
                  <a:lnTo>
                    <a:pt x="732" y="847"/>
                  </a:lnTo>
                  <a:lnTo>
                    <a:pt x="1463" y="728"/>
                  </a:lnTo>
                  <a:lnTo>
                    <a:pt x="1463" y="429"/>
                  </a:lnTo>
                  <a:lnTo>
                    <a:pt x="355" y="429"/>
                  </a:lnTo>
                  <a:cubicBezTo>
                    <a:pt x="313" y="429"/>
                    <a:pt x="280" y="397"/>
                    <a:pt x="280" y="355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6724743" y="3027869"/>
              <a:ext cx="143009" cy="35977"/>
            </a:xfrm>
            <a:custGeom>
              <a:avLst/>
              <a:gdLst/>
              <a:ahLst/>
              <a:cxnLst/>
              <a:rect l="l" t="t" r="r" b="b"/>
              <a:pathLst>
                <a:path w="4452" h="1120" extrusionOk="0">
                  <a:moveTo>
                    <a:pt x="276" y="0"/>
                  </a:moveTo>
                  <a:lnTo>
                    <a:pt x="257" y="19"/>
                  </a:lnTo>
                  <a:cubicBezTo>
                    <a:pt x="103" y="19"/>
                    <a:pt x="0" y="138"/>
                    <a:pt x="0" y="291"/>
                  </a:cubicBezTo>
                  <a:lnTo>
                    <a:pt x="0" y="1119"/>
                  </a:lnTo>
                  <a:lnTo>
                    <a:pt x="4413" y="1119"/>
                  </a:lnTo>
                  <a:lnTo>
                    <a:pt x="4452" y="820"/>
                  </a:lnTo>
                  <a:lnTo>
                    <a:pt x="4452" y="280"/>
                  </a:lnTo>
                  <a:cubicBezTo>
                    <a:pt x="4452" y="125"/>
                    <a:pt x="4326" y="0"/>
                    <a:pt x="4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6724036" y="3027805"/>
              <a:ext cx="143716" cy="39864"/>
            </a:xfrm>
            <a:custGeom>
              <a:avLst/>
              <a:gdLst/>
              <a:ahLst/>
              <a:cxnLst/>
              <a:rect l="l" t="t" r="r" b="b"/>
              <a:pathLst>
                <a:path w="4474" h="1241" extrusionOk="0">
                  <a:moveTo>
                    <a:pt x="280" y="1"/>
                  </a:moveTo>
                  <a:cubicBezTo>
                    <a:pt x="125" y="1"/>
                    <a:pt x="1" y="127"/>
                    <a:pt x="1" y="282"/>
                  </a:cubicBezTo>
                  <a:lnTo>
                    <a:pt x="1" y="1121"/>
                  </a:lnTo>
                  <a:lnTo>
                    <a:pt x="2114" y="1240"/>
                  </a:lnTo>
                  <a:lnTo>
                    <a:pt x="4474" y="1121"/>
                  </a:lnTo>
                  <a:lnTo>
                    <a:pt x="4474" y="822"/>
                  </a:lnTo>
                  <a:lnTo>
                    <a:pt x="4474" y="820"/>
                  </a:lnTo>
                  <a:lnTo>
                    <a:pt x="355" y="820"/>
                  </a:lnTo>
                  <a:cubicBezTo>
                    <a:pt x="324" y="820"/>
                    <a:pt x="299" y="796"/>
                    <a:pt x="299" y="764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674241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5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5" y="562"/>
                  </a:lnTo>
                  <a:lnTo>
                    <a:pt x="688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674199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1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3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6" y="261"/>
                  </a:lnTo>
                  <a:cubicBezTo>
                    <a:pt x="306" y="261"/>
                    <a:pt x="280" y="237"/>
                    <a:pt x="280" y="205"/>
                  </a:cubicBezTo>
                  <a:lnTo>
                    <a:pt x="28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6784301" y="3045826"/>
              <a:ext cx="23578" cy="18053"/>
            </a:xfrm>
            <a:custGeom>
              <a:avLst/>
              <a:gdLst/>
              <a:ahLst/>
              <a:cxnLst/>
              <a:rect l="l" t="t" r="r" b="b"/>
              <a:pathLst>
                <a:path w="734" h="562" extrusionOk="0">
                  <a:moveTo>
                    <a:pt x="267" y="0"/>
                  </a:moveTo>
                  <a:lnTo>
                    <a:pt x="95" y="13"/>
                  </a:lnTo>
                  <a:cubicBezTo>
                    <a:pt x="44" y="13"/>
                    <a:pt x="1" y="55"/>
                    <a:pt x="1" y="107"/>
                  </a:cubicBezTo>
                  <a:lnTo>
                    <a:pt x="7" y="562"/>
                  </a:lnTo>
                  <a:lnTo>
                    <a:pt x="689" y="562"/>
                  </a:lnTo>
                  <a:lnTo>
                    <a:pt x="732" y="264"/>
                  </a:lnTo>
                  <a:lnTo>
                    <a:pt x="732" y="94"/>
                  </a:lnTo>
                  <a:cubicBezTo>
                    <a:pt x="733" y="42"/>
                    <a:pt x="691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6783883" y="3045762"/>
              <a:ext cx="23996" cy="21908"/>
            </a:xfrm>
            <a:custGeom>
              <a:avLst/>
              <a:gdLst/>
              <a:ahLst/>
              <a:cxnLst/>
              <a:rect l="l" t="t" r="r" b="b"/>
              <a:pathLst>
                <a:path w="747" h="682" extrusionOk="0">
                  <a:moveTo>
                    <a:pt x="95" y="1"/>
                  </a:moveTo>
                  <a:cubicBezTo>
                    <a:pt x="43" y="1"/>
                    <a:pt x="1" y="44"/>
                    <a:pt x="1" y="95"/>
                  </a:cubicBezTo>
                  <a:lnTo>
                    <a:pt x="1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8" y="261"/>
                  </a:lnTo>
                  <a:cubicBezTo>
                    <a:pt x="306" y="261"/>
                    <a:pt x="282" y="237"/>
                    <a:pt x="282" y="20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6826223" y="3045826"/>
              <a:ext cx="23546" cy="18053"/>
            </a:xfrm>
            <a:custGeom>
              <a:avLst/>
              <a:gdLst/>
              <a:ahLst/>
              <a:cxnLst/>
              <a:rect l="l" t="t" r="r" b="b"/>
              <a:pathLst>
                <a:path w="733" h="562" extrusionOk="0">
                  <a:moveTo>
                    <a:pt x="267" y="0"/>
                  </a:moveTo>
                  <a:lnTo>
                    <a:pt x="94" y="13"/>
                  </a:lnTo>
                  <a:cubicBezTo>
                    <a:pt x="44" y="13"/>
                    <a:pt x="0" y="55"/>
                    <a:pt x="0" y="107"/>
                  </a:cubicBezTo>
                  <a:lnTo>
                    <a:pt x="6" y="562"/>
                  </a:lnTo>
                  <a:lnTo>
                    <a:pt x="688" y="562"/>
                  </a:lnTo>
                  <a:lnTo>
                    <a:pt x="731" y="264"/>
                  </a:lnTo>
                  <a:lnTo>
                    <a:pt x="731" y="94"/>
                  </a:lnTo>
                  <a:cubicBezTo>
                    <a:pt x="733" y="42"/>
                    <a:pt x="692" y="0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6825805" y="3045762"/>
              <a:ext cx="23963" cy="21908"/>
            </a:xfrm>
            <a:custGeom>
              <a:avLst/>
              <a:gdLst/>
              <a:ahLst/>
              <a:cxnLst/>
              <a:rect l="l" t="t" r="r" b="b"/>
              <a:pathLst>
                <a:path w="746" h="682" extrusionOk="0">
                  <a:moveTo>
                    <a:pt x="94" y="1"/>
                  </a:moveTo>
                  <a:cubicBezTo>
                    <a:pt x="42" y="1"/>
                    <a:pt x="0" y="44"/>
                    <a:pt x="0" y="95"/>
                  </a:cubicBezTo>
                  <a:lnTo>
                    <a:pt x="0" y="562"/>
                  </a:lnTo>
                  <a:lnTo>
                    <a:pt x="374" y="681"/>
                  </a:lnTo>
                  <a:lnTo>
                    <a:pt x="746" y="562"/>
                  </a:lnTo>
                  <a:lnTo>
                    <a:pt x="746" y="263"/>
                  </a:lnTo>
                  <a:lnTo>
                    <a:pt x="746" y="261"/>
                  </a:lnTo>
                  <a:lnTo>
                    <a:pt x="337" y="261"/>
                  </a:lnTo>
                  <a:cubicBezTo>
                    <a:pt x="307" y="261"/>
                    <a:pt x="281" y="237"/>
                    <a:pt x="281" y="205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6648095" y="3063848"/>
              <a:ext cx="296523" cy="49854"/>
            </a:xfrm>
            <a:custGeom>
              <a:avLst/>
              <a:gdLst/>
              <a:ahLst/>
              <a:cxnLst/>
              <a:rect l="l" t="t" r="r" b="b"/>
              <a:pathLst>
                <a:path w="9231" h="1552" extrusionOk="0">
                  <a:moveTo>
                    <a:pt x="334" y="1"/>
                  </a:moveTo>
                  <a:lnTo>
                    <a:pt x="241" y="22"/>
                  </a:lnTo>
                  <a:cubicBezTo>
                    <a:pt x="86" y="22"/>
                    <a:pt x="1" y="151"/>
                    <a:pt x="1" y="305"/>
                  </a:cubicBezTo>
                  <a:lnTo>
                    <a:pt x="7" y="1270"/>
                  </a:lnTo>
                  <a:cubicBezTo>
                    <a:pt x="7" y="1427"/>
                    <a:pt x="132" y="1551"/>
                    <a:pt x="287" y="1551"/>
                  </a:cubicBezTo>
                  <a:lnTo>
                    <a:pt x="8915" y="1548"/>
                  </a:lnTo>
                  <a:cubicBezTo>
                    <a:pt x="9070" y="1548"/>
                    <a:pt x="9201" y="1457"/>
                    <a:pt x="9199" y="1305"/>
                  </a:cubicBezTo>
                  <a:lnTo>
                    <a:pt x="9231" y="1231"/>
                  </a:lnTo>
                  <a:lnTo>
                    <a:pt x="9231" y="282"/>
                  </a:lnTo>
                  <a:cubicBezTo>
                    <a:pt x="9231" y="125"/>
                    <a:pt x="9105" y="1"/>
                    <a:pt x="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6660462" y="3107440"/>
              <a:ext cx="270761" cy="25313"/>
            </a:xfrm>
            <a:custGeom>
              <a:avLst/>
              <a:gdLst/>
              <a:ahLst/>
              <a:cxnLst/>
              <a:rect l="l" t="t" r="r" b="b"/>
              <a:pathLst>
                <a:path w="8429" h="788" extrusionOk="0">
                  <a:moveTo>
                    <a:pt x="3938" y="0"/>
                  </a:moveTo>
                  <a:lnTo>
                    <a:pt x="1" y="227"/>
                  </a:lnTo>
                  <a:lnTo>
                    <a:pt x="1" y="694"/>
                  </a:lnTo>
                  <a:cubicBezTo>
                    <a:pt x="1" y="746"/>
                    <a:pt x="44" y="788"/>
                    <a:pt x="95" y="788"/>
                  </a:cubicBezTo>
                  <a:lnTo>
                    <a:pt x="282" y="788"/>
                  </a:lnTo>
                  <a:lnTo>
                    <a:pt x="282" y="563"/>
                  </a:lnTo>
                  <a:cubicBezTo>
                    <a:pt x="282" y="533"/>
                    <a:pt x="308" y="507"/>
                    <a:pt x="338" y="507"/>
                  </a:cubicBezTo>
                  <a:lnTo>
                    <a:pt x="8429" y="507"/>
                  </a:lnTo>
                  <a:lnTo>
                    <a:pt x="8429" y="227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6647002" y="3063719"/>
              <a:ext cx="297711" cy="51043"/>
            </a:xfrm>
            <a:custGeom>
              <a:avLst/>
              <a:gdLst/>
              <a:ahLst/>
              <a:cxnLst/>
              <a:rect l="l" t="t" r="r" b="b"/>
              <a:pathLst>
                <a:path w="9268" h="1589" extrusionOk="0">
                  <a:moveTo>
                    <a:pt x="281" y="0"/>
                  </a:moveTo>
                  <a:cubicBezTo>
                    <a:pt x="125" y="0"/>
                    <a:pt x="0" y="128"/>
                    <a:pt x="0" y="281"/>
                  </a:cubicBezTo>
                  <a:lnTo>
                    <a:pt x="0" y="1308"/>
                  </a:lnTo>
                  <a:cubicBezTo>
                    <a:pt x="0" y="1463"/>
                    <a:pt x="127" y="1588"/>
                    <a:pt x="281" y="1588"/>
                  </a:cubicBezTo>
                  <a:lnTo>
                    <a:pt x="8987" y="1588"/>
                  </a:lnTo>
                  <a:cubicBezTo>
                    <a:pt x="9142" y="1588"/>
                    <a:pt x="9268" y="1461"/>
                    <a:pt x="9268" y="1308"/>
                  </a:cubicBezTo>
                  <a:lnTo>
                    <a:pt x="9268" y="1234"/>
                  </a:lnTo>
                  <a:lnTo>
                    <a:pt x="9268" y="1231"/>
                  </a:lnTo>
                  <a:lnTo>
                    <a:pt x="444" y="1231"/>
                  </a:lnTo>
                  <a:cubicBezTo>
                    <a:pt x="402" y="1231"/>
                    <a:pt x="369" y="1199"/>
                    <a:pt x="369" y="1157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0D0BD41-0FC5-E163-795F-51AC88CE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75" y="2252797"/>
            <a:ext cx="3200857" cy="169024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DF8918-6F4A-6193-B6C7-F50E960B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502" y="2572854"/>
            <a:ext cx="2900553" cy="121937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4265454-50F7-0F3D-CB1D-7495DD20263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125458" y="1272423"/>
            <a:ext cx="2542439" cy="957452"/>
          </a:xfrm>
        </p:spPr>
        <p:txBody>
          <a:bodyPr/>
          <a:lstStyle/>
          <a:p>
            <a:r>
              <a:rPr lang="en-US" dirty="0"/>
              <a:t>Don’t worry about write same num and bookmarked number code give you another chance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F47EFF92-07CA-3ECE-0C0D-99DDB357BB36}"/>
              </a:ext>
            </a:extLst>
          </p:cNvPr>
          <p:cNvSpPr txBox="1">
            <a:spLocks/>
          </p:cNvSpPr>
          <p:nvPr/>
        </p:nvSpPr>
        <p:spPr>
          <a:xfrm>
            <a:off x="6133727" y="3813197"/>
            <a:ext cx="2542439" cy="95745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 dirty="0"/>
              <a:t>Also don’t worry about write out of range numbers code give you another chance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09367" y="660278"/>
            <a:ext cx="5025300" cy="2125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Thanks for attention. 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Wish you stay away from bugs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Anaheim</vt:lpstr>
      <vt:lpstr>Wingdings</vt:lpstr>
      <vt:lpstr>Consolas</vt:lpstr>
      <vt:lpstr>Arial</vt:lpstr>
      <vt:lpstr>Zen Dots</vt:lpstr>
      <vt:lpstr> Computer Science Degree for College by Slidesgo</vt:lpstr>
      <vt:lpstr> COMPUTER SCIENCE Fərid Kərimli</vt:lpstr>
      <vt:lpstr>Plan</vt:lpstr>
      <vt:lpstr>Game Progress</vt:lpstr>
      <vt:lpstr>PowerPoint Presentation</vt:lpstr>
      <vt:lpstr>PowerPoint Presentation</vt:lpstr>
      <vt:lpstr>Tests</vt:lpstr>
      <vt:lpstr>Thanks for attention.  Wish you stay away from bugs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Fərid Kərimli</dc:title>
  <dc:creator>Ferid Kerimli</dc:creator>
  <cp:lastModifiedBy>Ferid Kerimli</cp:lastModifiedBy>
  <cp:revision>3</cp:revision>
  <dcterms:modified xsi:type="dcterms:W3CDTF">2024-05-19T04:46:24Z</dcterms:modified>
</cp:coreProperties>
</file>