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71" r:id="rId4"/>
    <p:sldId id="272" r:id="rId5"/>
    <p:sldId id="273" r:id="rId6"/>
    <p:sldId id="277" r:id="rId7"/>
    <p:sldId id="274" r:id="rId8"/>
    <p:sldId id="275" r:id="rId9"/>
    <p:sldId id="27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İT YAŞAR" initials="FY" lastIdx="1" clrIdx="0">
    <p:extLst>
      <p:ext uri="{19B8F6BF-5375-455C-9EA6-DF929625EA0E}">
        <p15:presenceInfo xmlns:p15="http://schemas.microsoft.com/office/powerpoint/2012/main" userId="FERİT YAŞ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660-9DE4-49FB-B498-7BD01EC3B753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F2185EB-8706-467A-B0C4-AA29D8F727E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6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660-9DE4-49FB-B498-7BD01EC3B753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5EB-8706-467A-B0C4-AA29D8F727E0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61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660-9DE4-49FB-B498-7BD01EC3B753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5EB-8706-467A-B0C4-AA29D8F727E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57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660-9DE4-49FB-B498-7BD01EC3B753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5EB-8706-467A-B0C4-AA29D8F727E0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89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660-9DE4-49FB-B498-7BD01EC3B753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5EB-8706-467A-B0C4-AA29D8F727E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89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660-9DE4-49FB-B498-7BD01EC3B753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5EB-8706-467A-B0C4-AA29D8F727E0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3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660-9DE4-49FB-B498-7BD01EC3B753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5EB-8706-467A-B0C4-AA29D8F727E0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34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660-9DE4-49FB-B498-7BD01EC3B753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5EB-8706-467A-B0C4-AA29D8F727E0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84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660-9DE4-49FB-B498-7BD01EC3B753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5EB-8706-467A-B0C4-AA29D8F72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02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9660-9DE4-49FB-B498-7BD01EC3B753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5EB-8706-467A-B0C4-AA29D8F727E0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8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5BF9660-9DE4-49FB-B498-7BD01EC3B753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5EB-8706-467A-B0C4-AA29D8F727E0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0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F9660-9DE4-49FB-B498-7BD01EC3B753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F2185EB-8706-467A-B0C4-AA29D8F727E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00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77E42B-655C-4239-8885-4C8A62ADD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4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DA4F51C-555A-442D-894C-6E236F4A6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6C7B9CE-DA45-4EDF-BC88-EC8DA2EFE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70"/>
            <a:ext cx="12192000" cy="685800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F872F5F8-0D25-4793-B8CF-1055B96C0DF7}"/>
              </a:ext>
            </a:extLst>
          </p:cNvPr>
          <p:cNvSpPr txBox="1"/>
          <p:nvPr/>
        </p:nvSpPr>
        <p:spPr>
          <a:xfrm>
            <a:off x="85626" y="5359651"/>
            <a:ext cx="8250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000" b="1" i="1" dirty="0" err="1">
                <a:solidFill>
                  <a:schemeClr val="bg1"/>
                </a:solidFill>
                <a:effectLst/>
                <a:latin typeface="Söhne"/>
              </a:rPr>
              <a:t>Deprem</a:t>
            </a:r>
            <a:r>
              <a:rPr lang="en-GB" sz="4000" b="1" i="1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effectLst/>
                <a:latin typeface="Söhne"/>
              </a:rPr>
              <a:t>Sonrası</a:t>
            </a:r>
            <a:r>
              <a:rPr lang="en-GB" sz="4000" b="1" i="1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effectLst/>
                <a:latin typeface="Söhne"/>
              </a:rPr>
              <a:t>Toplumsal</a:t>
            </a:r>
            <a:r>
              <a:rPr lang="en-GB" sz="4000" b="1" i="1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effectLst/>
                <a:latin typeface="Söhne"/>
              </a:rPr>
              <a:t>Düzenin</a:t>
            </a:r>
            <a:r>
              <a:rPr lang="en-GB" sz="4000" b="1" i="1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effectLst/>
                <a:latin typeface="Söhne"/>
              </a:rPr>
              <a:t>Korunması</a:t>
            </a:r>
            <a:endParaRPr lang="en-GB" sz="4000" b="1" i="1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458A9BC3-DB2C-4E52-9E3A-57B51D8B60B3}"/>
              </a:ext>
            </a:extLst>
          </p:cNvPr>
          <p:cNvSpPr/>
          <p:nvPr/>
        </p:nvSpPr>
        <p:spPr>
          <a:xfrm>
            <a:off x="0" y="5177672"/>
            <a:ext cx="8100767" cy="168739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65C81FF-AAD0-4DE5-AEF8-990C98575C9F}"/>
              </a:ext>
            </a:extLst>
          </p:cNvPr>
          <p:cNvSpPr txBox="1"/>
          <p:nvPr/>
        </p:nvSpPr>
        <p:spPr>
          <a:xfrm>
            <a:off x="5629196" y="6375975"/>
            <a:ext cx="6325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92D050"/>
                </a:solidFill>
              </a:rPr>
              <a:t>FERİT YAŞAR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9ACB2841-D44F-4C82-9F50-93638999F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24273"/>
            <a:ext cx="28575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199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77E42B-655C-4239-8885-4C8A62ADD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4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DA4F51C-555A-442D-894C-6E236F4A6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3EED64B-192A-4060-ABE5-32DE51189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375"/>
            <a:ext cx="12192000" cy="689075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B8DF5117-188B-42FE-8E2D-ED90E155A542}"/>
              </a:ext>
            </a:extLst>
          </p:cNvPr>
          <p:cNvSpPr txBox="1"/>
          <p:nvPr/>
        </p:nvSpPr>
        <p:spPr>
          <a:xfrm>
            <a:off x="1501827" y="6329079"/>
            <a:ext cx="988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Bir </a:t>
            </a:r>
            <a:r>
              <a:rPr lang="en-GB" dirty="0" err="1">
                <a:solidFill>
                  <a:schemeClr val="accent3">
                    <a:lumMod val="50000"/>
                  </a:schemeClr>
                </a:solidFill>
              </a:rPr>
              <a:t>daha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3">
                    <a:lumMod val="50000"/>
                  </a:schemeClr>
                </a:solidFill>
              </a:rPr>
              <a:t>olmaması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3">
                    <a:lumMod val="50000"/>
                  </a:schemeClr>
                </a:solidFill>
              </a:rPr>
              <a:t>dileğiyle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 ….</a:t>
            </a:r>
          </a:p>
        </p:txBody>
      </p:sp>
    </p:spTree>
    <p:extLst>
      <p:ext uri="{BB962C8B-B14F-4D97-AF65-F5344CB8AC3E}">
        <p14:creationId xmlns:p14="http://schemas.microsoft.com/office/powerpoint/2010/main" val="407886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C4D042-5220-40F2-9499-24C06CC8F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err="1"/>
              <a:t>bu</a:t>
            </a:r>
            <a:r>
              <a:rPr lang="en-GB" sz="2800" dirty="0"/>
              <a:t> </a:t>
            </a:r>
            <a:r>
              <a:rPr lang="en-GB" sz="2800" dirty="0" err="1"/>
              <a:t>büyük</a:t>
            </a:r>
            <a:r>
              <a:rPr lang="en-GB" sz="2800" dirty="0"/>
              <a:t> depremde </a:t>
            </a:r>
            <a:r>
              <a:rPr lang="en-GB" sz="2800" dirty="0" err="1"/>
              <a:t>etkilelnen</a:t>
            </a:r>
            <a:r>
              <a:rPr lang="en-GB" sz="2800" dirty="0"/>
              <a:t> </a:t>
            </a:r>
            <a:r>
              <a:rPr lang="en-GB" sz="2800" dirty="0" err="1"/>
              <a:t>herkese</a:t>
            </a:r>
            <a:r>
              <a:rPr lang="en-GB" sz="2800" dirty="0"/>
              <a:t> </a:t>
            </a:r>
            <a:r>
              <a:rPr lang="en-GB" sz="2800" dirty="0" err="1"/>
              <a:t>geçmiş</a:t>
            </a:r>
            <a:r>
              <a:rPr lang="en-GB" sz="2800" dirty="0"/>
              <a:t> </a:t>
            </a:r>
            <a:r>
              <a:rPr lang="en-GB" sz="2800" dirty="0" err="1"/>
              <a:t>olsun</a:t>
            </a:r>
            <a:r>
              <a:rPr lang="en-GB" sz="2800" dirty="0"/>
              <a:t> </a:t>
            </a:r>
            <a:r>
              <a:rPr lang="en-GB" sz="2800" dirty="0" err="1"/>
              <a:t>diyorum</a:t>
            </a:r>
            <a:r>
              <a:rPr lang="en-GB" sz="2800" dirty="0"/>
              <a:t> </a:t>
            </a:r>
            <a:r>
              <a:rPr lang="en-GB" sz="2800" dirty="0" err="1"/>
              <a:t>yaralılara</a:t>
            </a:r>
            <a:r>
              <a:rPr lang="en-GB" sz="2800" dirty="0"/>
              <a:t> </a:t>
            </a:r>
            <a:r>
              <a:rPr lang="en-GB" sz="2800" dirty="0" err="1"/>
              <a:t>açil</a:t>
            </a:r>
            <a:r>
              <a:rPr lang="en-GB" sz="2800" dirty="0"/>
              <a:t> </a:t>
            </a:r>
            <a:r>
              <a:rPr lang="en-GB" sz="2800" dirty="0" err="1"/>
              <a:t>şifalar</a:t>
            </a:r>
            <a:r>
              <a:rPr lang="en-GB" sz="2800" dirty="0"/>
              <a:t> </a:t>
            </a:r>
            <a:r>
              <a:rPr lang="en-GB" sz="2800" dirty="0" err="1"/>
              <a:t>ölenlere</a:t>
            </a:r>
            <a:r>
              <a:rPr lang="en-GB" sz="2800" dirty="0"/>
              <a:t> </a:t>
            </a:r>
            <a:r>
              <a:rPr lang="en-GB" sz="2800" dirty="0" err="1"/>
              <a:t>rahmet</a:t>
            </a:r>
            <a:r>
              <a:rPr lang="en-GB" sz="2800" dirty="0"/>
              <a:t> </a:t>
            </a:r>
            <a:r>
              <a:rPr lang="en-GB" sz="2800" dirty="0" err="1"/>
              <a:t>diliyorum</a:t>
            </a:r>
            <a:r>
              <a:rPr lang="en-GB" sz="2800" dirty="0"/>
              <a:t> hep </a:t>
            </a:r>
            <a:r>
              <a:rPr lang="en-GB" sz="2800" dirty="0" err="1"/>
              <a:t>beraber</a:t>
            </a:r>
            <a:r>
              <a:rPr lang="en-GB" sz="2800" dirty="0"/>
              <a:t> </a:t>
            </a:r>
            <a:r>
              <a:rPr lang="en-GB" sz="2800" dirty="0" err="1"/>
              <a:t>bu</a:t>
            </a:r>
            <a:r>
              <a:rPr lang="en-GB" sz="2800" dirty="0"/>
              <a:t> </a:t>
            </a:r>
            <a:r>
              <a:rPr lang="en-GB" sz="2800" dirty="0" err="1"/>
              <a:t>zor</a:t>
            </a:r>
            <a:r>
              <a:rPr lang="en-GB" sz="2800" dirty="0"/>
              <a:t> </a:t>
            </a:r>
            <a:r>
              <a:rPr lang="en-GB" sz="2800" dirty="0" err="1"/>
              <a:t>günlerin</a:t>
            </a:r>
            <a:r>
              <a:rPr lang="en-GB" sz="2800" dirty="0"/>
              <a:t> </a:t>
            </a:r>
            <a:r>
              <a:rPr lang="en-GB" sz="2800" dirty="0" err="1"/>
              <a:t>üstesinden</a:t>
            </a:r>
            <a:r>
              <a:rPr lang="en-GB" sz="2800" dirty="0"/>
              <a:t> </a:t>
            </a:r>
            <a:r>
              <a:rPr lang="en-GB" sz="2800" dirty="0" err="1"/>
              <a:t>geleceğiz</a:t>
            </a:r>
            <a:r>
              <a:rPr lang="en-GB" sz="2800" dirty="0"/>
              <a:t> </a:t>
            </a:r>
            <a:r>
              <a:rPr lang="en-GB" sz="2800" dirty="0" err="1"/>
              <a:t>böyle</a:t>
            </a:r>
            <a:r>
              <a:rPr lang="en-GB" sz="2800" dirty="0"/>
              <a:t> </a:t>
            </a:r>
            <a:r>
              <a:rPr lang="en-GB" sz="2800" dirty="0" err="1"/>
              <a:t>büyük</a:t>
            </a:r>
            <a:r>
              <a:rPr lang="en-GB" sz="2800" dirty="0"/>
              <a:t> can </a:t>
            </a:r>
            <a:r>
              <a:rPr lang="en-GB" sz="2800" dirty="0" err="1"/>
              <a:t>kayıplarının</a:t>
            </a:r>
            <a:r>
              <a:rPr lang="en-GB" sz="2800" dirty="0"/>
              <a:t> </a:t>
            </a:r>
            <a:r>
              <a:rPr lang="en-GB" sz="2800" dirty="0" err="1"/>
              <a:t>olmaması</a:t>
            </a:r>
            <a:r>
              <a:rPr lang="en-GB" sz="2800" dirty="0"/>
              <a:t> </a:t>
            </a:r>
            <a:r>
              <a:rPr lang="en-GB" sz="2800" dirty="0" err="1"/>
              <a:t>için</a:t>
            </a:r>
            <a:r>
              <a:rPr lang="en-GB" sz="2800" dirty="0"/>
              <a:t> </a:t>
            </a:r>
            <a:r>
              <a:rPr lang="en-GB" sz="2800" dirty="0" err="1"/>
              <a:t>elimizden</a:t>
            </a:r>
            <a:r>
              <a:rPr lang="en-GB" sz="2800" dirty="0"/>
              <a:t> </a:t>
            </a:r>
            <a:r>
              <a:rPr lang="en-GB" sz="2800" dirty="0" err="1"/>
              <a:t>geleni</a:t>
            </a:r>
            <a:r>
              <a:rPr lang="en-GB" sz="2800" dirty="0"/>
              <a:t> </a:t>
            </a:r>
            <a:r>
              <a:rPr lang="en-GB" sz="2800" dirty="0" err="1"/>
              <a:t>yapacağımıza</a:t>
            </a:r>
            <a:r>
              <a:rPr lang="en-GB" sz="2800" dirty="0"/>
              <a:t> da </a:t>
            </a:r>
            <a:r>
              <a:rPr lang="en-GB" sz="2800" dirty="0" err="1"/>
              <a:t>inanıyorum</a:t>
            </a:r>
            <a:r>
              <a:rPr lang="en-GB" sz="2800" dirty="0"/>
              <a:t>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21C52B0-127F-41A4-8C8E-B09E8B146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672" y="65989"/>
            <a:ext cx="1911756" cy="15931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2971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4460D89-888F-4CF3-A705-1EBDACBF7E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39128" y="2153527"/>
            <a:ext cx="9783868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Deprem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gibi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doğal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afetler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yaşandığında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hayatı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sarsan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etkilerin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yanı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sıra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toplumsal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düzen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de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bozulabilir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Bu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nedenle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deprem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sonrası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kargaşanın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engellenmesi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için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alınabilecek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önlemler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atılması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gereken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adımlar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hayati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önem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taşımaktadır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51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70D60C-A892-4087-8CA6-A268BC7C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566C55-2FFB-492B-8AB9-0B85DAD1A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Teknolojinin</a:t>
            </a:r>
            <a:r>
              <a:rPr lang="en-GB" dirty="0"/>
              <a:t> </a:t>
            </a:r>
            <a:r>
              <a:rPr lang="en-GB" dirty="0" err="1"/>
              <a:t>bu</a:t>
            </a:r>
            <a:r>
              <a:rPr lang="en-GB" dirty="0"/>
              <a:t> </a:t>
            </a:r>
            <a:r>
              <a:rPr lang="en-GB" dirty="0" err="1"/>
              <a:t>kadar</a:t>
            </a:r>
            <a:r>
              <a:rPr lang="en-GB" dirty="0"/>
              <a:t> </a:t>
            </a:r>
            <a:r>
              <a:rPr lang="en-GB" dirty="0" err="1"/>
              <a:t>geliştiği</a:t>
            </a:r>
            <a:r>
              <a:rPr lang="en-GB" dirty="0"/>
              <a:t> ve </a:t>
            </a:r>
            <a:r>
              <a:rPr lang="en-GB" dirty="0" err="1"/>
              <a:t>yapay</a:t>
            </a:r>
            <a:r>
              <a:rPr lang="en-GB" dirty="0"/>
              <a:t> </a:t>
            </a:r>
            <a:r>
              <a:rPr lang="en-GB" dirty="0" err="1"/>
              <a:t>zeka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</a:t>
            </a:r>
            <a:r>
              <a:rPr lang="en-GB" dirty="0" err="1"/>
              <a:t>yetirli</a:t>
            </a:r>
            <a:r>
              <a:rPr lang="en-GB" dirty="0"/>
              <a:t> </a:t>
            </a:r>
            <a:r>
              <a:rPr lang="en-GB" dirty="0" err="1"/>
              <a:t>verilerin</a:t>
            </a:r>
            <a:r>
              <a:rPr lang="en-GB" dirty="0"/>
              <a:t> </a:t>
            </a:r>
            <a:r>
              <a:rPr lang="en-GB" dirty="0" err="1"/>
              <a:t>bu</a:t>
            </a:r>
            <a:r>
              <a:rPr lang="en-GB" dirty="0"/>
              <a:t> </a:t>
            </a:r>
            <a:r>
              <a:rPr lang="en-GB" dirty="0" err="1"/>
              <a:t>kadar</a:t>
            </a:r>
            <a:r>
              <a:rPr lang="en-GB" dirty="0"/>
              <a:t> </a:t>
            </a:r>
            <a:r>
              <a:rPr lang="en-GB" dirty="0" err="1"/>
              <a:t>hızlı</a:t>
            </a:r>
            <a:r>
              <a:rPr lang="en-GB" dirty="0"/>
              <a:t> </a:t>
            </a:r>
            <a:r>
              <a:rPr lang="en-GB" dirty="0" err="1"/>
              <a:t>toplandığı</a:t>
            </a:r>
            <a:r>
              <a:rPr lang="en-GB" dirty="0"/>
              <a:t> </a:t>
            </a:r>
            <a:r>
              <a:rPr lang="en-GB" dirty="0" err="1"/>
              <a:t>bu</a:t>
            </a:r>
            <a:r>
              <a:rPr lang="en-GB" dirty="0"/>
              <a:t> </a:t>
            </a:r>
            <a:r>
              <a:rPr lang="en-GB" dirty="0" err="1"/>
              <a:t>dönemde</a:t>
            </a:r>
            <a:r>
              <a:rPr lang="en-GB" dirty="0"/>
              <a:t> ben de </a:t>
            </a:r>
            <a:r>
              <a:rPr lang="en-GB" dirty="0" err="1"/>
              <a:t>bu</a:t>
            </a:r>
            <a:r>
              <a:rPr lang="en-GB" dirty="0"/>
              <a:t> </a:t>
            </a:r>
            <a:r>
              <a:rPr lang="en-GB" dirty="0" err="1"/>
              <a:t>konuyu</a:t>
            </a:r>
            <a:r>
              <a:rPr lang="en-GB" dirty="0"/>
              <a:t> </a:t>
            </a:r>
            <a:r>
              <a:rPr lang="en-GB" dirty="0" err="1"/>
              <a:t>yapayzekanın</a:t>
            </a:r>
            <a:r>
              <a:rPr lang="en-GB" dirty="0"/>
              <a:t> ve </a:t>
            </a:r>
            <a:r>
              <a:rPr lang="en-GB" dirty="0" err="1"/>
              <a:t>teknolojinin</a:t>
            </a:r>
            <a:r>
              <a:rPr lang="en-GB" dirty="0"/>
              <a:t> </a:t>
            </a:r>
            <a:r>
              <a:rPr lang="en-GB" dirty="0" err="1"/>
              <a:t>yardımı</a:t>
            </a:r>
            <a:r>
              <a:rPr lang="en-GB" dirty="0"/>
              <a:t> </a:t>
            </a:r>
            <a:r>
              <a:rPr lang="en-GB" dirty="0" err="1"/>
              <a:t>ile</a:t>
            </a:r>
            <a:r>
              <a:rPr lang="en-GB" dirty="0"/>
              <a:t> </a:t>
            </a:r>
            <a:r>
              <a:rPr lang="en-GB" dirty="0" err="1"/>
              <a:t>deprem</a:t>
            </a:r>
            <a:r>
              <a:rPr lang="en-GB" dirty="0"/>
              <a:t> </a:t>
            </a:r>
            <a:r>
              <a:rPr lang="en-GB" dirty="0" err="1"/>
              <a:t>sonrasında</a:t>
            </a:r>
            <a:r>
              <a:rPr lang="en-GB" dirty="0"/>
              <a:t> </a:t>
            </a:r>
            <a:r>
              <a:rPr lang="en-GB" dirty="0" err="1"/>
              <a:t>ortalıkta</a:t>
            </a:r>
            <a:r>
              <a:rPr lang="en-GB" dirty="0"/>
              <a:t> </a:t>
            </a:r>
            <a:r>
              <a:rPr lang="en-GB" dirty="0" err="1"/>
              <a:t>kalmış</a:t>
            </a:r>
            <a:r>
              <a:rPr lang="en-GB" dirty="0"/>
              <a:t> ne </a:t>
            </a:r>
            <a:r>
              <a:rPr lang="en-GB" dirty="0" err="1"/>
              <a:t>yapacağınını</a:t>
            </a:r>
            <a:r>
              <a:rPr lang="en-GB" dirty="0"/>
              <a:t> </a:t>
            </a:r>
            <a:r>
              <a:rPr lang="en-GB" dirty="0" err="1"/>
              <a:t>bimeyen</a:t>
            </a:r>
            <a:r>
              <a:rPr lang="en-GB" dirty="0"/>
              <a:t> </a:t>
            </a:r>
            <a:r>
              <a:rPr lang="en-GB" dirty="0" err="1"/>
              <a:t>insanlara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nevi </a:t>
            </a:r>
            <a:r>
              <a:rPr lang="en-GB" dirty="0" err="1"/>
              <a:t>yol</a:t>
            </a:r>
            <a:r>
              <a:rPr lang="en-GB" dirty="0"/>
              <a:t> </a:t>
            </a:r>
            <a:r>
              <a:rPr lang="en-GB" dirty="0" err="1"/>
              <a:t>haritası</a:t>
            </a:r>
            <a:r>
              <a:rPr lang="en-GB" dirty="0"/>
              <a:t> </a:t>
            </a:r>
            <a:r>
              <a:rPr lang="en-GB" dirty="0" err="1"/>
              <a:t>çizecek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yapay</a:t>
            </a:r>
            <a:r>
              <a:rPr lang="en-GB" dirty="0"/>
              <a:t> </a:t>
            </a:r>
            <a:r>
              <a:rPr lang="en-GB" dirty="0" err="1"/>
              <a:t>zeka</a:t>
            </a:r>
            <a:r>
              <a:rPr lang="en-GB" dirty="0"/>
              <a:t> </a:t>
            </a:r>
            <a:r>
              <a:rPr lang="en-GB" dirty="0" err="1"/>
              <a:t>modeli</a:t>
            </a:r>
            <a:r>
              <a:rPr lang="en-GB" dirty="0"/>
              <a:t> </a:t>
            </a:r>
            <a:r>
              <a:rPr lang="en-GB" dirty="0" err="1"/>
              <a:t>geliştirmek</a:t>
            </a:r>
            <a:r>
              <a:rPr lang="en-GB" dirty="0"/>
              <a:t> </a:t>
            </a:r>
            <a:r>
              <a:rPr lang="en-GB" dirty="0" err="1"/>
              <a:t>istedim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285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9AA290-9E0B-417F-BAA6-9BE11BA9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964" y="1040189"/>
            <a:ext cx="9603275" cy="1049235"/>
          </a:xfrm>
        </p:spPr>
        <p:txBody>
          <a:bodyPr/>
          <a:lstStyle/>
          <a:p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Peki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bunu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nasıl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çözebiliriz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?</a:t>
            </a:r>
            <a:br>
              <a:rPr lang="en-GB" dirty="0"/>
            </a:br>
            <a:endParaRPr lang="en-GB" dirty="0"/>
          </a:p>
        </p:txBody>
      </p:sp>
      <p:pic>
        <p:nvPicPr>
          <p:cNvPr id="2050" name="Picture 2" descr="40 Ücretsiz Düşünen Adam ve Adam Görseli - Pixabay">
            <a:extLst>
              <a:ext uri="{FF2B5EF4-FFF2-40B4-BE49-F238E27FC236}">
                <a16:creationId xmlns:a16="http://schemas.microsoft.com/office/drawing/2014/main" id="{70041363-5302-4ADE-9014-40A4BA9D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130" y="2579311"/>
            <a:ext cx="3619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14C873C3-7988-4C00-B923-FC8BB7A23148}"/>
              </a:ext>
            </a:extLst>
          </p:cNvPr>
          <p:cNvSpPr txBox="1"/>
          <p:nvPr/>
        </p:nvSpPr>
        <p:spPr>
          <a:xfrm>
            <a:off x="1438964" y="2089424"/>
            <a:ext cx="762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528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9F9993-B8B0-48C9-98EC-18C2E951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7CCDF6-0D27-4EA3-97E2-6D9B04516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Ben </a:t>
            </a:r>
            <a:r>
              <a:rPr lang="en-GB" sz="2000" dirty="0" err="1"/>
              <a:t>bu</a:t>
            </a:r>
            <a:r>
              <a:rPr lang="en-GB" sz="2000" dirty="0"/>
              <a:t> </a:t>
            </a:r>
            <a:r>
              <a:rPr lang="en-GB" sz="2000" dirty="0" err="1"/>
              <a:t>yapay</a:t>
            </a:r>
            <a:r>
              <a:rPr lang="en-GB" sz="2000" dirty="0"/>
              <a:t> </a:t>
            </a:r>
            <a:r>
              <a:rPr lang="en-GB" sz="2000" dirty="0" err="1"/>
              <a:t>zeka</a:t>
            </a:r>
            <a:r>
              <a:rPr lang="en-GB" sz="2000" dirty="0"/>
              <a:t> </a:t>
            </a:r>
            <a:r>
              <a:rPr lang="en-GB" sz="2000" dirty="0" err="1"/>
              <a:t>modeline</a:t>
            </a:r>
            <a:r>
              <a:rPr lang="en-GB" sz="2000" dirty="0"/>
              <a:t> </a:t>
            </a:r>
            <a:r>
              <a:rPr lang="en-GB" sz="2000" dirty="0">
                <a:highlight>
                  <a:srgbClr val="FFFF00"/>
                </a:highlight>
              </a:rPr>
              <a:t>status</a:t>
            </a:r>
            <a:r>
              <a:rPr lang="en-GB" sz="2000" dirty="0"/>
              <a:t> </a:t>
            </a:r>
            <a:r>
              <a:rPr lang="en-GB" sz="2000" dirty="0" err="1"/>
              <a:t>adını</a:t>
            </a:r>
            <a:r>
              <a:rPr lang="en-GB" sz="2000" dirty="0"/>
              <a:t> </a:t>
            </a:r>
            <a:r>
              <a:rPr lang="en-GB" sz="2000" dirty="0" err="1"/>
              <a:t>verdim</a:t>
            </a:r>
            <a:r>
              <a:rPr lang="en-GB" sz="2000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38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249A50-88AB-45DA-AE75-98B663FC0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Status e-</a:t>
            </a:r>
            <a:r>
              <a:rPr lang="en-GB" sz="2400" dirty="0" err="1"/>
              <a:t>devletten</a:t>
            </a:r>
            <a:r>
              <a:rPr lang="en-GB" sz="2400" dirty="0"/>
              <a:t> </a:t>
            </a:r>
            <a:r>
              <a:rPr lang="en-GB" sz="2400" dirty="0" err="1"/>
              <a:t>aldığı</a:t>
            </a:r>
            <a:r>
              <a:rPr lang="en-GB" sz="2400" dirty="0"/>
              <a:t> </a:t>
            </a:r>
            <a:r>
              <a:rPr lang="en-GB" sz="2400" dirty="0" err="1"/>
              <a:t>verileri</a:t>
            </a:r>
            <a:r>
              <a:rPr lang="en-GB" sz="2400" dirty="0"/>
              <a:t> </a:t>
            </a:r>
            <a:r>
              <a:rPr lang="en-GB" sz="2400" dirty="0" err="1"/>
              <a:t>derleyip</a:t>
            </a:r>
            <a:r>
              <a:rPr lang="en-GB" sz="2400" dirty="0"/>
              <a:t> </a:t>
            </a:r>
            <a:r>
              <a:rPr lang="en-GB" sz="2400" dirty="0" err="1"/>
              <a:t>bu</a:t>
            </a:r>
            <a:r>
              <a:rPr lang="en-GB" sz="2400" dirty="0"/>
              <a:t> </a:t>
            </a:r>
            <a:r>
              <a:rPr lang="en-GB" sz="2400" dirty="0" err="1"/>
              <a:t>veriler</a:t>
            </a:r>
            <a:r>
              <a:rPr lang="en-GB" sz="2400" dirty="0"/>
              <a:t> </a:t>
            </a:r>
            <a:r>
              <a:rPr lang="en-GB" sz="2400" dirty="0" err="1"/>
              <a:t>sonucunda</a:t>
            </a:r>
            <a:r>
              <a:rPr lang="en-GB" sz="2400" dirty="0"/>
              <a:t> </a:t>
            </a:r>
            <a:r>
              <a:rPr lang="en-GB" sz="2400" dirty="0" err="1"/>
              <a:t>depremzade</a:t>
            </a:r>
            <a:r>
              <a:rPr lang="en-GB" sz="2400" dirty="0"/>
              <a:t> </a:t>
            </a:r>
            <a:r>
              <a:rPr lang="en-GB" sz="2400" dirty="0" err="1"/>
              <a:t>hakıkında</a:t>
            </a:r>
            <a:r>
              <a:rPr lang="en-GB" sz="2400" dirty="0"/>
              <a:t> belli </a:t>
            </a:r>
            <a:r>
              <a:rPr lang="en-GB" sz="2400" dirty="0" err="1"/>
              <a:t>birçok</a:t>
            </a:r>
            <a:r>
              <a:rPr lang="en-GB" sz="2400" dirty="0"/>
              <a:t> </a:t>
            </a:r>
            <a:r>
              <a:rPr lang="en-GB" sz="2400" dirty="0" err="1"/>
              <a:t>bilgiyi</a:t>
            </a:r>
            <a:r>
              <a:rPr lang="en-GB" sz="2400" dirty="0"/>
              <a:t> </a:t>
            </a:r>
            <a:r>
              <a:rPr lang="en-GB" sz="2400" dirty="0" err="1"/>
              <a:t>elde</a:t>
            </a:r>
            <a:r>
              <a:rPr lang="en-GB" sz="2400" dirty="0"/>
              <a:t> </a:t>
            </a:r>
            <a:r>
              <a:rPr lang="en-GB" sz="2400" dirty="0" err="1"/>
              <a:t>ediyor</a:t>
            </a:r>
            <a:endParaRPr lang="en-GB" sz="2400" dirty="0"/>
          </a:p>
          <a:p>
            <a:r>
              <a:rPr lang="en-GB" sz="2400" dirty="0" err="1"/>
              <a:t>Örneğin</a:t>
            </a:r>
            <a:r>
              <a:rPr lang="en-GB" sz="2400" dirty="0"/>
              <a:t> </a:t>
            </a:r>
            <a:r>
              <a:rPr lang="en-GB" sz="2400" dirty="0" err="1"/>
              <a:t>yaş</a:t>
            </a:r>
            <a:r>
              <a:rPr lang="en-GB" sz="2400" dirty="0"/>
              <a:t> , </a:t>
            </a:r>
            <a:r>
              <a:rPr lang="en-GB" sz="2400" dirty="0" err="1"/>
              <a:t>çalıştığı</a:t>
            </a:r>
            <a:r>
              <a:rPr lang="en-GB" sz="2400" dirty="0"/>
              <a:t> </a:t>
            </a:r>
            <a:r>
              <a:rPr lang="en-GB" sz="2400" dirty="0" err="1"/>
              <a:t>işler</a:t>
            </a:r>
            <a:r>
              <a:rPr lang="en-GB" sz="2400" dirty="0"/>
              <a:t> , </a:t>
            </a:r>
            <a:r>
              <a:rPr lang="en-GB" sz="2400" dirty="0" err="1"/>
              <a:t>okuduğu</a:t>
            </a:r>
            <a:r>
              <a:rPr lang="en-GB" sz="2400" dirty="0"/>
              <a:t> </a:t>
            </a:r>
            <a:r>
              <a:rPr lang="en-GB" sz="2400" dirty="0" err="1"/>
              <a:t>bölüm</a:t>
            </a:r>
            <a:r>
              <a:rPr lang="en-GB" sz="2400" dirty="0"/>
              <a:t> </a:t>
            </a:r>
            <a:r>
              <a:rPr lang="en-GB" sz="2400" dirty="0" err="1"/>
              <a:t>gibi</a:t>
            </a:r>
            <a:r>
              <a:rPr lang="en-GB" sz="2400" dirty="0"/>
              <a:t> </a:t>
            </a:r>
            <a:r>
              <a:rPr lang="en-GB" sz="2400" dirty="0" err="1"/>
              <a:t>bir</a:t>
            </a:r>
            <a:r>
              <a:rPr lang="en-GB" sz="2400" dirty="0"/>
              <a:t> </a:t>
            </a:r>
            <a:r>
              <a:rPr lang="en-GB" sz="2400" dirty="0" err="1"/>
              <a:t>çok</a:t>
            </a:r>
            <a:r>
              <a:rPr lang="en-GB" sz="2400" dirty="0"/>
              <a:t> </a:t>
            </a:r>
            <a:r>
              <a:rPr lang="en-GB" sz="2400" dirty="0" err="1"/>
              <a:t>bilgiyi</a:t>
            </a:r>
            <a:r>
              <a:rPr lang="en-GB" sz="2400" dirty="0"/>
              <a:t> e-</a:t>
            </a:r>
            <a:r>
              <a:rPr lang="en-GB" sz="2400" dirty="0" err="1"/>
              <a:t>devletten</a:t>
            </a:r>
            <a:r>
              <a:rPr lang="en-GB" sz="2400" dirty="0"/>
              <a:t> </a:t>
            </a:r>
            <a:r>
              <a:rPr lang="en-GB" sz="2400" dirty="0" err="1"/>
              <a:t>alabiliyor</a:t>
            </a:r>
            <a:r>
              <a:rPr lang="en-GB" sz="2400" dirty="0"/>
              <a:t> </a:t>
            </a:r>
          </a:p>
          <a:p>
            <a:r>
              <a:rPr lang="en-GB" sz="2400" dirty="0"/>
              <a:t>Status Bu </a:t>
            </a:r>
            <a:r>
              <a:rPr lang="en-GB" sz="2400" dirty="0" err="1"/>
              <a:t>bilgileri</a:t>
            </a:r>
            <a:r>
              <a:rPr lang="en-GB" sz="2400" dirty="0"/>
              <a:t> </a:t>
            </a:r>
            <a:r>
              <a:rPr lang="en-GB" sz="2400" dirty="0" err="1"/>
              <a:t>derlemeli</a:t>
            </a:r>
            <a:r>
              <a:rPr lang="en-GB" sz="2400" dirty="0"/>
              <a:t> ve </a:t>
            </a:r>
            <a:r>
              <a:rPr lang="en-GB" sz="2400" dirty="0" err="1"/>
              <a:t>deprem</a:t>
            </a:r>
            <a:r>
              <a:rPr lang="en-GB" sz="2400" dirty="0"/>
              <a:t> </a:t>
            </a:r>
            <a:r>
              <a:rPr lang="en-GB" sz="2400" dirty="0" err="1"/>
              <a:t>bölgesinde</a:t>
            </a:r>
            <a:r>
              <a:rPr lang="en-GB" sz="2400" dirty="0"/>
              <a:t> </a:t>
            </a:r>
            <a:r>
              <a:rPr lang="en-GB" sz="2400" dirty="0" err="1"/>
              <a:t>bulunan</a:t>
            </a:r>
            <a:r>
              <a:rPr lang="en-GB" sz="2400" dirty="0"/>
              <a:t> </a:t>
            </a:r>
            <a:r>
              <a:rPr lang="en-GB" sz="2400" dirty="0" err="1"/>
              <a:t>kişiye</a:t>
            </a:r>
            <a:r>
              <a:rPr lang="en-GB" sz="2400" dirty="0"/>
              <a:t> </a:t>
            </a:r>
            <a:r>
              <a:rPr lang="en-GB" sz="2400" dirty="0" err="1"/>
              <a:t>bir</a:t>
            </a:r>
            <a:r>
              <a:rPr lang="en-GB" sz="2400" dirty="0"/>
              <a:t> </a:t>
            </a:r>
            <a:r>
              <a:rPr lang="en-GB" sz="2400" dirty="0" err="1"/>
              <a:t>statü</a:t>
            </a:r>
            <a:r>
              <a:rPr lang="en-GB" sz="2400" dirty="0"/>
              <a:t> </a:t>
            </a:r>
            <a:r>
              <a:rPr lang="en-GB" sz="2400" dirty="0" err="1"/>
              <a:t>verip</a:t>
            </a:r>
            <a:r>
              <a:rPr lang="en-GB" sz="2400" dirty="0"/>
              <a:t> </a:t>
            </a:r>
            <a:r>
              <a:rPr lang="en-GB" sz="2400" dirty="0" err="1"/>
              <a:t>bu</a:t>
            </a:r>
            <a:r>
              <a:rPr lang="en-GB" sz="2400" dirty="0"/>
              <a:t> </a:t>
            </a:r>
            <a:r>
              <a:rPr lang="en-GB" sz="2400" dirty="0" err="1"/>
              <a:t>satatü</a:t>
            </a:r>
            <a:r>
              <a:rPr lang="en-GB" sz="2400" dirty="0"/>
              <a:t> </a:t>
            </a:r>
            <a:r>
              <a:rPr lang="en-GB" sz="2400" dirty="0" err="1"/>
              <a:t>sonucunda</a:t>
            </a:r>
            <a:r>
              <a:rPr lang="en-GB" sz="2400" dirty="0"/>
              <a:t> </a:t>
            </a:r>
            <a:r>
              <a:rPr lang="en-GB" sz="2400" dirty="0" err="1"/>
              <a:t>onu</a:t>
            </a:r>
            <a:r>
              <a:rPr lang="en-GB" sz="2400" dirty="0"/>
              <a:t> </a:t>
            </a:r>
            <a:r>
              <a:rPr lang="en-GB" sz="2400" dirty="0" err="1"/>
              <a:t>yönlendirmeli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892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F3A489-34E5-4E00-95BB-3C49300D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highlight>
                  <a:srgbClr val="FFFF00"/>
                </a:highlight>
              </a:rPr>
              <a:t>Örneğin</a:t>
            </a:r>
            <a:r>
              <a:rPr lang="en-GB" dirty="0"/>
              <a:t>:</a:t>
            </a:r>
            <a:br>
              <a:rPr lang="en-GB" dirty="0"/>
            </a:b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1FB3B3-5E42-40BB-92E6-A58EA81D0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645" y="1996878"/>
            <a:ext cx="9603275" cy="3450613"/>
          </a:xfrm>
        </p:spPr>
        <p:txBody>
          <a:bodyPr/>
          <a:lstStyle/>
          <a:p>
            <a:r>
              <a:rPr lang="en-GB" sz="2400" dirty="0" err="1"/>
              <a:t>doktor</a:t>
            </a:r>
            <a:r>
              <a:rPr lang="en-GB" sz="2400" dirty="0"/>
              <a:t> </a:t>
            </a:r>
            <a:r>
              <a:rPr lang="en-GB" sz="2400" dirty="0" err="1"/>
              <a:t>olup</a:t>
            </a:r>
            <a:r>
              <a:rPr lang="en-GB" sz="2400" dirty="0"/>
              <a:t> </a:t>
            </a:r>
            <a:r>
              <a:rPr lang="en-GB" sz="2400" dirty="0" err="1"/>
              <a:t>depremden</a:t>
            </a:r>
            <a:r>
              <a:rPr lang="en-GB" sz="2400" dirty="0"/>
              <a:t> </a:t>
            </a:r>
            <a:r>
              <a:rPr lang="en-GB" sz="2400" dirty="0" err="1"/>
              <a:t>hasarsız</a:t>
            </a:r>
            <a:r>
              <a:rPr lang="en-GB" sz="2400" dirty="0"/>
              <a:t> </a:t>
            </a:r>
            <a:r>
              <a:rPr lang="en-GB" sz="2400" dirty="0" err="1"/>
              <a:t>kurtulan</a:t>
            </a:r>
            <a:r>
              <a:rPr lang="en-GB" sz="2400" dirty="0"/>
              <a:t> </a:t>
            </a:r>
            <a:r>
              <a:rPr lang="en-GB" sz="2400" dirty="0" err="1"/>
              <a:t>bir</a:t>
            </a:r>
            <a:r>
              <a:rPr lang="en-GB" sz="2400" dirty="0"/>
              <a:t> </a:t>
            </a:r>
            <a:r>
              <a:rPr lang="en-GB" sz="2400" dirty="0" err="1"/>
              <a:t>depremzade</a:t>
            </a:r>
            <a:r>
              <a:rPr lang="en-GB" sz="2400" dirty="0"/>
              <a:t> </a:t>
            </a:r>
            <a:r>
              <a:rPr lang="en-GB" sz="2400" dirty="0" err="1"/>
              <a:t>etrafındaki</a:t>
            </a:r>
            <a:r>
              <a:rPr lang="en-GB" sz="2400" dirty="0"/>
              <a:t> </a:t>
            </a:r>
            <a:r>
              <a:rPr lang="en-GB" sz="2400" dirty="0" err="1"/>
              <a:t>yaralı</a:t>
            </a:r>
            <a:r>
              <a:rPr lang="en-GB" sz="2400" dirty="0"/>
              <a:t> </a:t>
            </a:r>
            <a:r>
              <a:rPr lang="en-GB" sz="2400" dirty="0" err="1"/>
              <a:t>kişilere</a:t>
            </a:r>
            <a:r>
              <a:rPr lang="en-GB" sz="2400" dirty="0"/>
              <a:t> ilk </a:t>
            </a:r>
            <a:r>
              <a:rPr lang="en-GB" sz="2400" dirty="0" err="1"/>
              <a:t>yardım</a:t>
            </a:r>
            <a:r>
              <a:rPr lang="en-GB" sz="2400" dirty="0"/>
              <a:t> </a:t>
            </a:r>
            <a:r>
              <a:rPr lang="en-GB" sz="2400" dirty="0" err="1"/>
              <a:t>uygulamalı</a:t>
            </a:r>
            <a:r>
              <a:rPr lang="en-GB" sz="2400" dirty="0"/>
              <a:t> </a:t>
            </a:r>
            <a:r>
              <a:rPr lang="en-GB" sz="2400" dirty="0" err="1"/>
              <a:t>doğru</a:t>
            </a:r>
            <a:r>
              <a:rPr lang="en-GB" sz="2400" dirty="0"/>
              <a:t> </a:t>
            </a:r>
            <a:r>
              <a:rPr lang="en-GB" sz="2400" dirty="0" err="1"/>
              <a:t>hastanelere</a:t>
            </a:r>
            <a:r>
              <a:rPr lang="en-GB" sz="2400" dirty="0"/>
              <a:t> </a:t>
            </a:r>
            <a:r>
              <a:rPr lang="en-GB" sz="2400" dirty="0" err="1"/>
              <a:t>yönlendirmeli</a:t>
            </a:r>
            <a:r>
              <a:rPr lang="en-GB" sz="2400" dirty="0"/>
              <a:t> </a:t>
            </a:r>
          </a:p>
          <a:p>
            <a:r>
              <a:rPr lang="en-GB" sz="2400" dirty="0" err="1"/>
              <a:t>bir</a:t>
            </a:r>
            <a:r>
              <a:rPr lang="en-GB" sz="2400" dirty="0"/>
              <a:t> polis </a:t>
            </a:r>
            <a:r>
              <a:rPr lang="en-GB" sz="2400" dirty="0" err="1"/>
              <a:t>etraftaki</a:t>
            </a:r>
            <a:r>
              <a:rPr lang="en-GB" sz="2400" dirty="0"/>
              <a:t> </a:t>
            </a:r>
            <a:r>
              <a:rPr lang="en-GB" sz="2400" dirty="0" err="1"/>
              <a:t>kargaşayı</a:t>
            </a:r>
            <a:r>
              <a:rPr lang="en-GB" sz="2400" dirty="0"/>
              <a:t> </a:t>
            </a:r>
            <a:r>
              <a:rPr lang="en-GB" sz="2400" dirty="0" err="1"/>
              <a:t>dindirmeye</a:t>
            </a:r>
            <a:r>
              <a:rPr lang="en-GB" sz="2400" dirty="0"/>
              <a:t> </a:t>
            </a:r>
            <a:r>
              <a:rPr lang="en-GB" sz="2400" dirty="0" err="1"/>
              <a:t>çalışmalı</a:t>
            </a:r>
            <a:r>
              <a:rPr lang="en-GB" sz="2400" dirty="0"/>
              <a:t> </a:t>
            </a:r>
            <a:r>
              <a:rPr lang="en-GB" sz="2400" dirty="0" err="1"/>
              <a:t>insanları</a:t>
            </a:r>
            <a:r>
              <a:rPr lang="en-GB" sz="2400" dirty="0"/>
              <a:t> </a:t>
            </a:r>
            <a:r>
              <a:rPr lang="en-GB" sz="2400" dirty="0" err="1"/>
              <a:t>toplama</a:t>
            </a:r>
            <a:r>
              <a:rPr lang="en-GB" sz="2400" dirty="0"/>
              <a:t> </a:t>
            </a:r>
            <a:r>
              <a:rPr lang="en-GB" sz="2400" dirty="0" err="1"/>
              <a:t>alanına</a:t>
            </a:r>
            <a:r>
              <a:rPr lang="en-GB" sz="2400" dirty="0"/>
              <a:t> </a:t>
            </a:r>
            <a:r>
              <a:rPr lang="en-GB" sz="2400" dirty="0" err="1"/>
              <a:t>yönlendirmelidir</a:t>
            </a:r>
            <a:endParaRPr lang="en-GB" sz="2400" dirty="0"/>
          </a:p>
          <a:p>
            <a:r>
              <a:rPr lang="en-GB" sz="2400" dirty="0"/>
              <a:t>Ve </a:t>
            </a:r>
            <a:r>
              <a:rPr lang="en-GB" sz="2400" dirty="0" err="1"/>
              <a:t>ya</a:t>
            </a:r>
            <a:r>
              <a:rPr lang="en-GB" sz="2400" dirty="0"/>
              <a:t> </a:t>
            </a:r>
            <a:r>
              <a:rPr lang="en-GB" sz="2400" dirty="0" err="1"/>
              <a:t>arkeolog</a:t>
            </a:r>
            <a:r>
              <a:rPr lang="en-GB" sz="2400" dirty="0"/>
              <a:t> </a:t>
            </a:r>
            <a:r>
              <a:rPr lang="en-GB" sz="2400" dirty="0" err="1"/>
              <a:t>olan</a:t>
            </a:r>
            <a:r>
              <a:rPr lang="en-GB" sz="2400" dirty="0"/>
              <a:t> </a:t>
            </a:r>
            <a:r>
              <a:rPr lang="en-GB" sz="2400" dirty="0" err="1"/>
              <a:t>bir</a:t>
            </a:r>
            <a:r>
              <a:rPr lang="en-GB" sz="2400" dirty="0"/>
              <a:t> </a:t>
            </a:r>
            <a:r>
              <a:rPr lang="en-GB" sz="2400" dirty="0" err="1"/>
              <a:t>kişi</a:t>
            </a:r>
            <a:r>
              <a:rPr lang="en-GB" sz="2400" dirty="0"/>
              <a:t> </a:t>
            </a:r>
            <a:r>
              <a:rPr lang="en-GB" sz="2400" dirty="0" err="1"/>
              <a:t>göçük</a:t>
            </a:r>
            <a:r>
              <a:rPr lang="en-GB" sz="2400" dirty="0"/>
              <a:t> </a:t>
            </a:r>
            <a:r>
              <a:rPr lang="en-GB" sz="2400" dirty="0" err="1"/>
              <a:t>altında</a:t>
            </a:r>
            <a:r>
              <a:rPr lang="en-GB" sz="2400" dirty="0"/>
              <a:t> </a:t>
            </a:r>
            <a:r>
              <a:rPr lang="en-GB" sz="2400" dirty="0" err="1"/>
              <a:t>olan</a:t>
            </a:r>
            <a:r>
              <a:rPr lang="en-GB" sz="2400" dirty="0"/>
              <a:t> </a:t>
            </a:r>
            <a:r>
              <a:rPr lang="en-GB" sz="2400" dirty="0" err="1"/>
              <a:t>birine</a:t>
            </a:r>
            <a:r>
              <a:rPr lang="en-GB" sz="2400" dirty="0"/>
              <a:t> </a:t>
            </a:r>
            <a:r>
              <a:rPr lang="en-GB" sz="2400" dirty="0" err="1"/>
              <a:t>hasar</a:t>
            </a:r>
            <a:r>
              <a:rPr lang="en-GB" sz="2400" dirty="0"/>
              <a:t> </a:t>
            </a:r>
            <a:r>
              <a:rPr lang="en-GB" sz="2400" dirty="0" err="1"/>
              <a:t>vermeden</a:t>
            </a:r>
            <a:r>
              <a:rPr lang="en-GB" sz="2400" dirty="0"/>
              <a:t> </a:t>
            </a:r>
            <a:r>
              <a:rPr lang="en-GB" sz="2400" dirty="0" err="1"/>
              <a:t>nasıl</a:t>
            </a:r>
            <a:r>
              <a:rPr lang="en-GB" sz="2400" dirty="0"/>
              <a:t> </a:t>
            </a:r>
            <a:r>
              <a:rPr lang="en-GB" sz="2400" dirty="0" err="1"/>
              <a:t>kurtulabileceğini</a:t>
            </a:r>
            <a:r>
              <a:rPr lang="en-GB" sz="2400" dirty="0"/>
              <a:t> </a:t>
            </a:r>
            <a:r>
              <a:rPr lang="en-GB" sz="2400" dirty="0" err="1"/>
              <a:t>bildiğinde</a:t>
            </a:r>
            <a:r>
              <a:rPr lang="en-GB" sz="2400" dirty="0"/>
              <a:t> </a:t>
            </a:r>
            <a:r>
              <a:rPr lang="en-GB" sz="2400" dirty="0" err="1"/>
              <a:t>kurtarma</a:t>
            </a:r>
            <a:r>
              <a:rPr lang="en-GB" sz="2400" dirty="0"/>
              <a:t> </a:t>
            </a:r>
            <a:r>
              <a:rPr lang="en-GB" sz="2400" dirty="0" err="1"/>
              <a:t>timine</a:t>
            </a:r>
            <a:r>
              <a:rPr lang="en-GB" sz="2400" dirty="0"/>
              <a:t> </a:t>
            </a:r>
            <a:r>
              <a:rPr lang="en-GB" sz="2400" dirty="0" err="1"/>
              <a:t>gönderilebir</a:t>
            </a:r>
            <a:r>
              <a:rPr lang="en-GB" sz="2400" dirty="0"/>
              <a:t> 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18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7ACA14-B195-45AF-8A42-570E390A8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400" dirty="0" err="1"/>
              <a:t>Derem</a:t>
            </a:r>
            <a:r>
              <a:rPr lang="en-GB" sz="2400" dirty="0"/>
              <a:t> </a:t>
            </a:r>
            <a:r>
              <a:rPr lang="en-GB" sz="2400" dirty="0" err="1"/>
              <a:t>gibi</a:t>
            </a:r>
            <a:r>
              <a:rPr lang="en-GB" sz="2400" dirty="0"/>
              <a:t> </a:t>
            </a:r>
            <a:r>
              <a:rPr lang="en-GB" sz="2400" dirty="0" err="1"/>
              <a:t>büyük</a:t>
            </a:r>
            <a:r>
              <a:rPr lang="en-GB" sz="2400" dirty="0"/>
              <a:t> </a:t>
            </a:r>
            <a:r>
              <a:rPr lang="en-GB" sz="2400" dirty="0" err="1"/>
              <a:t>afetler</a:t>
            </a:r>
            <a:r>
              <a:rPr lang="en-GB" sz="2400" dirty="0"/>
              <a:t> </a:t>
            </a:r>
            <a:r>
              <a:rPr lang="en-GB" sz="2400" dirty="0" err="1"/>
              <a:t>bir</a:t>
            </a:r>
            <a:r>
              <a:rPr lang="en-GB" sz="2400" dirty="0"/>
              <a:t> </a:t>
            </a:r>
            <a:r>
              <a:rPr lang="en-GB" sz="2400" dirty="0" err="1"/>
              <a:t>bölgedeki</a:t>
            </a:r>
            <a:r>
              <a:rPr lang="en-GB" sz="2400" dirty="0"/>
              <a:t> </a:t>
            </a:r>
            <a:r>
              <a:rPr lang="en-GB" sz="2400" dirty="0" err="1"/>
              <a:t>bütün</a:t>
            </a:r>
            <a:r>
              <a:rPr lang="en-GB" sz="2400" dirty="0"/>
              <a:t> </a:t>
            </a:r>
            <a:r>
              <a:rPr lang="en-GB" sz="2400" dirty="0" err="1"/>
              <a:t>toplummu</a:t>
            </a:r>
            <a:r>
              <a:rPr lang="en-GB" sz="2400" dirty="0"/>
              <a:t> </a:t>
            </a:r>
            <a:r>
              <a:rPr lang="en-GB" sz="2400" dirty="0" err="1"/>
              <a:t>etkiler</a:t>
            </a:r>
            <a:r>
              <a:rPr lang="en-GB" sz="2400" dirty="0"/>
              <a:t> </a:t>
            </a:r>
            <a:r>
              <a:rPr lang="en-GB" sz="2400" dirty="0" err="1"/>
              <a:t>bu</a:t>
            </a:r>
            <a:r>
              <a:rPr lang="en-GB" sz="2400" dirty="0"/>
              <a:t> durum da </a:t>
            </a:r>
            <a:r>
              <a:rPr lang="en-GB" sz="2400" dirty="0" err="1"/>
              <a:t>ister</a:t>
            </a:r>
            <a:r>
              <a:rPr lang="en-GB" sz="2400" dirty="0"/>
              <a:t> </a:t>
            </a:r>
            <a:r>
              <a:rPr lang="en-GB" sz="2400" dirty="0" err="1"/>
              <a:t>istemez</a:t>
            </a:r>
            <a:r>
              <a:rPr lang="en-GB" sz="2400" dirty="0"/>
              <a:t> o  </a:t>
            </a:r>
            <a:r>
              <a:rPr lang="en-GB" sz="2400" dirty="0" err="1"/>
              <a:t>bölgedeki</a:t>
            </a:r>
            <a:r>
              <a:rPr lang="en-GB" sz="2400" dirty="0"/>
              <a:t> </a:t>
            </a:r>
            <a:r>
              <a:rPr lang="en-GB" sz="2400" dirty="0" err="1"/>
              <a:t>insanları</a:t>
            </a:r>
            <a:r>
              <a:rPr lang="en-GB" sz="2400" dirty="0"/>
              <a:t>  </a:t>
            </a:r>
            <a:r>
              <a:rPr lang="en-GB" sz="2400" dirty="0" err="1"/>
              <a:t>kargaşaya</a:t>
            </a:r>
            <a:r>
              <a:rPr lang="en-GB" sz="2400" dirty="0"/>
              <a:t> </a:t>
            </a:r>
            <a:r>
              <a:rPr lang="en-GB" sz="2400" dirty="0" err="1"/>
              <a:t>sürükler</a:t>
            </a:r>
            <a:r>
              <a:rPr lang="en-GB" sz="2400" dirty="0"/>
              <a:t> </a:t>
            </a:r>
            <a:r>
              <a:rPr lang="en-GB" sz="2400" dirty="0" err="1"/>
              <a:t>eğer</a:t>
            </a:r>
            <a:r>
              <a:rPr lang="en-GB" sz="2400" dirty="0"/>
              <a:t> </a:t>
            </a:r>
            <a:r>
              <a:rPr lang="en-GB" sz="2400" dirty="0" err="1"/>
              <a:t>önlemimizi</a:t>
            </a:r>
            <a:r>
              <a:rPr lang="en-GB" sz="2400" dirty="0"/>
              <a:t> </a:t>
            </a:r>
            <a:r>
              <a:rPr lang="en-GB" sz="2400" dirty="0" err="1"/>
              <a:t>önceden</a:t>
            </a:r>
            <a:r>
              <a:rPr lang="en-GB" sz="2400" dirty="0"/>
              <a:t> </a:t>
            </a:r>
            <a:r>
              <a:rPr lang="en-GB" sz="2400" dirty="0" err="1"/>
              <a:t>alırsak</a:t>
            </a:r>
            <a:r>
              <a:rPr lang="en-GB" sz="2400" dirty="0"/>
              <a:t> </a:t>
            </a:r>
            <a:r>
              <a:rPr lang="en-GB" sz="2400" dirty="0" err="1"/>
              <a:t>kargaşayı</a:t>
            </a:r>
            <a:r>
              <a:rPr lang="en-GB" sz="2400" dirty="0"/>
              <a:t> </a:t>
            </a:r>
            <a:r>
              <a:rPr lang="en-GB" sz="2400" dirty="0" err="1"/>
              <a:t>dabüyük</a:t>
            </a:r>
            <a:r>
              <a:rPr lang="en-GB" sz="2400" dirty="0"/>
              <a:t> </a:t>
            </a:r>
            <a:r>
              <a:rPr lang="en-GB" sz="2400" dirty="0" err="1"/>
              <a:t>oranda</a:t>
            </a:r>
            <a:r>
              <a:rPr lang="en-GB" sz="2400" dirty="0"/>
              <a:t> </a:t>
            </a:r>
            <a:r>
              <a:rPr lang="en-GB" sz="2400" dirty="0" err="1"/>
              <a:t>engelleriz</a:t>
            </a:r>
            <a:r>
              <a:rPr lang="en-GB" sz="2400" dirty="0"/>
              <a:t> </a:t>
            </a:r>
            <a:r>
              <a:rPr lang="en-GB" sz="2400" dirty="0" err="1"/>
              <a:t>kargaşayı</a:t>
            </a:r>
            <a:r>
              <a:rPr lang="en-GB" sz="2400" dirty="0"/>
              <a:t> </a:t>
            </a:r>
            <a:r>
              <a:rPr lang="en-GB" sz="2400" dirty="0" err="1"/>
              <a:t>engellersek</a:t>
            </a:r>
            <a:r>
              <a:rPr lang="en-GB" sz="2400" dirty="0"/>
              <a:t> </a:t>
            </a:r>
            <a:r>
              <a:rPr lang="en-GB" sz="2400" dirty="0" err="1"/>
              <a:t>birçok</a:t>
            </a:r>
            <a:r>
              <a:rPr lang="en-GB" sz="2400" dirty="0"/>
              <a:t> </a:t>
            </a:r>
            <a:r>
              <a:rPr lang="en-GB" sz="2400" dirty="0" err="1"/>
              <a:t>canın</a:t>
            </a:r>
            <a:r>
              <a:rPr lang="en-GB" sz="2400" dirty="0"/>
              <a:t> </a:t>
            </a:r>
            <a:r>
              <a:rPr lang="en-GB" sz="2400" dirty="0" err="1"/>
              <a:t>kurtulmasını</a:t>
            </a:r>
            <a:r>
              <a:rPr lang="en-GB" sz="2400" dirty="0"/>
              <a:t> </a:t>
            </a:r>
            <a:r>
              <a:rPr lang="en-GB" sz="2400" dirty="0" err="1"/>
              <a:t>sağlayabiliriz</a:t>
            </a:r>
            <a:r>
              <a:rPr lang="en-GB" sz="2400" dirty="0"/>
              <a:t> </a:t>
            </a:r>
            <a:r>
              <a:rPr lang="en-GB" sz="2400" dirty="0" err="1"/>
              <a:t>teyitli</a:t>
            </a:r>
            <a:r>
              <a:rPr lang="en-GB" sz="2400" dirty="0"/>
              <a:t> </a:t>
            </a:r>
            <a:r>
              <a:rPr lang="en-GB" sz="2400" dirty="0" err="1"/>
              <a:t>bilgilere</a:t>
            </a:r>
            <a:r>
              <a:rPr lang="en-GB" sz="2400" dirty="0"/>
              <a:t> </a:t>
            </a:r>
            <a:r>
              <a:rPr lang="en-GB" sz="2400" dirty="0" err="1"/>
              <a:t>göre</a:t>
            </a:r>
            <a:r>
              <a:rPr lang="en-GB" sz="2400" dirty="0"/>
              <a:t> </a:t>
            </a:r>
            <a:r>
              <a:rPr lang="en-GB" sz="2400" dirty="0" err="1"/>
              <a:t>hareket</a:t>
            </a:r>
            <a:r>
              <a:rPr lang="en-GB" sz="2400" dirty="0"/>
              <a:t> </a:t>
            </a:r>
            <a:r>
              <a:rPr lang="en-GB" sz="2400" dirty="0" err="1"/>
              <a:t>edilir</a:t>
            </a:r>
            <a:r>
              <a:rPr lang="en-GB" sz="2400" dirty="0"/>
              <a:t> </a:t>
            </a:r>
            <a:r>
              <a:rPr lang="en-GB" sz="2400" dirty="0" err="1"/>
              <a:t>baraj</a:t>
            </a:r>
            <a:r>
              <a:rPr lang="en-GB" sz="2400" dirty="0"/>
              <a:t> </a:t>
            </a:r>
            <a:r>
              <a:rPr lang="en-GB" sz="2400" dirty="0" err="1"/>
              <a:t>patladı</a:t>
            </a:r>
            <a:r>
              <a:rPr lang="en-GB" sz="2400" dirty="0"/>
              <a:t> </a:t>
            </a:r>
            <a:r>
              <a:rPr lang="en-GB" sz="2400" dirty="0" err="1"/>
              <a:t>diye</a:t>
            </a:r>
            <a:r>
              <a:rPr lang="en-GB" sz="2400" dirty="0"/>
              <a:t> </a:t>
            </a:r>
            <a:r>
              <a:rPr lang="en-GB" sz="2400" dirty="0" err="1"/>
              <a:t>şehirden</a:t>
            </a:r>
            <a:r>
              <a:rPr lang="en-GB" sz="2400" dirty="0"/>
              <a:t> </a:t>
            </a:r>
            <a:r>
              <a:rPr lang="en-GB" sz="2400" dirty="0" err="1"/>
              <a:t>kaçılmazdı</a:t>
            </a:r>
            <a:r>
              <a:rPr lang="en-GB" sz="2400" dirty="0"/>
              <a:t> ,asker yok </a:t>
            </a:r>
            <a:r>
              <a:rPr lang="en-GB" sz="2400" dirty="0" err="1"/>
              <a:t>diye</a:t>
            </a:r>
            <a:r>
              <a:rPr lang="en-GB" sz="2400" dirty="0"/>
              <a:t> </a:t>
            </a:r>
            <a:r>
              <a:rPr lang="en-GB" sz="2400" dirty="0" err="1"/>
              <a:t>yağmacılık</a:t>
            </a:r>
            <a:r>
              <a:rPr lang="en-GB" sz="2400" dirty="0"/>
              <a:t> </a:t>
            </a:r>
            <a:r>
              <a:rPr lang="en-GB" sz="2400" dirty="0" err="1"/>
              <a:t>yapılmazdı</a:t>
            </a:r>
            <a:r>
              <a:rPr lang="en-GB" sz="2400" dirty="0"/>
              <a:t> ,</a:t>
            </a:r>
            <a:r>
              <a:rPr lang="en-GB" sz="2400" dirty="0" err="1"/>
              <a:t>sesleri</a:t>
            </a:r>
            <a:r>
              <a:rPr lang="en-GB" sz="2400" dirty="0"/>
              <a:t> </a:t>
            </a:r>
            <a:r>
              <a:rPr lang="en-GB" sz="2400" dirty="0" err="1"/>
              <a:t>çıkmıyor</a:t>
            </a:r>
            <a:r>
              <a:rPr lang="en-GB" sz="2400" dirty="0"/>
              <a:t> </a:t>
            </a:r>
            <a:r>
              <a:rPr lang="en-GB" sz="2400" dirty="0" err="1"/>
              <a:t>diye</a:t>
            </a:r>
            <a:r>
              <a:rPr lang="en-GB" sz="2400" dirty="0"/>
              <a:t> </a:t>
            </a:r>
            <a:r>
              <a:rPr lang="en-GB" sz="2400" dirty="0" err="1"/>
              <a:t>adıyamana</a:t>
            </a:r>
            <a:r>
              <a:rPr lang="en-GB" sz="2400" dirty="0"/>
              <a:t> 2 </a:t>
            </a:r>
            <a:r>
              <a:rPr lang="en-GB" sz="2400" dirty="0" err="1"/>
              <a:t>gün</a:t>
            </a:r>
            <a:r>
              <a:rPr lang="en-GB" sz="2400" dirty="0"/>
              <a:t> </a:t>
            </a:r>
            <a:r>
              <a:rPr lang="en-GB" sz="2400" dirty="0" err="1"/>
              <a:t>geç</a:t>
            </a:r>
            <a:r>
              <a:rPr lang="en-GB" sz="2400" dirty="0"/>
              <a:t> </a:t>
            </a:r>
            <a:r>
              <a:rPr lang="en-GB" sz="2400" dirty="0" err="1"/>
              <a:t>gidilmezdi</a:t>
            </a:r>
            <a:r>
              <a:rPr lang="en-GB" sz="2400" dirty="0"/>
              <a:t> , </a:t>
            </a:r>
            <a:r>
              <a:rPr lang="en-GB" sz="2400" dirty="0" err="1"/>
              <a:t>insanlar</a:t>
            </a:r>
            <a:r>
              <a:rPr lang="en-GB" sz="2400" dirty="0"/>
              <a:t> </a:t>
            </a:r>
            <a:r>
              <a:rPr lang="en-GB" sz="2400" dirty="0" err="1"/>
              <a:t>muhtemelen</a:t>
            </a:r>
            <a:r>
              <a:rPr lang="en-GB" sz="2400" dirty="0"/>
              <a:t> </a:t>
            </a:r>
            <a:r>
              <a:rPr lang="en-GB" sz="2400" dirty="0" err="1"/>
              <a:t>kollarını</a:t>
            </a:r>
            <a:r>
              <a:rPr lang="en-GB" sz="2400" dirty="0"/>
              <a:t> </a:t>
            </a:r>
            <a:r>
              <a:rPr lang="en-GB" sz="2400" dirty="0" err="1"/>
              <a:t>bağlayıp</a:t>
            </a:r>
            <a:r>
              <a:rPr lang="en-GB" sz="2400" dirty="0"/>
              <a:t> </a:t>
            </a:r>
            <a:r>
              <a:rPr lang="en-GB" sz="2400" dirty="0" err="1"/>
              <a:t>molozların</a:t>
            </a:r>
            <a:r>
              <a:rPr lang="en-GB" sz="2400" dirty="0"/>
              <a:t> </a:t>
            </a:r>
            <a:r>
              <a:rPr lang="en-GB" sz="2400" dirty="0" err="1"/>
              <a:t>üstünde</a:t>
            </a:r>
            <a:r>
              <a:rPr lang="en-GB" sz="2400" dirty="0"/>
              <a:t> </a:t>
            </a:r>
            <a:r>
              <a:rPr lang="en-GB" sz="2400" dirty="0" err="1"/>
              <a:t>saatlerce</a:t>
            </a:r>
            <a:r>
              <a:rPr lang="en-GB" sz="2400" dirty="0"/>
              <a:t> </a:t>
            </a:r>
            <a:r>
              <a:rPr lang="en-GB" sz="2400" dirty="0" err="1"/>
              <a:t>hiç</a:t>
            </a:r>
            <a:r>
              <a:rPr lang="en-GB" sz="2400" dirty="0"/>
              <a:t> </a:t>
            </a:r>
            <a:r>
              <a:rPr lang="en-GB" sz="2400" dirty="0" err="1"/>
              <a:t>bir</a:t>
            </a:r>
            <a:r>
              <a:rPr lang="en-GB" sz="2400" dirty="0"/>
              <a:t> </a:t>
            </a:r>
            <a:r>
              <a:rPr lang="en-GB" sz="2400" dirty="0" err="1"/>
              <a:t>şey</a:t>
            </a:r>
            <a:r>
              <a:rPr lang="en-GB" sz="2400" dirty="0"/>
              <a:t> </a:t>
            </a:r>
            <a:r>
              <a:rPr lang="en-GB" sz="2400" dirty="0" err="1"/>
              <a:t>yapmadan</a:t>
            </a:r>
            <a:r>
              <a:rPr lang="en-GB" sz="2400" dirty="0"/>
              <a:t>  </a:t>
            </a:r>
            <a:r>
              <a:rPr lang="en-GB" sz="2400" dirty="0" err="1"/>
              <a:t>ayakta</a:t>
            </a:r>
            <a:r>
              <a:rPr lang="en-GB" sz="2400" dirty="0"/>
              <a:t> </a:t>
            </a:r>
            <a:r>
              <a:rPr lang="en-GB" sz="2400" dirty="0" err="1"/>
              <a:t>durmazlardı</a:t>
            </a:r>
            <a:r>
              <a:rPr lang="en-GB" sz="2400" dirty="0"/>
              <a:t> </a:t>
            </a:r>
            <a:r>
              <a:rPr lang="en-GB" sz="2400" dirty="0" err="1"/>
              <a:t>bir</a:t>
            </a:r>
            <a:r>
              <a:rPr lang="en-GB" sz="2400" dirty="0"/>
              <a:t> </a:t>
            </a:r>
            <a:r>
              <a:rPr lang="en-GB" sz="2400" dirty="0" err="1"/>
              <a:t>karınca</a:t>
            </a:r>
            <a:r>
              <a:rPr lang="en-GB" sz="2400" dirty="0"/>
              <a:t> </a:t>
            </a:r>
            <a:r>
              <a:rPr lang="en-GB" sz="2400" dirty="0" err="1"/>
              <a:t>misali</a:t>
            </a:r>
            <a:r>
              <a:rPr lang="en-GB" sz="2400" dirty="0"/>
              <a:t> </a:t>
            </a:r>
            <a:r>
              <a:rPr lang="en-GB" sz="2400" dirty="0" err="1"/>
              <a:t>tek</a:t>
            </a:r>
            <a:r>
              <a:rPr lang="en-GB" sz="2400" dirty="0"/>
              <a:t> </a:t>
            </a:r>
            <a:r>
              <a:rPr lang="en-GB" sz="2400" dirty="0" err="1"/>
              <a:t>vucut</a:t>
            </a:r>
            <a:r>
              <a:rPr lang="en-GB" sz="2400" dirty="0"/>
              <a:t> </a:t>
            </a:r>
            <a:r>
              <a:rPr lang="en-GB" sz="2400" dirty="0" err="1"/>
              <a:t>halinde</a:t>
            </a:r>
            <a:r>
              <a:rPr lang="en-GB" sz="2400" dirty="0"/>
              <a:t> </a:t>
            </a:r>
            <a:r>
              <a:rPr lang="en-GB" sz="2400" dirty="0" err="1"/>
              <a:t>hareket</a:t>
            </a:r>
            <a:r>
              <a:rPr lang="en-GB" sz="2400" dirty="0"/>
              <a:t> </a:t>
            </a:r>
            <a:r>
              <a:rPr lang="en-GB" sz="2400" dirty="0" err="1"/>
              <a:t>edilirdi</a:t>
            </a:r>
            <a:r>
              <a:rPr lang="en-GB" sz="2400" dirty="0"/>
              <a:t>. </a:t>
            </a:r>
            <a:r>
              <a:rPr lang="en-GB" sz="2400" dirty="0" err="1"/>
              <a:t>Belki</a:t>
            </a:r>
            <a:r>
              <a:rPr lang="en-GB" sz="2400" dirty="0"/>
              <a:t> </a:t>
            </a:r>
            <a:r>
              <a:rPr lang="en-GB" sz="2400" dirty="0" err="1"/>
              <a:t>şuan</a:t>
            </a:r>
            <a:r>
              <a:rPr lang="en-GB" sz="2400" dirty="0"/>
              <a:t> </a:t>
            </a:r>
            <a:r>
              <a:rPr lang="en-GB" sz="2400" dirty="0" err="1"/>
              <a:t>bir</a:t>
            </a:r>
            <a:r>
              <a:rPr lang="en-GB" sz="2400" dirty="0"/>
              <a:t> </a:t>
            </a:r>
            <a:r>
              <a:rPr lang="en-GB" sz="2400" dirty="0" err="1"/>
              <a:t>çok</a:t>
            </a:r>
            <a:r>
              <a:rPr lang="en-GB" sz="2400" dirty="0"/>
              <a:t> </a:t>
            </a:r>
            <a:r>
              <a:rPr lang="en-GB" sz="2400" dirty="0" err="1"/>
              <a:t>çocuk</a:t>
            </a:r>
            <a:r>
              <a:rPr lang="en-GB" sz="2400" dirty="0"/>
              <a:t> </a:t>
            </a:r>
            <a:r>
              <a:rPr lang="en-GB" sz="2400" dirty="0" err="1"/>
              <a:t>yetim</a:t>
            </a:r>
            <a:r>
              <a:rPr lang="en-GB" sz="2400" dirty="0"/>
              <a:t> </a:t>
            </a:r>
            <a:r>
              <a:rPr lang="en-GB" sz="2400" dirty="0" err="1"/>
              <a:t>kalmazdı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438778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448</TotalTime>
  <Words>324</Words>
  <Application>Microsoft Office PowerPoint</Application>
  <PresentationFormat>Geniş ekran</PresentationFormat>
  <Paragraphs>22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Söhne</vt:lpstr>
      <vt:lpstr>Galeri</vt:lpstr>
      <vt:lpstr>4</vt:lpstr>
      <vt:lpstr>PowerPoint Sunusu</vt:lpstr>
      <vt:lpstr>PowerPoint Sunusu</vt:lpstr>
      <vt:lpstr>PowerPoint Sunusu</vt:lpstr>
      <vt:lpstr>Peki bunu nasıl çözebiliriz ? </vt:lpstr>
      <vt:lpstr>PowerPoint Sunusu</vt:lpstr>
      <vt:lpstr>PowerPoint Sunusu</vt:lpstr>
      <vt:lpstr>Örneğin: </vt:lpstr>
      <vt:lpstr>PowerPoint Sunusu</vt:lpstr>
      <vt:lpstr>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FERİT YAŞAR</dc:creator>
  <cp:lastModifiedBy>FERİT YAŞAR</cp:lastModifiedBy>
  <cp:revision>19</cp:revision>
  <dcterms:created xsi:type="dcterms:W3CDTF">2023-03-03T15:55:19Z</dcterms:created>
  <dcterms:modified xsi:type="dcterms:W3CDTF">2023-03-05T18:54:58Z</dcterms:modified>
</cp:coreProperties>
</file>