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50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9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68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72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54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6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7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92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3000">
              <a:schemeClr val="accent1">
                <a:lumMod val="40000"/>
                <a:lumOff val="60000"/>
              </a:schemeClr>
            </a:gs>
            <a:gs pos="91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BB54-7148-48FC-AD16-DDE1967A5B59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57C0-3C97-468A-A7E8-5176C2F67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6700" y="1643063"/>
            <a:ext cx="9144000" cy="2387600"/>
          </a:xfrm>
        </p:spPr>
        <p:txBody>
          <a:bodyPr/>
          <a:lstStyle/>
          <a:p>
            <a:r>
              <a:rPr lang="pt-BR" dirty="0" smtClean="0"/>
              <a:t>C# - Fundamentos da Linguagem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797800" y="5545137"/>
            <a:ext cx="3886200" cy="1312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Renato Dota</a:t>
            </a:r>
          </a:p>
          <a:p>
            <a:pPr algn="r"/>
            <a:r>
              <a:rPr lang="pt-BR" dirty="0" smtClean="0"/>
              <a:t>renato.dota.com@gmail.com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9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/>
              <a:t>pouquinho de 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O </a:t>
            </a:r>
            <a:r>
              <a:rPr lang="pt-BR" dirty="0"/>
              <a:t>C# é uma linguagem derivada do C++, mas também tem base em Java e </a:t>
            </a:r>
            <a:r>
              <a:rPr lang="pt-BR" dirty="0" err="1"/>
              <a:t>Object</a:t>
            </a:r>
            <a:r>
              <a:rPr lang="pt-BR" dirty="0"/>
              <a:t> Pascal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Criada </a:t>
            </a:r>
            <a:r>
              <a:rPr lang="pt-BR" dirty="0"/>
              <a:t>em meados de 1999 por Anders </a:t>
            </a:r>
            <a:r>
              <a:rPr lang="pt-BR" dirty="0" err="1"/>
              <a:t>Hejlsberg</a:t>
            </a:r>
            <a:r>
              <a:rPr lang="pt-BR" dirty="0"/>
              <a:t> (pai do Turbo Pascal e Delphi) vem desde 2001 ganhando espaço e se tornou uma das linguagens mais populares da atualidade.</a:t>
            </a:r>
          </a:p>
        </p:txBody>
      </p:sp>
    </p:spTree>
    <p:extLst>
      <p:ext uri="{BB962C8B-B14F-4D97-AF65-F5344CB8AC3E}">
        <p14:creationId xmlns:p14="http://schemas.microsoft.com/office/powerpoint/2010/main" val="34149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 Studio </a:t>
            </a:r>
            <a:r>
              <a:rPr lang="pt-BR" dirty="0" err="1" smtClean="0"/>
              <a:t>Community</a:t>
            </a:r>
            <a:r>
              <a:rPr lang="pt-BR" dirty="0"/>
              <a:t> </a:t>
            </a:r>
            <a:r>
              <a:rPr lang="pt-BR" dirty="0" smtClean="0"/>
              <a:t>2017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2171700"/>
            <a:ext cx="5410200" cy="3667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860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apreender C#?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projetada especificamente para a Plataforma .NET</a:t>
            </a:r>
          </a:p>
          <a:p>
            <a:endParaRPr lang="pt-BR" dirty="0" smtClean="0"/>
          </a:p>
          <a:p>
            <a:r>
              <a:rPr lang="pt-BR" dirty="0" smtClean="0"/>
              <a:t>Sintaxe simples e fácil </a:t>
            </a:r>
          </a:p>
          <a:p>
            <a:endParaRPr lang="pt-BR" dirty="0" smtClean="0"/>
          </a:p>
          <a:p>
            <a:r>
              <a:rPr lang="pt-BR" dirty="0" smtClean="0"/>
              <a:t>Grande parte das classes do .NET </a:t>
            </a:r>
            <a:r>
              <a:rPr lang="pt-BR" dirty="0" err="1" smtClean="0"/>
              <a:t>Framewoek</a:t>
            </a:r>
            <a:r>
              <a:rPr lang="pt-BR" dirty="0" smtClean="0"/>
              <a:t> foram desenvolvidas em C#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C# - </a:t>
            </a:r>
            <a:r>
              <a:rPr lang="pt-BR" dirty="0" err="1" smtClean="0"/>
              <a:t>Caracteristicas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Totalmente orientada a objeto</a:t>
            </a:r>
          </a:p>
          <a:p>
            <a:endParaRPr lang="pt-BR" dirty="0" smtClean="0"/>
          </a:p>
          <a:p>
            <a:r>
              <a:rPr lang="pt-BR" dirty="0" smtClean="0"/>
              <a:t>Simples </a:t>
            </a:r>
            <a:r>
              <a:rPr lang="pt-BR" dirty="0" smtClean="0"/>
              <a:t>e flexível</a:t>
            </a:r>
          </a:p>
          <a:p>
            <a:endParaRPr lang="pt-BR" dirty="0" smtClean="0"/>
          </a:p>
          <a:p>
            <a:r>
              <a:rPr lang="pt-BR" dirty="0" smtClean="0"/>
              <a:t>Gerenciamento automático de memória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0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Operadores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675" y="127000"/>
            <a:ext cx="3867150" cy="36385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75" y="3765550"/>
            <a:ext cx="3886200" cy="29813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" y="1494247"/>
            <a:ext cx="6683375" cy="50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de </a:t>
            </a:r>
            <a:r>
              <a:rPr lang="pt-BR" dirty="0" err="1" smtClean="0"/>
              <a:t>Bhaskara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No colegial, aprendemos a resolver equações de segundo grau usando a fórmula de </a:t>
            </a:r>
            <a:r>
              <a:rPr lang="pt-BR" dirty="0" err="1" smtClean="0"/>
              <a:t>Bhaskara</a:t>
            </a:r>
            <a:r>
              <a:rPr lang="pt-BR" dirty="0" smtClean="0"/>
              <a:t>. A fórmula é assim: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delta = b*b - 4*a*c;</a:t>
            </a:r>
          </a:p>
          <a:p>
            <a:pPr marL="0" indent="0">
              <a:buNone/>
            </a:pPr>
            <a:r>
              <a:rPr lang="pt-BR" dirty="0" smtClean="0"/>
              <a:t>	a1 = (-b + raiz(delta)) / (2 * a);</a:t>
            </a:r>
          </a:p>
          <a:p>
            <a:pPr marL="0" indent="0">
              <a:buNone/>
            </a:pPr>
            <a:r>
              <a:rPr lang="pt-BR" dirty="0" smtClean="0"/>
              <a:t>	a2 = (-b - raiz(delta)) / (2 * a);</a:t>
            </a:r>
          </a:p>
          <a:p>
            <a:pPr marL="0" indent="0">
              <a:buNone/>
            </a:pPr>
            <a:r>
              <a:rPr lang="pt-BR" dirty="0" smtClean="0"/>
              <a:t>Crie um programa com três variáveis inteiras, a, b, c, com quaisquer valores. Depois crie 3 variáveis </a:t>
            </a:r>
            <a:r>
              <a:rPr lang="pt-BR" dirty="0" err="1" smtClean="0"/>
              <a:t>double</a:t>
            </a:r>
            <a:r>
              <a:rPr lang="pt-BR" dirty="0" smtClean="0"/>
              <a:t>, delta, a1, a2, com a fórmula acima.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Imprima a1 e a2.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Dica: Para calcular raiz quadrada, use </a:t>
            </a:r>
            <a:r>
              <a:rPr lang="pt-BR" dirty="0" err="1" smtClean="0"/>
              <a:t>Math.Sqrt</a:t>
            </a:r>
            <a:r>
              <a:rPr lang="pt-BR" dirty="0" smtClean="0"/>
              <a:t>(</a:t>
            </a:r>
            <a:r>
              <a:rPr lang="pt-BR" dirty="0" err="1" smtClean="0"/>
              <a:t>variavel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7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Desafio: Fatorial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Faça um programa em C# que imprima os fatoriais de 1 a 10.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fatorial de um número n é n * n-1 * n-2 ... até n = 1. Lembre-se de utilizar os parênteses.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fatorial de 0 é 1</a:t>
            </a:r>
          </a:p>
          <a:p>
            <a:pPr marL="0" indent="0">
              <a:buNone/>
            </a:pPr>
            <a:r>
              <a:rPr lang="pt-BR" dirty="0" smtClean="0"/>
              <a:t>O fatorial de 1 é (0!) * 1 = 1</a:t>
            </a:r>
          </a:p>
          <a:p>
            <a:pPr marL="0" indent="0">
              <a:buNone/>
            </a:pPr>
            <a:r>
              <a:rPr lang="pt-BR" dirty="0" smtClean="0"/>
              <a:t>O fatorial de 2 é (1!) * 2 = 2</a:t>
            </a:r>
          </a:p>
          <a:p>
            <a:pPr marL="0" indent="0">
              <a:buNone/>
            </a:pPr>
            <a:r>
              <a:rPr lang="pt-BR" dirty="0" smtClean="0"/>
              <a:t>O fatorial de 3 é (2!) * 3 = 6</a:t>
            </a:r>
          </a:p>
          <a:p>
            <a:pPr marL="0" indent="0">
              <a:buNone/>
            </a:pPr>
            <a:r>
              <a:rPr lang="pt-BR" dirty="0" smtClean="0"/>
              <a:t>O fatorial de 4 é (3!) * 4 = 24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Faça um for que inicie uma variável n (número) como 1 e fatorial (resultado) como 1 e varia n de 1 até 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0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Desafio: 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Faça um programa em C# que imprima os primeiros números da série de Fibonacci até 100. A série de Fibonacci é a seguinte: 1, 1, 2, 3, 5, 8, 13, 21, etc... Para calculá-la, o primeiro elemento vale 1, o segundo vale 1, daí por diante, o </a:t>
            </a:r>
            <a:r>
              <a:rPr lang="pt-BR" dirty="0" err="1" smtClean="0"/>
              <a:t>n-ésimo</a:t>
            </a:r>
            <a:r>
              <a:rPr lang="pt-BR" dirty="0" smtClean="0"/>
              <a:t> elemento vale o (n-1)-</a:t>
            </a:r>
            <a:r>
              <a:rPr lang="pt-BR" dirty="0" err="1" smtClean="0"/>
              <a:t>ésimo</a:t>
            </a:r>
            <a:r>
              <a:rPr lang="pt-BR" dirty="0" smtClean="0"/>
              <a:t> elemento somado ao (n-2)-</a:t>
            </a:r>
            <a:r>
              <a:rPr lang="pt-BR" dirty="0" err="1" smtClean="0"/>
              <a:t>ésimo</a:t>
            </a:r>
            <a:r>
              <a:rPr lang="pt-BR" dirty="0" smtClean="0"/>
              <a:t> elemento (</a:t>
            </a:r>
            <a:r>
              <a:rPr lang="pt-BR" dirty="0" err="1" smtClean="0"/>
              <a:t>ex</a:t>
            </a:r>
            <a:r>
              <a:rPr lang="pt-BR" dirty="0" smtClean="0"/>
              <a:t>: 8 = 5 + 3 ou 13 = 8 + 5).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310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C# - Fundamentos da Linguagem</vt:lpstr>
      <vt:lpstr>Um pouquinho de história</vt:lpstr>
      <vt:lpstr>Visual Studio Community 2017</vt:lpstr>
      <vt:lpstr>Por que apreender C#?</vt:lpstr>
      <vt:lpstr>C# - Caracteristicas</vt:lpstr>
      <vt:lpstr>Variáveis e Operadores</vt:lpstr>
      <vt:lpstr>Desafio de Bhaskara:</vt:lpstr>
      <vt:lpstr>Desafio: Fatorial</vt:lpstr>
      <vt:lpstr>Desafio: Fibonacci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- Fundamentos da Linguagem</dc:title>
  <dc:creator>Renato Dota</dc:creator>
  <cp:lastModifiedBy>Renato Dota</cp:lastModifiedBy>
  <cp:revision>13</cp:revision>
  <dcterms:created xsi:type="dcterms:W3CDTF">2018-07-23T12:34:27Z</dcterms:created>
  <dcterms:modified xsi:type="dcterms:W3CDTF">2018-07-23T18:55:25Z</dcterms:modified>
</cp:coreProperties>
</file>