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66A"/>
    <a:srgbClr val="3F3FD8"/>
    <a:srgbClr val="EDDEFF"/>
    <a:srgbClr val="0F89A5"/>
    <a:srgbClr val="92F7FF"/>
    <a:srgbClr val="A6ABFF"/>
    <a:srgbClr val="3333B8"/>
    <a:srgbClr val="0D092A"/>
    <a:srgbClr val="323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63ED1C1-B808-42BC-85D5-E37A315209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5D77D8-8F31-4C7A-9A3E-584D690B5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B3D9-6C56-470D-A3B1-A6B12513F978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CBB29F-95EB-4E78-BF3D-8B9095F8C3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64D4B5-6991-4D21-B0D9-C60B604599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0979-6D6C-41D1-AEC0-6E542C586B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663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E6210-EBC4-40B6-B570-E9E37B39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0" y="1515600"/>
            <a:ext cx="6369642" cy="2387600"/>
          </a:xfrm>
        </p:spPr>
        <p:txBody>
          <a:bodyPr anchor="b"/>
          <a:lstStyle>
            <a:lvl1pPr algn="ctr">
              <a:defRPr sz="6000">
                <a:solidFill>
                  <a:srgbClr val="92F7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101C7-FE2E-44B6-A25B-8FFB882E4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00" y="3981600"/>
            <a:ext cx="636964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EDDE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34208-AE91-4F51-BEFE-CC2FE669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EF81D-C0C4-4984-A629-B61CA69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85A1D-696B-4387-8EB5-E3F782B3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oogle Shape;1642;p40">
            <a:extLst>
              <a:ext uri="{FF2B5EF4-FFF2-40B4-BE49-F238E27FC236}">
                <a16:creationId xmlns:a16="http://schemas.microsoft.com/office/drawing/2014/main" id="{4E5F425B-4587-4A82-BB47-C048D5A5E38E}"/>
              </a:ext>
            </a:extLst>
          </p:cNvPr>
          <p:cNvGrpSpPr/>
          <p:nvPr userDrawn="1"/>
        </p:nvGrpSpPr>
        <p:grpSpPr>
          <a:xfrm>
            <a:off x="7684277" y="1885361"/>
            <a:ext cx="4137935" cy="4972639"/>
            <a:chOff x="4689056" y="170858"/>
            <a:chExt cx="4137935" cy="4972639"/>
          </a:xfrm>
        </p:grpSpPr>
        <p:grpSp>
          <p:nvGrpSpPr>
            <p:cNvPr id="8" name="Google Shape;1643;p40">
              <a:extLst>
                <a:ext uri="{FF2B5EF4-FFF2-40B4-BE49-F238E27FC236}">
                  <a16:creationId xmlns:a16="http://schemas.microsoft.com/office/drawing/2014/main" id="{93E0DA17-957D-4247-AFCC-1BE9EE0C5765}"/>
                </a:ext>
              </a:extLst>
            </p:cNvPr>
            <p:cNvGrpSpPr/>
            <p:nvPr/>
          </p:nvGrpSpPr>
          <p:grpSpPr>
            <a:xfrm>
              <a:off x="5054049" y="1228436"/>
              <a:ext cx="3699798" cy="3915061"/>
              <a:chOff x="10048724" y="456188"/>
              <a:chExt cx="4748201" cy="5024462"/>
            </a:xfrm>
          </p:grpSpPr>
          <p:sp>
            <p:nvSpPr>
              <p:cNvPr id="44" name="Google Shape;1644;p40">
                <a:extLst>
                  <a:ext uri="{FF2B5EF4-FFF2-40B4-BE49-F238E27FC236}">
                    <a16:creationId xmlns:a16="http://schemas.microsoft.com/office/drawing/2014/main" id="{2C9A721E-A3B3-480D-80C3-E3F8AD76E6A9}"/>
                  </a:ext>
                </a:extLst>
              </p:cNvPr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rgbClr val="A6A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45;p40">
                <a:extLst>
                  <a:ext uri="{FF2B5EF4-FFF2-40B4-BE49-F238E27FC236}">
                    <a16:creationId xmlns:a16="http://schemas.microsoft.com/office/drawing/2014/main" id="{A2B108E7-71BE-4DAB-9F7F-DE665832128E}"/>
                  </a:ext>
                </a:extLst>
              </p:cNvPr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46;p40">
                <a:extLst>
                  <a:ext uri="{FF2B5EF4-FFF2-40B4-BE49-F238E27FC236}">
                    <a16:creationId xmlns:a16="http://schemas.microsoft.com/office/drawing/2014/main" id="{4A2B7471-5E5D-4A2D-A9CD-A31B845741A5}"/>
                  </a:ext>
                </a:extLst>
              </p:cNvPr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47;p40">
                <a:extLst>
                  <a:ext uri="{FF2B5EF4-FFF2-40B4-BE49-F238E27FC236}">
                    <a16:creationId xmlns:a16="http://schemas.microsoft.com/office/drawing/2014/main" id="{8504025C-412B-4958-91C3-33E3132F8BFF}"/>
                  </a:ext>
                </a:extLst>
              </p:cNvPr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rgbClr val="3333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48;p40">
                <a:extLst>
                  <a:ext uri="{FF2B5EF4-FFF2-40B4-BE49-F238E27FC236}">
                    <a16:creationId xmlns:a16="http://schemas.microsoft.com/office/drawing/2014/main" id="{3FEF0B45-ADA9-4110-B558-B3DB8B309DC2}"/>
                  </a:ext>
                </a:extLst>
              </p:cNvPr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49;p40">
                <a:extLst>
                  <a:ext uri="{FF2B5EF4-FFF2-40B4-BE49-F238E27FC236}">
                    <a16:creationId xmlns:a16="http://schemas.microsoft.com/office/drawing/2014/main" id="{DA5F966D-E0A6-4B5F-8C0B-03EEBD30D9B8}"/>
                  </a:ext>
                </a:extLst>
              </p:cNvPr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rgbClr val="090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50;p40">
                <a:extLst>
                  <a:ext uri="{FF2B5EF4-FFF2-40B4-BE49-F238E27FC236}">
                    <a16:creationId xmlns:a16="http://schemas.microsoft.com/office/drawing/2014/main" id="{18980FCB-B1A0-4544-B5C7-99C869B243E9}"/>
                  </a:ext>
                </a:extLst>
              </p:cNvPr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51;p40">
                <a:extLst>
                  <a:ext uri="{FF2B5EF4-FFF2-40B4-BE49-F238E27FC236}">
                    <a16:creationId xmlns:a16="http://schemas.microsoft.com/office/drawing/2014/main" id="{C03D03C8-49BB-49FE-A4CE-46A76837AF54}"/>
                  </a:ext>
                </a:extLst>
              </p:cNvPr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52;p40">
                <a:extLst>
                  <a:ext uri="{FF2B5EF4-FFF2-40B4-BE49-F238E27FC236}">
                    <a16:creationId xmlns:a16="http://schemas.microsoft.com/office/drawing/2014/main" id="{50AE327B-C320-477B-A0C4-FE46E2694EE0}"/>
                  </a:ext>
                </a:extLst>
              </p:cNvPr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53;p40">
                <a:extLst>
                  <a:ext uri="{FF2B5EF4-FFF2-40B4-BE49-F238E27FC236}">
                    <a16:creationId xmlns:a16="http://schemas.microsoft.com/office/drawing/2014/main" id="{61D35ADF-4AF1-4325-A3E7-471D875EFB47}"/>
                  </a:ext>
                </a:extLst>
              </p:cNvPr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54;p40">
                <a:extLst>
                  <a:ext uri="{FF2B5EF4-FFF2-40B4-BE49-F238E27FC236}">
                    <a16:creationId xmlns:a16="http://schemas.microsoft.com/office/drawing/2014/main" id="{46DDF0F5-10CD-43FB-9F64-97B1A67E97C6}"/>
                  </a:ext>
                </a:extLst>
              </p:cNvPr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rgbClr val="A6A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55;p40">
                <a:extLst>
                  <a:ext uri="{FF2B5EF4-FFF2-40B4-BE49-F238E27FC236}">
                    <a16:creationId xmlns:a16="http://schemas.microsoft.com/office/drawing/2014/main" id="{2D8CE07E-05D7-4D0F-9EA1-80ADA9B39EF7}"/>
                  </a:ext>
                </a:extLst>
              </p:cNvPr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rgbClr val="A6A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56;p40">
                <a:extLst>
                  <a:ext uri="{FF2B5EF4-FFF2-40B4-BE49-F238E27FC236}">
                    <a16:creationId xmlns:a16="http://schemas.microsoft.com/office/drawing/2014/main" id="{F25F5ACA-BB39-42B2-A09F-CCA1567B6F84}"/>
                  </a:ext>
                </a:extLst>
              </p:cNvPr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57;p40">
                <a:extLst>
                  <a:ext uri="{FF2B5EF4-FFF2-40B4-BE49-F238E27FC236}">
                    <a16:creationId xmlns:a16="http://schemas.microsoft.com/office/drawing/2014/main" id="{E1BB3165-FC7F-4F61-9BA5-6D55B09BE2C3}"/>
                  </a:ext>
                </a:extLst>
              </p:cNvPr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58;p40">
                <a:extLst>
                  <a:ext uri="{FF2B5EF4-FFF2-40B4-BE49-F238E27FC236}">
                    <a16:creationId xmlns:a16="http://schemas.microsoft.com/office/drawing/2014/main" id="{F63C6CE6-BE9A-4DC1-8AB2-5F64B86F06A1}"/>
                  </a:ext>
                </a:extLst>
              </p:cNvPr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rgbClr val="A6A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59;p40">
                <a:extLst>
                  <a:ext uri="{FF2B5EF4-FFF2-40B4-BE49-F238E27FC236}">
                    <a16:creationId xmlns:a16="http://schemas.microsoft.com/office/drawing/2014/main" id="{369DCEA5-FAA2-43A6-96B9-8CEFE266F124}"/>
                  </a:ext>
                </a:extLst>
              </p:cNvPr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60;p40">
                <a:extLst>
                  <a:ext uri="{FF2B5EF4-FFF2-40B4-BE49-F238E27FC236}">
                    <a16:creationId xmlns:a16="http://schemas.microsoft.com/office/drawing/2014/main" id="{8C970900-D64B-4CE2-BAF4-5FF19AC2C818}"/>
                  </a:ext>
                </a:extLst>
              </p:cNvPr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61;p40">
                <a:extLst>
                  <a:ext uri="{FF2B5EF4-FFF2-40B4-BE49-F238E27FC236}">
                    <a16:creationId xmlns:a16="http://schemas.microsoft.com/office/drawing/2014/main" id="{DF028F4E-529B-4318-A806-2F1E6F1B920F}"/>
                  </a:ext>
                </a:extLst>
              </p:cNvPr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62;p40">
                <a:extLst>
                  <a:ext uri="{FF2B5EF4-FFF2-40B4-BE49-F238E27FC236}">
                    <a16:creationId xmlns:a16="http://schemas.microsoft.com/office/drawing/2014/main" id="{5E390399-45EA-4387-A7DD-ECB6AD473D2A}"/>
                  </a:ext>
                </a:extLst>
              </p:cNvPr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63;p40">
                <a:extLst>
                  <a:ext uri="{FF2B5EF4-FFF2-40B4-BE49-F238E27FC236}">
                    <a16:creationId xmlns:a16="http://schemas.microsoft.com/office/drawing/2014/main" id="{585EFE89-7F08-4A15-9BF2-CC843F8ED1AE}"/>
                  </a:ext>
                </a:extLst>
              </p:cNvPr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64;p40">
                <a:extLst>
                  <a:ext uri="{FF2B5EF4-FFF2-40B4-BE49-F238E27FC236}">
                    <a16:creationId xmlns:a16="http://schemas.microsoft.com/office/drawing/2014/main" id="{B99B9C90-4A4E-4198-B0F5-D796A39D8A3F}"/>
                  </a:ext>
                </a:extLst>
              </p:cNvPr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65;p40">
                <a:extLst>
                  <a:ext uri="{FF2B5EF4-FFF2-40B4-BE49-F238E27FC236}">
                    <a16:creationId xmlns:a16="http://schemas.microsoft.com/office/drawing/2014/main" id="{E65EE219-7B29-4CCA-B8D1-DC499C5CD527}"/>
                  </a:ext>
                </a:extLst>
              </p:cNvPr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rgbClr val="A6A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66;p40">
                <a:extLst>
                  <a:ext uri="{FF2B5EF4-FFF2-40B4-BE49-F238E27FC236}">
                    <a16:creationId xmlns:a16="http://schemas.microsoft.com/office/drawing/2014/main" id="{F2E7E20E-26A2-488B-AF80-3DA6BD183539}"/>
                  </a:ext>
                </a:extLst>
              </p:cNvPr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667;p40">
                <a:extLst>
                  <a:ext uri="{FF2B5EF4-FFF2-40B4-BE49-F238E27FC236}">
                    <a16:creationId xmlns:a16="http://schemas.microsoft.com/office/drawing/2014/main" id="{05B0C40E-3E02-4191-B482-582BDB82CA0F}"/>
                  </a:ext>
                </a:extLst>
              </p:cNvPr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68;p40">
                <a:extLst>
                  <a:ext uri="{FF2B5EF4-FFF2-40B4-BE49-F238E27FC236}">
                    <a16:creationId xmlns:a16="http://schemas.microsoft.com/office/drawing/2014/main" id="{AC6634B9-1722-43FF-AE4C-6B0A8248D96F}"/>
                  </a:ext>
                </a:extLst>
              </p:cNvPr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669;p40">
                <a:extLst>
                  <a:ext uri="{FF2B5EF4-FFF2-40B4-BE49-F238E27FC236}">
                    <a16:creationId xmlns:a16="http://schemas.microsoft.com/office/drawing/2014/main" id="{EC787704-955E-4DC1-853E-310B2BF4824E}"/>
                  </a:ext>
                </a:extLst>
              </p:cNvPr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670;p40">
                <a:extLst>
                  <a:ext uri="{FF2B5EF4-FFF2-40B4-BE49-F238E27FC236}">
                    <a16:creationId xmlns:a16="http://schemas.microsoft.com/office/drawing/2014/main" id="{B3DF0196-0188-4038-B2E0-A7A0A449878B}"/>
                  </a:ext>
                </a:extLst>
              </p:cNvPr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671;p40">
                <a:extLst>
                  <a:ext uri="{FF2B5EF4-FFF2-40B4-BE49-F238E27FC236}">
                    <a16:creationId xmlns:a16="http://schemas.microsoft.com/office/drawing/2014/main" id="{8F54186A-2F5D-4A42-8C6A-E8B70F57FAF5}"/>
                  </a:ext>
                </a:extLst>
              </p:cNvPr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672;p40">
                <a:extLst>
                  <a:ext uri="{FF2B5EF4-FFF2-40B4-BE49-F238E27FC236}">
                    <a16:creationId xmlns:a16="http://schemas.microsoft.com/office/drawing/2014/main" id="{DE0F71AD-2C19-4A15-AEFD-D317802C9878}"/>
                  </a:ext>
                </a:extLst>
              </p:cNvPr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673;p40">
                <a:extLst>
                  <a:ext uri="{FF2B5EF4-FFF2-40B4-BE49-F238E27FC236}">
                    <a16:creationId xmlns:a16="http://schemas.microsoft.com/office/drawing/2014/main" id="{108DA4F8-1A34-4A19-88BE-5EEDA5B639AC}"/>
                  </a:ext>
                </a:extLst>
              </p:cNvPr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674;p40">
                <a:extLst>
                  <a:ext uri="{FF2B5EF4-FFF2-40B4-BE49-F238E27FC236}">
                    <a16:creationId xmlns:a16="http://schemas.microsoft.com/office/drawing/2014/main" id="{0AE31C1D-9637-41ED-A21A-EB63C544CE33}"/>
                  </a:ext>
                </a:extLst>
              </p:cNvPr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675;p40">
                <a:extLst>
                  <a:ext uri="{FF2B5EF4-FFF2-40B4-BE49-F238E27FC236}">
                    <a16:creationId xmlns:a16="http://schemas.microsoft.com/office/drawing/2014/main" id="{7FF3238D-99AA-46A3-B15E-D4286717E384}"/>
                  </a:ext>
                </a:extLst>
              </p:cNvPr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676;p40">
                <a:extLst>
                  <a:ext uri="{FF2B5EF4-FFF2-40B4-BE49-F238E27FC236}">
                    <a16:creationId xmlns:a16="http://schemas.microsoft.com/office/drawing/2014/main" id="{244E5D96-1AF4-4A0B-94BB-F355E2F3679A}"/>
                  </a:ext>
                </a:extLst>
              </p:cNvPr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677;p40">
                <a:extLst>
                  <a:ext uri="{FF2B5EF4-FFF2-40B4-BE49-F238E27FC236}">
                    <a16:creationId xmlns:a16="http://schemas.microsoft.com/office/drawing/2014/main" id="{5A2C0677-70F5-4B26-AC4F-DEB72ACA8611}"/>
                  </a:ext>
                </a:extLst>
              </p:cNvPr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678;p40">
                <a:extLst>
                  <a:ext uri="{FF2B5EF4-FFF2-40B4-BE49-F238E27FC236}">
                    <a16:creationId xmlns:a16="http://schemas.microsoft.com/office/drawing/2014/main" id="{710C64B4-8E30-4C7A-B313-08F4F5CA1531}"/>
                  </a:ext>
                </a:extLst>
              </p:cNvPr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679;p40">
                <a:extLst>
                  <a:ext uri="{FF2B5EF4-FFF2-40B4-BE49-F238E27FC236}">
                    <a16:creationId xmlns:a16="http://schemas.microsoft.com/office/drawing/2014/main" id="{3BC306B9-2149-4AC7-BB48-FF1098A1DE5B}"/>
                  </a:ext>
                </a:extLst>
              </p:cNvPr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80;p40">
                <a:extLst>
                  <a:ext uri="{FF2B5EF4-FFF2-40B4-BE49-F238E27FC236}">
                    <a16:creationId xmlns:a16="http://schemas.microsoft.com/office/drawing/2014/main" id="{C44909C5-B3AA-4126-9249-0A7FA9425CB3}"/>
                  </a:ext>
                </a:extLst>
              </p:cNvPr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681;p40">
                <a:extLst>
                  <a:ext uri="{FF2B5EF4-FFF2-40B4-BE49-F238E27FC236}">
                    <a16:creationId xmlns:a16="http://schemas.microsoft.com/office/drawing/2014/main" id="{ED6379BF-FF37-436A-8E91-FA484F999713}"/>
                  </a:ext>
                </a:extLst>
              </p:cNvPr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82;p40">
                <a:extLst>
                  <a:ext uri="{FF2B5EF4-FFF2-40B4-BE49-F238E27FC236}">
                    <a16:creationId xmlns:a16="http://schemas.microsoft.com/office/drawing/2014/main" id="{354CE3E1-8B7B-426A-8E55-42A9AA77F01E}"/>
                  </a:ext>
                </a:extLst>
              </p:cNvPr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rgbClr val="3F3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683;p40">
                <a:extLst>
                  <a:ext uri="{FF2B5EF4-FFF2-40B4-BE49-F238E27FC236}">
                    <a16:creationId xmlns:a16="http://schemas.microsoft.com/office/drawing/2014/main" id="{B9232BE5-AEC5-4FF1-8172-1745372C035B}"/>
                  </a:ext>
                </a:extLst>
              </p:cNvPr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rgbClr val="3F3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84;p40">
                <a:extLst>
                  <a:ext uri="{FF2B5EF4-FFF2-40B4-BE49-F238E27FC236}">
                    <a16:creationId xmlns:a16="http://schemas.microsoft.com/office/drawing/2014/main" id="{04650FDC-8C0B-4C92-A1A8-680FD21C96A2}"/>
                  </a:ext>
                </a:extLst>
              </p:cNvPr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rgbClr val="3F3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685;p40">
                <a:extLst>
                  <a:ext uri="{FF2B5EF4-FFF2-40B4-BE49-F238E27FC236}">
                    <a16:creationId xmlns:a16="http://schemas.microsoft.com/office/drawing/2014/main" id="{2CE64451-3F0B-4638-A857-DED70D12A008}"/>
                  </a:ext>
                </a:extLst>
              </p:cNvPr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rgbClr val="3F3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686;p40">
                <a:extLst>
                  <a:ext uri="{FF2B5EF4-FFF2-40B4-BE49-F238E27FC236}">
                    <a16:creationId xmlns:a16="http://schemas.microsoft.com/office/drawing/2014/main" id="{ECDD6E9A-3759-4705-BB2E-1DE575F9D56F}"/>
                  </a:ext>
                </a:extLst>
              </p:cNvPr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rgbClr val="3F3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87;p40">
                <a:extLst>
                  <a:ext uri="{FF2B5EF4-FFF2-40B4-BE49-F238E27FC236}">
                    <a16:creationId xmlns:a16="http://schemas.microsoft.com/office/drawing/2014/main" id="{7ACED520-669E-42BE-B7CB-CA1235D48410}"/>
                  </a:ext>
                </a:extLst>
              </p:cNvPr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rgbClr val="3F3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88;p40">
                <a:extLst>
                  <a:ext uri="{FF2B5EF4-FFF2-40B4-BE49-F238E27FC236}">
                    <a16:creationId xmlns:a16="http://schemas.microsoft.com/office/drawing/2014/main" id="{9A299EC8-A364-4B95-8715-B0FD8304A8A3}"/>
                  </a:ext>
                </a:extLst>
              </p:cNvPr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rgbClr val="3F3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89;p40">
                <a:extLst>
                  <a:ext uri="{FF2B5EF4-FFF2-40B4-BE49-F238E27FC236}">
                    <a16:creationId xmlns:a16="http://schemas.microsoft.com/office/drawing/2014/main" id="{1F838AE4-786F-4DDC-B68B-E672D5D476C2}"/>
                  </a:ext>
                </a:extLst>
              </p:cNvPr>
              <p:cNvSpPr/>
              <p:nvPr/>
            </p:nvSpPr>
            <p:spPr>
              <a:xfrm>
                <a:off x="10048724" y="456188"/>
                <a:ext cx="3526700" cy="2480324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90;p40">
                <a:extLst>
                  <a:ext uri="{FF2B5EF4-FFF2-40B4-BE49-F238E27FC236}">
                    <a16:creationId xmlns:a16="http://schemas.microsoft.com/office/drawing/2014/main" id="{D986C779-0FD8-4543-845B-9FBE60AA1F04}"/>
                  </a:ext>
                </a:extLst>
              </p:cNvPr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91;p40">
                <a:extLst>
                  <a:ext uri="{FF2B5EF4-FFF2-40B4-BE49-F238E27FC236}">
                    <a16:creationId xmlns:a16="http://schemas.microsoft.com/office/drawing/2014/main" id="{17FA8F14-C747-4ADA-9B9E-210BC93CBC1A}"/>
                  </a:ext>
                </a:extLst>
              </p:cNvPr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92;p40">
                <a:extLst>
                  <a:ext uri="{FF2B5EF4-FFF2-40B4-BE49-F238E27FC236}">
                    <a16:creationId xmlns:a16="http://schemas.microsoft.com/office/drawing/2014/main" id="{64806FD5-F72D-4B16-AEC3-7D0C799812DF}"/>
                  </a:ext>
                </a:extLst>
              </p:cNvPr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93;p40">
                <a:extLst>
                  <a:ext uri="{FF2B5EF4-FFF2-40B4-BE49-F238E27FC236}">
                    <a16:creationId xmlns:a16="http://schemas.microsoft.com/office/drawing/2014/main" id="{E1A4CB7B-9DE3-47CD-BB46-5E7E536ED311}"/>
                  </a:ext>
                </a:extLst>
              </p:cNvPr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94;p40">
                <a:extLst>
                  <a:ext uri="{FF2B5EF4-FFF2-40B4-BE49-F238E27FC236}">
                    <a16:creationId xmlns:a16="http://schemas.microsoft.com/office/drawing/2014/main" id="{2C27C25A-6ED0-466F-85EC-5DCDC59B6119}"/>
                  </a:ext>
                </a:extLst>
              </p:cNvPr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95;p40">
                <a:extLst>
                  <a:ext uri="{FF2B5EF4-FFF2-40B4-BE49-F238E27FC236}">
                    <a16:creationId xmlns:a16="http://schemas.microsoft.com/office/drawing/2014/main" id="{B8357BAA-470A-4A06-A142-E289A1C62BD9}"/>
                  </a:ext>
                </a:extLst>
              </p:cNvPr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96;p40">
                <a:extLst>
                  <a:ext uri="{FF2B5EF4-FFF2-40B4-BE49-F238E27FC236}">
                    <a16:creationId xmlns:a16="http://schemas.microsoft.com/office/drawing/2014/main" id="{39B80AD2-A11F-4421-8FCC-62E2F9D5D082}"/>
                  </a:ext>
                </a:extLst>
              </p:cNvPr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97;p40">
                <a:extLst>
                  <a:ext uri="{FF2B5EF4-FFF2-40B4-BE49-F238E27FC236}">
                    <a16:creationId xmlns:a16="http://schemas.microsoft.com/office/drawing/2014/main" id="{7F6541A3-4884-4B43-AC83-ABF6A79D88FB}"/>
                  </a:ext>
                </a:extLst>
              </p:cNvPr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698;p40">
                <a:extLst>
                  <a:ext uri="{FF2B5EF4-FFF2-40B4-BE49-F238E27FC236}">
                    <a16:creationId xmlns:a16="http://schemas.microsoft.com/office/drawing/2014/main" id="{2B23175A-47E0-4F8D-9013-9EAB85E1DBFC}"/>
                  </a:ext>
                </a:extLst>
              </p:cNvPr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99;p40">
                <a:extLst>
                  <a:ext uri="{FF2B5EF4-FFF2-40B4-BE49-F238E27FC236}">
                    <a16:creationId xmlns:a16="http://schemas.microsoft.com/office/drawing/2014/main" id="{35EF39E7-10E3-4A1E-829B-7F099256B319}"/>
                  </a:ext>
                </a:extLst>
              </p:cNvPr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700;p40">
                <a:extLst>
                  <a:ext uri="{FF2B5EF4-FFF2-40B4-BE49-F238E27FC236}">
                    <a16:creationId xmlns:a16="http://schemas.microsoft.com/office/drawing/2014/main" id="{BE7DF2B0-DEBD-49E6-8A3D-67A8F27A84A9}"/>
                  </a:ext>
                </a:extLst>
              </p:cNvPr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701;p40">
                <a:extLst>
                  <a:ext uri="{FF2B5EF4-FFF2-40B4-BE49-F238E27FC236}">
                    <a16:creationId xmlns:a16="http://schemas.microsoft.com/office/drawing/2014/main" id="{D4485E0E-235E-4BEA-A030-61E159AD7DFE}"/>
                  </a:ext>
                </a:extLst>
              </p:cNvPr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702;p40">
                <a:extLst>
                  <a:ext uri="{FF2B5EF4-FFF2-40B4-BE49-F238E27FC236}">
                    <a16:creationId xmlns:a16="http://schemas.microsoft.com/office/drawing/2014/main" id="{DBA0D949-8CD4-46F0-9E7B-FDAD47754B62}"/>
                  </a:ext>
                </a:extLst>
              </p:cNvPr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703;p40">
                <a:extLst>
                  <a:ext uri="{FF2B5EF4-FFF2-40B4-BE49-F238E27FC236}">
                    <a16:creationId xmlns:a16="http://schemas.microsoft.com/office/drawing/2014/main" id="{58398478-445F-4BC3-9B3B-652EDF1D59C5}"/>
                  </a:ext>
                </a:extLst>
              </p:cNvPr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704;p40">
                <a:extLst>
                  <a:ext uri="{FF2B5EF4-FFF2-40B4-BE49-F238E27FC236}">
                    <a16:creationId xmlns:a16="http://schemas.microsoft.com/office/drawing/2014/main" id="{032B67AE-6AD9-463B-892D-F58A59169A2D}"/>
                  </a:ext>
                </a:extLst>
              </p:cNvPr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705;p40">
                <a:extLst>
                  <a:ext uri="{FF2B5EF4-FFF2-40B4-BE49-F238E27FC236}">
                    <a16:creationId xmlns:a16="http://schemas.microsoft.com/office/drawing/2014/main" id="{D12D2949-DA9F-4AAD-B9D4-C21BE694D16C}"/>
                  </a:ext>
                </a:extLst>
              </p:cNvPr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706;p40">
                <a:extLst>
                  <a:ext uri="{FF2B5EF4-FFF2-40B4-BE49-F238E27FC236}">
                    <a16:creationId xmlns:a16="http://schemas.microsoft.com/office/drawing/2014/main" id="{C2600178-2893-48B8-8565-9E4FC7F77B87}"/>
                  </a:ext>
                </a:extLst>
              </p:cNvPr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707;p40">
                <a:extLst>
                  <a:ext uri="{FF2B5EF4-FFF2-40B4-BE49-F238E27FC236}">
                    <a16:creationId xmlns:a16="http://schemas.microsoft.com/office/drawing/2014/main" id="{539FB53A-75C4-4152-9AE8-E743C425E11B}"/>
                  </a:ext>
                </a:extLst>
              </p:cNvPr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708;p40">
                <a:extLst>
                  <a:ext uri="{FF2B5EF4-FFF2-40B4-BE49-F238E27FC236}">
                    <a16:creationId xmlns:a16="http://schemas.microsoft.com/office/drawing/2014/main" id="{97AAA7F0-6C4B-491A-A66D-F840884A4A33}"/>
                  </a:ext>
                </a:extLst>
              </p:cNvPr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709;p40">
                <a:extLst>
                  <a:ext uri="{FF2B5EF4-FFF2-40B4-BE49-F238E27FC236}">
                    <a16:creationId xmlns:a16="http://schemas.microsoft.com/office/drawing/2014/main" id="{0B6EF911-B196-4E81-80E3-63C670D5BE82}"/>
                  </a:ext>
                </a:extLst>
              </p:cNvPr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710;p40">
                <a:extLst>
                  <a:ext uri="{FF2B5EF4-FFF2-40B4-BE49-F238E27FC236}">
                    <a16:creationId xmlns:a16="http://schemas.microsoft.com/office/drawing/2014/main" id="{81A6E978-2682-4C5E-B38F-4E0D29C92C21}"/>
                  </a:ext>
                </a:extLst>
              </p:cNvPr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711;p40">
                <a:extLst>
                  <a:ext uri="{FF2B5EF4-FFF2-40B4-BE49-F238E27FC236}">
                    <a16:creationId xmlns:a16="http://schemas.microsoft.com/office/drawing/2014/main" id="{CE811F86-D64D-4949-981C-216C86F81A28}"/>
                  </a:ext>
                </a:extLst>
              </p:cNvPr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712;p40">
                <a:extLst>
                  <a:ext uri="{FF2B5EF4-FFF2-40B4-BE49-F238E27FC236}">
                    <a16:creationId xmlns:a16="http://schemas.microsoft.com/office/drawing/2014/main" id="{12EDAB20-3E00-4A89-9BE2-E10964986C4D}"/>
                  </a:ext>
                </a:extLst>
              </p:cNvPr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713;p40">
                <a:extLst>
                  <a:ext uri="{FF2B5EF4-FFF2-40B4-BE49-F238E27FC236}">
                    <a16:creationId xmlns:a16="http://schemas.microsoft.com/office/drawing/2014/main" id="{E60F6130-8874-4044-9C68-DD25F599854D}"/>
                  </a:ext>
                </a:extLst>
              </p:cNvPr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714;p40">
                <a:extLst>
                  <a:ext uri="{FF2B5EF4-FFF2-40B4-BE49-F238E27FC236}">
                    <a16:creationId xmlns:a16="http://schemas.microsoft.com/office/drawing/2014/main" id="{12562F1B-C20E-4BFD-8CC6-5CEB8B4DB022}"/>
                  </a:ext>
                </a:extLst>
              </p:cNvPr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715;p40">
                <a:extLst>
                  <a:ext uri="{FF2B5EF4-FFF2-40B4-BE49-F238E27FC236}">
                    <a16:creationId xmlns:a16="http://schemas.microsoft.com/office/drawing/2014/main" id="{F29D0879-1150-47DA-B693-9AEB70CA6890}"/>
                  </a:ext>
                </a:extLst>
              </p:cNvPr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716;p40">
                <a:extLst>
                  <a:ext uri="{FF2B5EF4-FFF2-40B4-BE49-F238E27FC236}">
                    <a16:creationId xmlns:a16="http://schemas.microsoft.com/office/drawing/2014/main" id="{1CC8292D-1070-4CFA-AE4A-AFA5B284FF50}"/>
                  </a:ext>
                </a:extLst>
              </p:cNvPr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717;p40">
              <a:extLst>
                <a:ext uri="{FF2B5EF4-FFF2-40B4-BE49-F238E27FC236}">
                  <a16:creationId xmlns:a16="http://schemas.microsoft.com/office/drawing/2014/main" id="{1BFA9AF2-DC80-43BE-B9C2-23ED23802F61}"/>
                </a:ext>
              </a:extLst>
            </p:cNvPr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38" name="Google Shape;1718;p40">
                <a:extLst>
                  <a:ext uri="{FF2B5EF4-FFF2-40B4-BE49-F238E27FC236}">
                    <a16:creationId xmlns:a16="http://schemas.microsoft.com/office/drawing/2014/main" id="{8C8E20CB-EE33-428F-A14A-DE18A0C25947}"/>
                  </a:ext>
                </a:extLst>
              </p:cNvPr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" name="Google Shape;1719;p40">
                <a:extLst>
                  <a:ext uri="{FF2B5EF4-FFF2-40B4-BE49-F238E27FC236}">
                    <a16:creationId xmlns:a16="http://schemas.microsoft.com/office/drawing/2014/main" id="{5926ACA8-E703-405B-B863-C81280C849AE}"/>
                  </a:ext>
                </a:extLst>
              </p:cNvPr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0" name="Google Shape;1720;p40">
                  <a:extLst>
                    <a:ext uri="{FF2B5EF4-FFF2-40B4-BE49-F238E27FC236}">
                      <a16:creationId xmlns:a16="http://schemas.microsoft.com/office/drawing/2014/main" id="{AF2E883E-D922-46A2-A0D1-6FB48FE90112}"/>
                    </a:ext>
                  </a:extLst>
                </p:cNvPr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721;p40">
                  <a:extLst>
                    <a:ext uri="{FF2B5EF4-FFF2-40B4-BE49-F238E27FC236}">
                      <a16:creationId xmlns:a16="http://schemas.microsoft.com/office/drawing/2014/main" id="{4BEA26A6-1EF9-434E-8891-26872CE38857}"/>
                    </a:ext>
                  </a:extLst>
                </p:cNvPr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722;p40">
                  <a:extLst>
                    <a:ext uri="{FF2B5EF4-FFF2-40B4-BE49-F238E27FC236}">
                      <a16:creationId xmlns:a16="http://schemas.microsoft.com/office/drawing/2014/main" id="{BEA2D5DB-0B09-4352-BFC3-DDB35CAF530E}"/>
                    </a:ext>
                  </a:extLst>
                </p:cNvPr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723;p40">
                  <a:extLst>
                    <a:ext uri="{FF2B5EF4-FFF2-40B4-BE49-F238E27FC236}">
                      <a16:creationId xmlns:a16="http://schemas.microsoft.com/office/drawing/2014/main" id="{D3E03B7D-8414-4BAC-93BF-8A7B61FA5011}"/>
                    </a:ext>
                  </a:extLst>
                </p:cNvPr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" name="Google Shape;1724;p40">
              <a:extLst>
                <a:ext uri="{FF2B5EF4-FFF2-40B4-BE49-F238E27FC236}">
                  <a16:creationId xmlns:a16="http://schemas.microsoft.com/office/drawing/2014/main" id="{301338B1-9ABC-4E86-9A97-F2BAB50E2229}"/>
                </a:ext>
              </a:extLst>
            </p:cNvPr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31" name="Google Shape;1725;p40">
                <a:extLst>
                  <a:ext uri="{FF2B5EF4-FFF2-40B4-BE49-F238E27FC236}">
                    <a16:creationId xmlns:a16="http://schemas.microsoft.com/office/drawing/2014/main" id="{E043E231-61BA-47F9-A46B-1A2F2C9023BB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26;p40">
                <a:extLst>
                  <a:ext uri="{FF2B5EF4-FFF2-40B4-BE49-F238E27FC236}">
                    <a16:creationId xmlns:a16="http://schemas.microsoft.com/office/drawing/2014/main" id="{BCFD1186-F290-41EF-AA0C-AEB5B126A65A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27;p40">
                <a:extLst>
                  <a:ext uri="{FF2B5EF4-FFF2-40B4-BE49-F238E27FC236}">
                    <a16:creationId xmlns:a16="http://schemas.microsoft.com/office/drawing/2014/main" id="{6FB93294-7777-45B0-9DB3-537F41C81346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28;p40">
                <a:extLst>
                  <a:ext uri="{FF2B5EF4-FFF2-40B4-BE49-F238E27FC236}">
                    <a16:creationId xmlns:a16="http://schemas.microsoft.com/office/drawing/2014/main" id="{3552A977-B377-4274-8E22-522C6DE3E081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29;p40">
                <a:extLst>
                  <a:ext uri="{FF2B5EF4-FFF2-40B4-BE49-F238E27FC236}">
                    <a16:creationId xmlns:a16="http://schemas.microsoft.com/office/drawing/2014/main" id="{71CAC6F9-1346-4C45-B48D-0160EDE3FFE4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30;p40">
                <a:extLst>
                  <a:ext uri="{FF2B5EF4-FFF2-40B4-BE49-F238E27FC236}">
                    <a16:creationId xmlns:a16="http://schemas.microsoft.com/office/drawing/2014/main" id="{CAF07A8E-39A8-4AE5-B210-42268A3986D7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31;p40">
                <a:extLst>
                  <a:ext uri="{FF2B5EF4-FFF2-40B4-BE49-F238E27FC236}">
                    <a16:creationId xmlns:a16="http://schemas.microsoft.com/office/drawing/2014/main" id="{354B48DE-B14D-42CB-87F0-BFC34A399D44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732;p40">
              <a:extLst>
                <a:ext uri="{FF2B5EF4-FFF2-40B4-BE49-F238E27FC236}">
                  <a16:creationId xmlns:a16="http://schemas.microsoft.com/office/drawing/2014/main" id="{7CA783B4-362A-487D-A32F-FAE9715ACA3F}"/>
                </a:ext>
              </a:extLst>
            </p:cNvPr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21" name="Google Shape;1733;p40">
                <a:extLst>
                  <a:ext uri="{FF2B5EF4-FFF2-40B4-BE49-F238E27FC236}">
                    <a16:creationId xmlns:a16="http://schemas.microsoft.com/office/drawing/2014/main" id="{8FDA00DB-E90B-461F-A4A6-6ABF309967DE}"/>
                  </a:ext>
                </a:extLst>
              </p:cNvPr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34;p40">
                <a:extLst>
                  <a:ext uri="{FF2B5EF4-FFF2-40B4-BE49-F238E27FC236}">
                    <a16:creationId xmlns:a16="http://schemas.microsoft.com/office/drawing/2014/main" id="{80E1C3B8-F83E-4475-BDE6-A0B6F72BEB72}"/>
                  </a:ext>
                </a:extLst>
              </p:cNvPr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35;p40">
                <a:extLst>
                  <a:ext uri="{FF2B5EF4-FFF2-40B4-BE49-F238E27FC236}">
                    <a16:creationId xmlns:a16="http://schemas.microsoft.com/office/drawing/2014/main" id="{4EE19159-BCCE-4911-8500-506FE183E06A}"/>
                  </a:ext>
                </a:extLst>
              </p:cNvPr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36;p40">
                <a:extLst>
                  <a:ext uri="{FF2B5EF4-FFF2-40B4-BE49-F238E27FC236}">
                    <a16:creationId xmlns:a16="http://schemas.microsoft.com/office/drawing/2014/main" id="{30B7672D-96BA-418B-B829-7C799628AF82}"/>
                  </a:ext>
                </a:extLst>
              </p:cNvPr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37;p40">
                <a:extLst>
                  <a:ext uri="{FF2B5EF4-FFF2-40B4-BE49-F238E27FC236}">
                    <a16:creationId xmlns:a16="http://schemas.microsoft.com/office/drawing/2014/main" id="{446D5636-DCF5-4059-8CC6-730742C44F2F}"/>
                  </a:ext>
                </a:extLst>
              </p:cNvPr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38;p40">
                <a:extLst>
                  <a:ext uri="{FF2B5EF4-FFF2-40B4-BE49-F238E27FC236}">
                    <a16:creationId xmlns:a16="http://schemas.microsoft.com/office/drawing/2014/main" id="{658B60D7-A3A8-480B-B151-FEEAFFCD8FFF}"/>
                  </a:ext>
                </a:extLst>
              </p:cNvPr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39;p40">
                <a:extLst>
                  <a:ext uri="{FF2B5EF4-FFF2-40B4-BE49-F238E27FC236}">
                    <a16:creationId xmlns:a16="http://schemas.microsoft.com/office/drawing/2014/main" id="{9EA2B83A-8E86-41F3-83F8-F12046340AB2}"/>
                  </a:ext>
                </a:extLst>
              </p:cNvPr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40;p40">
                <a:extLst>
                  <a:ext uri="{FF2B5EF4-FFF2-40B4-BE49-F238E27FC236}">
                    <a16:creationId xmlns:a16="http://schemas.microsoft.com/office/drawing/2014/main" id="{4AD9A3B2-BECB-41A7-92AE-05D808DB6B6C}"/>
                  </a:ext>
                </a:extLst>
              </p:cNvPr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41;p40">
                <a:extLst>
                  <a:ext uri="{FF2B5EF4-FFF2-40B4-BE49-F238E27FC236}">
                    <a16:creationId xmlns:a16="http://schemas.microsoft.com/office/drawing/2014/main" id="{D34D8398-722E-4013-883D-50038D6C813B}"/>
                  </a:ext>
                </a:extLst>
              </p:cNvPr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42;p40">
                <a:extLst>
                  <a:ext uri="{FF2B5EF4-FFF2-40B4-BE49-F238E27FC236}">
                    <a16:creationId xmlns:a16="http://schemas.microsoft.com/office/drawing/2014/main" id="{7B0B6CEB-CC64-4F18-8440-01E432792B36}"/>
                  </a:ext>
                </a:extLst>
              </p:cNvPr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743;p40">
              <a:extLst>
                <a:ext uri="{FF2B5EF4-FFF2-40B4-BE49-F238E27FC236}">
                  <a16:creationId xmlns:a16="http://schemas.microsoft.com/office/drawing/2014/main" id="{672AC020-5E7E-473C-AEF1-3D6CB853F4AF}"/>
                </a:ext>
              </a:extLst>
            </p:cNvPr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3" name="Google Shape;1744;p40">
                <a:extLst>
                  <a:ext uri="{FF2B5EF4-FFF2-40B4-BE49-F238E27FC236}">
                    <a16:creationId xmlns:a16="http://schemas.microsoft.com/office/drawing/2014/main" id="{6F5C39FB-181B-4EA9-B8F4-B4FA2FA4AC6D}"/>
                  </a:ext>
                </a:extLst>
              </p:cNvPr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rgbClr val="ED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5;p40">
                <a:extLst>
                  <a:ext uri="{FF2B5EF4-FFF2-40B4-BE49-F238E27FC236}">
                    <a16:creationId xmlns:a16="http://schemas.microsoft.com/office/drawing/2014/main" id="{537A3BB8-8B8F-40B6-8729-D812155C4A19}"/>
                  </a:ext>
                </a:extLst>
              </p:cNvPr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A6A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6;p40">
                <a:extLst>
                  <a:ext uri="{FF2B5EF4-FFF2-40B4-BE49-F238E27FC236}">
                    <a16:creationId xmlns:a16="http://schemas.microsoft.com/office/drawing/2014/main" id="{4A39C10B-375E-408D-A427-38F76C5FABE1}"/>
                  </a:ext>
                </a:extLst>
              </p:cNvPr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rgbClr val="ED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7;p40">
                <a:extLst>
                  <a:ext uri="{FF2B5EF4-FFF2-40B4-BE49-F238E27FC236}">
                    <a16:creationId xmlns:a16="http://schemas.microsoft.com/office/drawing/2014/main" id="{00FAC5C8-20CD-40C6-A011-3FB21A1BB6C5}"/>
                  </a:ext>
                </a:extLst>
              </p:cNvPr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rgbClr val="3F3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8;p40">
                <a:extLst>
                  <a:ext uri="{FF2B5EF4-FFF2-40B4-BE49-F238E27FC236}">
                    <a16:creationId xmlns:a16="http://schemas.microsoft.com/office/drawing/2014/main" id="{2FD73DEE-1B8A-4722-827A-16C8FC9D9A85}"/>
                  </a:ext>
                </a:extLst>
              </p:cNvPr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rgbClr val="ED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49;p40">
                <a:extLst>
                  <a:ext uri="{FF2B5EF4-FFF2-40B4-BE49-F238E27FC236}">
                    <a16:creationId xmlns:a16="http://schemas.microsoft.com/office/drawing/2014/main" id="{E42AC73F-CCD7-4D9A-86AC-CE0965454347}"/>
                  </a:ext>
                </a:extLst>
              </p:cNvPr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rgbClr val="0F8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0;p40">
                <a:extLst>
                  <a:ext uri="{FF2B5EF4-FFF2-40B4-BE49-F238E27FC236}">
                    <a16:creationId xmlns:a16="http://schemas.microsoft.com/office/drawing/2014/main" id="{494B5957-3E1B-4D9F-AFC0-7BE6A63DC6F0}"/>
                  </a:ext>
                </a:extLst>
              </p:cNvPr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1;p40">
                <a:extLst>
                  <a:ext uri="{FF2B5EF4-FFF2-40B4-BE49-F238E27FC236}">
                    <a16:creationId xmlns:a16="http://schemas.microsoft.com/office/drawing/2014/main" id="{CEC2D4C8-62C6-4245-BD5B-8CEEF10B871B}"/>
                  </a:ext>
                </a:extLst>
              </p:cNvPr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7" name="Imagen 116">
            <a:extLst>
              <a:ext uri="{FF2B5EF4-FFF2-40B4-BE49-F238E27FC236}">
                <a16:creationId xmlns:a16="http://schemas.microsoft.com/office/drawing/2014/main" id="{67561E19-8001-484A-BECE-66CB8D172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29" y="1672723"/>
            <a:ext cx="1030194" cy="540000"/>
          </a:xfrm>
          <a:prstGeom prst="rect">
            <a:avLst/>
          </a:prstGeom>
        </p:spPr>
      </p:pic>
      <p:grpSp>
        <p:nvGrpSpPr>
          <p:cNvPr id="118" name="Google Shape;11;p2">
            <a:extLst>
              <a:ext uri="{FF2B5EF4-FFF2-40B4-BE49-F238E27FC236}">
                <a16:creationId xmlns:a16="http://schemas.microsoft.com/office/drawing/2014/main" id="{7D3E4FE4-FDDF-4D65-815C-DA1593FF41E4}"/>
              </a:ext>
            </a:extLst>
          </p:cNvPr>
          <p:cNvGrpSpPr/>
          <p:nvPr userDrawn="1"/>
        </p:nvGrpSpPr>
        <p:grpSpPr>
          <a:xfrm>
            <a:off x="378736" y="1334258"/>
            <a:ext cx="232368" cy="973684"/>
            <a:chOff x="6656577" y="3252597"/>
            <a:chExt cx="232368" cy="973684"/>
          </a:xfrm>
        </p:grpSpPr>
        <p:sp>
          <p:nvSpPr>
            <p:cNvPr id="119" name="Google Shape;12;p2">
              <a:extLst>
                <a:ext uri="{FF2B5EF4-FFF2-40B4-BE49-F238E27FC236}">
                  <a16:creationId xmlns:a16="http://schemas.microsoft.com/office/drawing/2014/main" id="{20EB5682-44CA-4826-9170-7FCFC0D6020C}"/>
                </a:ext>
              </a:extLst>
            </p:cNvPr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;p2">
              <a:extLst>
                <a:ext uri="{FF2B5EF4-FFF2-40B4-BE49-F238E27FC236}">
                  <a16:creationId xmlns:a16="http://schemas.microsoft.com/office/drawing/2014/main" id="{A2AAEDDD-9C2E-40B0-AB5B-555889267560}"/>
                </a:ext>
              </a:extLst>
            </p:cNvPr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;p2">
              <a:extLst>
                <a:ext uri="{FF2B5EF4-FFF2-40B4-BE49-F238E27FC236}">
                  <a16:creationId xmlns:a16="http://schemas.microsoft.com/office/drawing/2014/main" id="{DF56D4D4-4954-4F0F-B012-3174E8D28589}"/>
                </a:ext>
              </a:extLst>
            </p:cNvPr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;p2">
              <a:extLst>
                <a:ext uri="{FF2B5EF4-FFF2-40B4-BE49-F238E27FC236}">
                  <a16:creationId xmlns:a16="http://schemas.microsoft.com/office/drawing/2014/main" id="{111D26A9-D7B3-4597-8438-89F41EBE27CC}"/>
                </a:ext>
              </a:extLst>
            </p:cNvPr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;p2">
              <a:extLst>
                <a:ext uri="{FF2B5EF4-FFF2-40B4-BE49-F238E27FC236}">
                  <a16:creationId xmlns:a16="http://schemas.microsoft.com/office/drawing/2014/main" id="{469DEA9F-219D-4DA0-9E45-DE86C69D9999}"/>
                </a:ext>
              </a:extLst>
            </p:cNvPr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;p2">
              <a:extLst>
                <a:ext uri="{FF2B5EF4-FFF2-40B4-BE49-F238E27FC236}">
                  <a16:creationId xmlns:a16="http://schemas.microsoft.com/office/drawing/2014/main" id="{13E30D0E-DBA4-44CB-8DFC-830DA55F7898}"/>
                </a:ext>
              </a:extLst>
            </p:cNvPr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;p2">
              <a:extLst>
                <a:ext uri="{FF2B5EF4-FFF2-40B4-BE49-F238E27FC236}">
                  <a16:creationId xmlns:a16="http://schemas.microsoft.com/office/drawing/2014/main" id="{BAAE6F8E-7DC7-4D89-AFDC-9FCA9C7D9FC6}"/>
                </a:ext>
              </a:extLst>
            </p:cNvPr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;p2">
              <a:extLst>
                <a:ext uri="{FF2B5EF4-FFF2-40B4-BE49-F238E27FC236}">
                  <a16:creationId xmlns:a16="http://schemas.microsoft.com/office/drawing/2014/main" id="{B00F4D5D-081A-42B0-BE5C-0B6938C8FEA9}"/>
                </a:ext>
              </a:extLst>
            </p:cNvPr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;p2">
              <a:extLst>
                <a:ext uri="{FF2B5EF4-FFF2-40B4-BE49-F238E27FC236}">
                  <a16:creationId xmlns:a16="http://schemas.microsoft.com/office/drawing/2014/main" id="{FFB3730E-DEAD-4CE6-A757-5B7C4680EB92}"/>
                </a:ext>
              </a:extLst>
            </p:cNvPr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;p2">
              <a:extLst>
                <a:ext uri="{FF2B5EF4-FFF2-40B4-BE49-F238E27FC236}">
                  <a16:creationId xmlns:a16="http://schemas.microsoft.com/office/drawing/2014/main" id="{6FF65AD7-3628-48E4-B559-B4587F3A5C29}"/>
                </a:ext>
              </a:extLst>
            </p:cNvPr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;p2">
              <a:extLst>
                <a:ext uri="{FF2B5EF4-FFF2-40B4-BE49-F238E27FC236}">
                  <a16:creationId xmlns:a16="http://schemas.microsoft.com/office/drawing/2014/main" id="{E0953D4D-3024-4C6C-8B96-66F2B3FE9147}"/>
                </a:ext>
              </a:extLst>
            </p:cNvPr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;p2">
              <a:extLst>
                <a:ext uri="{FF2B5EF4-FFF2-40B4-BE49-F238E27FC236}">
                  <a16:creationId xmlns:a16="http://schemas.microsoft.com/office/drawing/2014/main" id="{73FFCD63-361A-46A1-ACB2-060C48632451}"/>
                </a:ext>
              </a:extLst>
            </p:cNvPr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138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9A0FB-998B-46D0-B936-9EEE8B59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3190C6-3FCB-4F68-9474-03A8917C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C2BFE-4E27-48F4-8BFC-9F2B6028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5DDE6-3AD0-419B-A584-DF0295DD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2F873-365D-4EE0-A351-38C23AE4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41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869E73-4797-4C63-992B-C7AD683F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57F8E7-CDDD-4B9A-AB90-2D530F86D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7B4DB4-8A24-4E29-A77C-C82E574A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F7887-2F67-4975-B5CF-10E8D741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58290-919D-4D3A-A082-7197FB72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52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B1598-B55B-4000-AD3C-DEFC2541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BF094-417C-4C8A-AD14-4135316A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7D1F-08CC-4DF8-B937-7C16E0D3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87A3E-1017-4CE5-A254-31D2185E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4545D-75DA-436D-906E-CF935EAB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5B2BD0-85C8-43CB-9520-56FC8F05F9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77" y="203431"/>
            <a:ext cx="103019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66D4-7C23-4882-A77F-9F80E43A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9" y="1709738"/>
            <a:ext cx="114161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405E0-34C7-4313-B81F-B02AC331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29" y="4589463"/>
            <a:ext cx="114161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E540A-4E33-4D81-8F43-A5AF5049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5E046-6B76-4B2C-8028-CD05BBB2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80152-91D7-4FEF-99C7-53FFC1F9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E98376-4F2B-4135-A9C8-A17684388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77" y="203431"/>
            <a:ext cx="103019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D0651-65A4-4970-A73A-E24C1685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91BAD-38E9-4269-9B61-53D4C2089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929" y="1346400"/>
            <a:ext cx="5544000" cy="47160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48DA31-D3AE-4BF6-A041-33BD5C81F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0071" y="1346400"/>
            <a:ext cx="5544000" cy="46800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232D0-D2EA-4ABF-8B09-41C2C1CE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AE53C0-245A-457E-9264-99A57E89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3CC426-17EB-453A-AC35-8FB1A22A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E39D2C-F7A2-4E53-A13B-E6AEB19A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77" y="203431"/>
            <a:ext cx="103019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28F1B-3F7F-45AF-9655-E72BF0D3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05200"/>
            <a:ext cx="11415600" cy="1004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296C2-9C0C-4D6F-BE10-21762889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799" y="1346400"/>
            <a:ext cx="554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B03190-FF3C-4823-973F-71A23BFE4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799" y="2307112"/>
            <a:ext cx="5544000" cy="37260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2E246E-3328-416C-8127-8B46F8E44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201" y="1346400"/>
            <a:ext cx="554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1CD85B-3278-4333-82A9-44DC68360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9201" y="2307112"/>
            <a:ext cx="5544000" cy="37260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7DECAA-596E-43DA-9B1F-C93C62DB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5CC93C-723D-4BF9-996E-9EB1DE12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A4C507-BF3A-4664-9CC1-F4D66ADD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AC42D8D-2049-466B-BECC-C322BF2D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77" y="203431"/>
            <a:ext cx="103019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9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2C05D-3599-4D45-94FA-CE48DF7A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BD5353-15F6-41D1-9D6A-DAE5EDAF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1D21E4-7EA8-424F-B366-AEF86476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400A8A-6AE1-441C-B6A5-B59048DE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6C2F9F-B763-46B5-BCE8-FEAF2D6B99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77" y="203431"/>
            <a:ext cx="103019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AB9F31-16BB-4F1F-A91A-1E80E537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597B82-09E4-4A4A-B95A-EACB919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CB4F87-0139-4567-912D-3E5F090B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DE9527-7DF4-4557-B875-573531134F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77" y="203431"/>
            <a:ext cx="103019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255FB-E8C9-4648-955C-67DE2B4C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F2A41-8E94-4A29-A761-50E93CE6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B16E52-F5B2-4CEE-A051-21D39A25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FDF76-399C-47B2-B922-A136F51C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092D3-74FA-4CE6-9854-D8727DC2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10BBD6-8E26-4B7C-AFB3-824918DE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33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534C-7AD4-47AC-B2E0-C465EC8D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FD95BE-F4F2-468D-AD16-7AAA2F7C5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3D53AD-0CEE-4A3C-8F09-D1D9B28A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D310A-C41B-41AE-BDDB-E4CBB5D0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1B8533-4186-4DAF-BACA-1C2A7C93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021A44-C33A-4286-AE81-2BB16353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20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092A"/>
            </a:gs>
            <a:gs pos="100000">
              <a:srgbClr val="3232B4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306AC6-D92E-426F-A69C-502EF70A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9" y="203431"/>
            <a:ext cx="11416142" cy="1003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4BB26-5D0B-409A-9F45-243EC2AD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29" y="1346200"/>
            <a:ext cx="11416142" cy="483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C9E70-432A-4F84-B3C8-F5A888EE6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1ACA-2682-4277-BDDD-F73DB872861F}" type="datetimeFigureOut">
              <a:rPr lang="es-PE" smtClean="0"/>
              <a:t>21/02/2024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C4A7D-B25B-443C-80FD-D2FF5E84E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E6366-C376-43E9-A592-ADBD39787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B668-DE3B-46D6-B2B1-8C761384B577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3CB39F-4D72-4900-8A08-58A756435D84}"/>
              </a:ext>
            </a:extLst>
          </p:cNvPr>
          <p:cNvSpPr txBox="1"/>
          <p:nvPr userDrawn="1"/>
        </p:nvSpPr>
        <p:spPr>
          <a:xfrm>
            <a:off x="387929" y="6392959"/>
            <a:ext cx="2364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solidFill>
                  <a:srgbClr val="A6ABFF"/>
                </a:solidFill>
              </a:rPr>
              <a:t>Área de Producto e Innovación | 2024</a:t>
            </a:r>
            <a:endParaRPr lang="es-PE" sz="1100">
              <a:solidFill>
                <a:srgbClr val="A6ABFF"/>
              </a:solidFill>
            </a:endParaRPr>
          </a:p>
        </p:txBody>
      </p:sp>
      <p:grpSp>
        <p:nvGrpSpPr>
          <p:cNvPr id="13" name="Google Shape;44;p2">
            <a:extLst>
              <a:ext uri="{FF2B5EF4-FFF2-40B4-BE49-F238E27FC236}">
                <a16:creationId xmlns:a16="http://schemas.microsoft.com/office/drawing/2014/main" id="{6653CCBD-5A0E-4C52-8BE4-F0013A338F90}"/>
              </a:ext>
            </a:extLst>
          </p:cNvPr>
          <p:cNvGrpSpPr/>
          <p:nvPr userDrawn="1"/>
        </p:nvGrpSpPr>
        <p:grpSpPr>
          <a:xfrm>
            <a:off x="11049030" y="5511800"/>
            <a:ext cx="609540" cy="583574"/>
            <a:chOff x="3105300" y="593625"/>
            <a:chExt cx="256800" cy="245850"/>
          </a:xfrm>
        </p:grpSpPr>
        <p:sp>
          <p:nvSpPr>
            <p:cNvPr id="14" name="Google Shape;45;p2">
              <a:extLst>
                <a:ext uri="{FF2B5EF4-FFF2-40B4-BE49-F238E27FC236}">
                  <a16:creationId xmlns:a16="http://schemas.microsoft.com/office/drawing/2014/main" id="{D6E3192B-E154-48F6-8D31-BF2AA867394E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;p2">
              <a:extLst>
                <a:ext uri="{FF2B5EF4-FFF2-40B4-BE49-F238E27FC236}">
                  <a16:creationId xmlns:a16="http://schemas.microsoft.com/office/drawing/2014/main" id="{5878B80D-EB8F-4E17-BB33-FCF83243B1E4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;p2">
              <a:extLst>
                <a:ext uri="{FF2B5EF4-FFF2-40B4-BE49-F238E27FC236}">
                  <a16:creationId xmlns:a16="http://schemas.microsoft.com/office/drawing/2014/main" id="{F533F19B-1DE5-4295-A8A0-1B24360F333D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;p2">
              <a:extLst>
                <a:ext uri="{FF2B5EF4-FFF2-40B4-BE49-F238E27FC236}">
                  <a16:creationId xmlns:a16="http://schemas.microsoft.com/office/drawing/2014/main" id="{25950956-E5B8-4BDB-8638-792C7418E917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549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92F7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DDEF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DDE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DDE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DE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DE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E0C7B-E105-4125-879F-7C45A5597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Data Analyst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48ED1-79F2-4162-ACC2-6D1980BE1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Perfil de Aprendizaje</a:t>
            </a:r>
          </a:p>
          <a:p>
            <a:endParaRPr lang="es-ES"/>
          </a:p>
          <a:p>
            <a:endParaRPr lang="es-ES"/>
          </a:p>
          <a:p>
            <a:r>
              <a:rPr lang="es-ES" sz="1400"/>
              <a:t>v.2.0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913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04F4-B65F-45BE-93C9-F8820842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/>
              <a:t>¿Este perfil es para mi?</a:t>
            </a:r>
            <a:endParaRPr lang="es-PE" b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2FA10D-6E2A-4810-B5B8-58613B7CBD15}"/>
              </a:ext>
            </a:extLst>
          </p:cNvPr>
          <p:cNvSpPr/>
          <p:nvPr/>
        </p:nvSpPr>
        <p:spPr>
          <a:xfrm>
            <a:off x="838200" y="2826328"/>
            <a:ext cx="1332000" cy="144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>
                <a:solidFill>
                  <a:srgbClr val="92F7FF"/>
                </a:solidFill>
              </a:rPr>
              <a:t>✔</a:t>
            </a:r>
            <a:endParaRPr lang="es-PE" sz="4000">
              <a:solidFill>
                <a:srgbClr val="92F7FF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640A58-6ED0-4668-AB0C-1CC857D5C85E}"/>
              </a:ext>
            </a:extLst>
          </p:cNvPr>
          <p:cNvSpPr/>
          <p:nvPr/>
        </p:nvSpPr>
        <p:spPr>
          <a:xfrm>
            <a:off x="2170200" y="2826328"/>
            <a:ext cx="9183600" cy="144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/>
              <a:t>Si estás interesado o interesada en diseñar e implementar soluciones software de tipo web, móvil y escritorio que ayuden a los negocios a hacer más eficientes sus procesos y los tuyos propios, tanto mediante el empleo de lenguajes de programación como de RPA’s.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23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8BF95-B339-45F8-8C71-6A1BA4F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¿Este perfil es para mi?</a:t>
            </a:r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F5E4C06-007A-452C-9E36-8F4500F1CFFB}"/>
              </a:ext>
            </a:extLst>
          </p:cNvPr>
          <p:cNvSpPr/>
          <p:nvPr/>
        </p:nvSpPr>
        <p:spPr>
          <a:xfrm>
            <a:off x="838200" y="1865455"/>
            <a:ext cx="1368000" cy="144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4000">
              <a:solidFill>
                <a:srgbClr val="92F7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87D181E-9689-45C1-8E6E-2A372D6F2BE8}"/>
              </a:ext>
            </a:extLst>
          </p:cNvPr>
          <p:cNvSpPr/>
          <p:nvPr/>
        </p:nvSpPr>
        <p:spPr>
          <a:xfrm>
            <a:off x="2206200" y="1865455"/>
            <a:ext cx="9147600" cy="234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s-ES" b="1"/>
              <a:t>¿En qué puedo laborar?</a:t>
            </a:r>
          </a:p>
          <a:p>
            <a:r>
              <a:rPr lang="es-ES"/>
              <a:t>Puedes desempeñarte como consultor o consultora independiente, o postular a puestos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Front-End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Back-End Developer.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Movile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RPA Specialist /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Power Platform Specialist / Developer.</a:t>
            </a:r>
            <a:endParaRPr lang="es-PE"/>
          </a:p>
        </p:txBody>
      </p:sp>
      <p:pic>
        <p:nvPicPr>
          <p:cNvPr id="5" name="Gráfico 4" descr="Maletín">
            <a:extLst>
              <a:ext uri="{FF2B5EF4-FFF2-40B4-BE49-F238E27FC236}">
                <a16:creationId xmlns:a16="http://schemas.microsoft.com/office/drawing/2014/main" id="{CEE541E3-F38B-461B-A85B-7795E1EC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200" y="2225455"/>
            <a:ext cx="720000" cy="720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08BF9D8-AF1D-49FB-AC15-58A1C7EB9089}"/>
              </a:ext>
            </a:extLst>
          </p:cNvPr>
          <p:cNvSpPr/>
          <p:nvPr/>
        </p:nvSpPr>
        <p:spPr>
          <a:xfrm>
            <a:off x="2206200" y="4292600"/>
            <a:ext cx="9147600" cy="16611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s-ES" b="1"/>
              <a:t>¿Cómo es un día trabajo típico?</a:t>
            </a:r>
          </a:p>
          <a:p>
            <a:r>
              <a:rPr lang="es-ES"/>
              <a:t>Lorem ipsum lorem ipsum lorem ipsum lorem ipsum lorem ipsum lorem ipsum.</a:t>
            </a:r>
            <a:endParaRPr lang="es-PE"/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915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F9FC-4298-4826-93DF-85A4305E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¿Qué competencias puedo desarrollar?</a:t>
            </a:r>
            <a:endParaRPr lang="es-PE"/>
          </a:p>
        </p:txBody>
      </p:sp>
      <p:pic>
        <p:nvPicPr>
          <p:cNvPr id="1026" name="Picture 2" descr="competence-icon - Compass Rose Academy">
            <a:extLst>
              <a:ext uri="{FF2B5EF4-FFF2-40B4-BE49-F238E27FC236}">
                <a16:creationId xmlns:a16="http://schemas.microsoft.com/office/drawing/2014/main" id="{59A12D35-E5A6-4430-9E95-6A4C405FC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1" y="3258000"/>
            <a:ext cx="311559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ocadillo: rectángulo 2">
            <a:extLst>
              <a:ext uri="{FF2B5EF4-FFF2-40B4-BE49-F238E27FC236}">
                <a16:creationId xmlns:a16="http://schemas.microsoft.com/office/drawing/2014/main" id="{786AD732-E71D-408E-BD74-33349D8FCD3F}"/>
              </a:ext>
            </a:extLst>
          </p:cNvPr>
          <p:cNvSpPr/>
          <p:nvPr/>
        </p:nvSpPr>
        <p:spPr>
          <a:xfrm>
            <a:off x="387928" y="4842450"/>
            <a:ext cx="2880000" cy="1290274"/>
          </a:xfrm>
          <a:prstGeom prst="wedge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b="1">
                <a:solidFill>
                  <a:srgbClr val="EDDEFF"/>
                </a:solidFill>
              </a:rPr>
              <a:t>No-Code Programming</a:t>
            </a:r>
          </a:p>
          <a:p>
            <a:pPr algn="ctr"/>
            <a:r>
              <a:rPr lang="es-ES" sz="1600">
                <a:solidFill>
                  <a:srgbClr val="EDDEFF"/>
                </a:solidFill>
              </a:rPr>
              <a:t>Lorem ipsum lorem ipsum lorem ipsum lorem ipsum</a:t>
            </a:r>
          </a:p>
        </p:txBody>
      </p:sp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8786DE8F-A09D-4BE0-96DE-356181482D20}"/>
              </a:ext>
            </a:extLst>
          </p:cNvPr>
          <p:cNvSpPr/>
          <p:nvPr/>
        </p:nvSpPr>
        <p:spPr>
          <a:xfrm>
            <a:off x="1167529" y="3074001"/>
            <a:ext cx="2880000" cy="1290274"/>
          </a:xfrm>
          <a:prstGeom prst="wedge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b="1">
                <a:solidFill>
                  <a:srgbClr val="EDDEFF"/>
                </a:solidFill>
              </a:rPr>
              <a:t>Programming Immersion</a:t>
            </a:r>
          </a:p>
          <a:p>
            <a:pPr algn="ctr"/>
            <a:r>
              <a:rPr lang="es-ES" sz="1600">
                <a:solidFill>
                  <a:srgbClr val="EDDEFF"/>
                </a:solidFill>
              </a:rPr>
              <a:t>Lorem ipsum lorem ipsum lorem ipsum</a:t>
            </a:r>
            <a:endParaRPr lang="es-PE" sz="1600">
              <a:solidFill>
                <a:srgbClr val="EDDEFF"/>
              </a:solidFill>
            </a:endParaRP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2D3C16F3-AEF9-4511-928E-5BCED9753332}"/>
              </a:ext>
            </a:extLst>
          </p:cNvPr>
          <p:cNvSpPr/>
          <p:nvPr/>
        </p:nvSpPr>
        <p:spPr>
          <a:xfrm>
            <a:off x="8144471" y="3074001"/>
            <a:ext cx="2880000" cy="1290274"/>
          </a:xfrm>
          <a:prstGeom prst="wedge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b="1">
                <a:solidFill>
                  <a:srgbClr val="EDDEFF"/>
                </a:solidFill>
              </a:rPr>
              <a:t>Apps-Desktop Solutions</a:t>
            </a:r>
          </a:p>
          <a:p>
            <a:pPr algn="ctr"/>
            <a:r>
              <a:rPr lang="es-ES" sz="1600">
                <a:solidFill>
                  <a:srgbClr val="EDDEFF"/>
                </a:solidFill>
              </a:rPr>
              <a:t>Lorem ipsum lorem ipsum lorem ipsum</a:t>
            </a:r>
            <a:endParaRPr lang="es-PE" sz="1600">
              <a:solidFill>
                <a:srgbClr val="EDDEFF"/>
              </a:solidFill>
            </a:endParaRPr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4CE23E75-48CD-46FD-A631-4C0F3F0B1CE0}"/>
              </a:ext>
            </a:extLst>
          </p:cNvPr>
          <p:cNvSpPr/>
          <p:nvPr/>
        </p:nvSpPr>
        <p:spPr>
          <a:xfrm>
            <a:off x="8924071" y="4842450"/>
            <a:ext cx="2880000" cy="1290274"/>
          </a:xfrm>
          <a:prstGeom prst="wedge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b="1">
                <a:solidFill>
                  <a:srgbClr val="EDDEFF"/>
                </a:solidFill>
              </a:rPr>
              <a:t>Movile Solutions</a:t>
            </a:r>
          </a:p>
          <a:p>
            <a:pPr algn="ctr"/>
            <a:r>
              <a:rPr lang="es-ES" sz="1600">
                <a:solidFill>
                  <a:srgbClr val="EDDEFF"/>
                </a:solidFill>
              </a:rPr>
              <a:t>Lorem ipsum lorem ipsum lorem ipsum lorem ipsum</a:t>
            </a: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45D27812-F36F-4458-B1F5-B079A82C04B0}"/>
              </a:ext>
            </a:extLst>
          </p:cNvPr>
          <p:cNvSpPr/>
          <p:nvPr/>
        </p:nvSpPr>
        <p:spPr>
          <a:xfrm>
            <a:off x="3098201" y="1305553"/>
            <a:ext cx="2880000" cy="1290274"/>
          </a:xfrm>
          <a:prstGeom prst="wedge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b="1">
                <a:solidFill>
                  <a:srgbClr val="EDDEFF"/>
                </a:solidFill>
              </a:rPr>
              <a:t>Front-End Web Solutions</a:t>
            </a:r>
          </a:p>
          <a:p>
            <a:pPr algn="ctr"/>
            <a:r>
              <a:rPr lang="es-ES" sz="1600">
                <a:solidFill>
                  <a:srgbClr val="EDDEFF"/>
                </a:solidFill>
              </a:rPr>
              <a:t>Lorem ipsum lorem ipsum lorem ipsum</a:t>
            </a:r>
            <a:endParaRPr lang="es-PE" sz="1600">
              <a:solidFill>
                <a:srgbClr val="EDDEFF"/>
              </a:solidFill>
            </a:endParaRP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AA838613-4572-4B57-8DDA-A91E8337572A}"/>
              </a:ext>
            </a:extLst>
          </p:cNvPr>
          <p:cNvSpPr/>
          <p:nvPr/>
        </p:nvSpPr>
        <p:spPr>
          <a:xfrm>
            <a:off x="6213801" y="1305553"/>
            <a:ext cx="2880000" cy="1290274"/>
          </a:xfrm>
          <a:prstGeom prst="wedge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b="1">
                <a:solidFill>
                  <a:srgbClr val="EDDEFF"/>
                </a:solidFill>
              </a:rPr>
              <a:t>Back-End Web Solutions</a:t>
            </a:r>
          </a:p>
          <a:p>
            <a:pPr algn="ctr"/>
            <a:r>
              <a:rPr lang="es-ES" sz="1600">
                <a:solidFill>
                  <a:srgbClr val="EDDEFF"/>
                </a:solidFill>
              </a:rPr>
              <a:t>Lorem ipsum lorem ipsum lorem ipsum</a:t>
            </a:r>
            <a:endParaRPr lang="es-PE" sz="1600">
              <a:solidFill>
                <a:srgbClr val="EDD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8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B446F58F-E128-444D-BC58-0EDEB9B56E35}"/>
              </a:ext>
            </a:extLst>
          </p:cNvPr>
          <p:cNvSpPr/>
          <p:nvPr/>
        </p:nvSpPr>
        <p:spPr>
          <a:xfrm>
            <a:off x="387929" y="5000768"/>
            <a:ext cx="10440000" cy="828000"/>
          </a:xfrm>
          <a:prstGeom prst="rect">
            <a:avLst/>
          </a:prstGeom>
          <a:solidFill>
            <a:srgbClr val="EDDE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/>
              <a:t>No-Code</a:t>
            </a:r>
          </a:p>
          <a:p>
            <a:r>
              <a:rPr lang="es-ES" sz="1400"/>
              <a:t>Programming</a:t>
            </a:r>
            <a:endParaRPr lang="es-PE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2ECE747-31BA-4E83-933A-BC1808CD9E22}"/>
              </a:ext>
            </a:extLst>
          </p:cNvPr>
          <p:cNvSpPr/>
          <p:nvPr/>
        </p:nvSpPr>
        <p:spPr>
          <a:xfrm>
            <a:off x="387929" y="4060776"/>
            <a:ext cx="10440000" cy="828000"/>
          </a:xfrm>
          <a:prstGeom prst="rect">
            <a:avLst/>
          </a:prstGeom>
          <a:solidFill>
            <a:srgbClr val="EDDE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/>
              <a:t>Programming</a:t>
            </a:r>
          </a:p>
          <a:p>
            <a:r>
              <a:rPr lang="es-ES" sz="1400"/>
              <a:t>Immersion</a:t>
            </a:r>
            <a:endParaRPr lang="es-PE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52B60B5-2CEC-49D2-AD1B-FAC81BAF460E}"/>
              </a:ext>
            </a:extLst>
          </p:cNvPr>
          <p:cNvSpPr/>
          <p:nvPr/>
        </p:nvSpPr>
        <p:spPr>
          <a:xfrm>
            <a:off x="387929" y="2301774"/>
            <a:ext cx="5390571" cy="1656000"/>
          </a:xfrm>
          <a:prstGeom prst="rect">
            <a:avLst/>
          </a:prstGeom>
          <a:solidFill>
            <a:srgbClr val="EDDE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>
                <a:solidFill>
                  <a:srgbClr val="EDDEFF"/>
                </a:solidFill>
              </a:rPr>
              <a:t>Front-End</a:t>
            </a:r>
          </a:p>
          <a:p>
            <a:r>
              <a:rPr lang="es-ES" sz="1400">
                <a:solidFill>
                  <a:srgbClr val="EDDEFF"/>
                </a:solidFill>
              </a:rPr>
              <a:t>Web Solutions</a:t>
            </a:r>
            <a:endParaRPr lang="es-PE" sz="1400">
              <a:solidFill>
                <a:srgbClr val="EDDEFF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2E240C-AB43-47EA-8FB6-289C7789479C}"/>
              </a:ext>
            </a:extLst>
          </p:cNvPr>
          <p:cNvSpPr/>
          <p:nvPr/>
        </p:nvSpPr>
        <p:spPr>
          <a:xfrm>
            <a:off x="387929" y="1371690"/>
            <a:ext cx="5390570" cy="828000"/>
          </a:xfrm>
          <a:prstGeom prst="rect">
            <a:avLst/>
          </a:prstGeom>
          <a:solidFill>
            <a:srgbClr val="EDDE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>
                <a:solidFill>
                  <a:srgbClr val="EDDEFF"/>
                </a:solidFill>
              </a:rPr>
              <a:t>Back-End</a:t>
            </a:r>
          </a:p>
          <a:p>
            <a:r>
              <a:rPr lang="es-ES" sz="1400">
                <a:solidFill>
                  <a:srgbClr val="EDDEFF"/>
                </a:solidFill>
              </a:rPr>
              <a:t>Web Solutions</a:t>
            </a:r>
            <a:endParaRPr lang="es-PE" sz="1400">
              <a:solidFill>
                <a:srgbClr val="EDDE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A501D2-CF8C-4A5C-8873-D247173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Ruta 1: Especializaciones</a:t>
            </a:r>
            <a:endParaRPr lang="es-PE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A5CA47E-6EC0-4498-8FDC-A707D16BBCB2}"/>
              </a:ext>
            </a:extLst>
          </p:cNvPr>
          <p:cNvGrpSpPr/>
          <p:nvPr/>
        </p:nvGrpSpPr>
        <p:grpSpPr>
          <a:xfrm>
            <a:off x="4734385" y="5067953"/>
            <a:ext cx="792000" cy="684000"/>
            <a:chOff x="1952434" y="2391335"/>
            <a:chExt cx="1456857" cy="1445655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C4ACEA4F-99FC-4E9F-8249-D053BBCC6C54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F3BD0625-374F-4BA2-B016-313DAE5A4743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BDE81F6-1C33-4442-B325-AC7E3B0C690B}"/>
              </a:ext>
            </a:extLst>
          </p:cNvPr>
          <p:cNvGrpSpPr/>
          <p:nvPr/>
        </p:nvGrpSpPr>
        <p:grpSpPr>
          <a:xfrm>
            <a:off x="4533119" y="1442588"/>
            <a:ext cx="792000" cy="684000"/>
            <a:chOff x="1952434" y="2391335"/>
            <a:chExt cx="1456857" cy="1445655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F6764EDA-76A8-461F-B8C2-5B80C5F27AC0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40B1B72-F977-4417-AAC8-680E5C9EF611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Back-End con DJango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D8F2482-94D7-434D-8F58-C837AEABDEAD}"/>
              </a:ext>
            </a:extLst>
          </p:cNvPr>
          <p:cNvGrpSpPr/>
          <p:nvPr/>
        </p:nvGrpSpPr>
        <p:grpSpPr>
          <a:xfrm>
            <a:off x="3379428" y="2345009"/>
            <a:ext cx="792000" cy="684000"/>
            <a:chOff x="1952434" y="2391335"/>
            <a:chExt cx="1456857" cy="1445655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72BADF24-C119-4B28-9FF7-B78753387B55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3CD49ED-98BF-4E6F-A907-3B33F2FCC7E9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Front-End con React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444D7AC-5003-4EC3-B900-D47C653AC465}"/>
              </a:ext>
            </a:extLst>
          </p:cNvPr>
          <p:cNvGrpSpPr/>
          <p:nvPr/>
        </p:nvGrpSpPr>
        <p:grpSpPr>
          <a:xfrm>
            <a:off x="6320501" y="5086324"/>
            <a:ext cx="792000" cy="684000"/>
            <a:chOff x="1952434" y="2391335"/>
            <a:chExt cx="1456857" cy="1445655"/>
          </a:xfrm>
        </p:grpSpPr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0EBBCD71-CEFD-420C-AD9C-D3EAC57DD2F2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62FBBE6A-8F78-4D34-A9E9-A85D632EE268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Power Platform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8BA5F73-2399-47FB-8C30-087ECF8EEE9A}"/>
              </a:ext>
            </a:extLst>
          </p:cNvPr>
          <p:cNvGrpSpPr/>
          <p:nvPr/>
        </p:nvGrpSpPr>
        <p:grpSpPr>
          <a:xfrm>
            <a:off x="4733749" y="4147577"/>
            <a:ext cx="792000" cy="684000"/>
            <a:chOff x="1952434" y="2391335"/>
            <a:chExt cx="1456857" cy="1445655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DCF7E45D-BD12-4E3C-8051-AA0CAE0AA503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868AE973-D496-48B5-956C-8C90D49A0A87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09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Curso Python Fundamentald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E861DB8-D83A-4E33-8EC2-BC37227B6CBF}"/>
              </a:ext>
            </a:extLst>
          </p:cNvPr>
          <p:cNvCxnSpPr>
            <a:cxnSpLocks/>
          </p:cNvCxnSpPr>
          <p:nvPr/>
        </p:nvCxnSpPr>
        <p:spPr>
          <a:xfrm flipV="1">
            <a:off x="11412680" y="1371690"/>
            <a:ext cx="0" cy="4456628"/>
          </a:xfrm>
          <a:prstGeom prst="straightConnector1">
            <a:avLst/>
          </a:prstGeom>
          <a:ln w="76200">
            <a:solidFill>
              <a:srgbClr val="EDD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FE3FA09-D7CE-4988-99A5-6041D913D3CC}"/>
              </a:ext>
            </a:extLst>
          </p:cNvPr>
          <p:cNvSpPr txBox="1"/>
          <p:nvPr/>
        </p:nvSpPr>
        <p:spPr>
          <a:xfrm rot="16200000">
            <a:off x="10930979" y="2015024"/>
            <a:ext cx="137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EDDEFF"/>
                </a:solidFill>
              </a:rPr>
              <a:t>Especialízate</a:t>
            </a:r>
            <a:endParaRPr lang="es-PE">
              <a:solidFill>
                <a:srgbClr val="EDDEFF"/>
              </a:solidFill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335A611-7A20-4D3A-B07E-B6E8AFC15020}"/>
              </a:ext>
            </a:extLst>
          </p:cNvPr>
          <p:cNvCxnSpPr>
            <a:cxnSpLocks/>
          </p:cNvCxnSpPr>
          <p:nvPr/>
        </p:nvCxnSpPr>
        <p:spPr>
          <a:xfrm>
            <a:off x="387929" y="6194262"/>
            <a:ext cx="10440000" cy="0"/>
          </a:xfrm>
          <a:prstGeom prst="straightConnector1">
            <a:avLst/>
          </a:prstGeom>
          <a:ln w="76200">
            <a:solidFill>
              <a:srgbClr val="EDDE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58EF26-29CF-467A-81A0-CC03E1A38EF9}"/>
              </a:ext>
            </a:extLst>
          </p:cNvPr>
          <p:cNvSpPr txBox="1"/>
          <p:nvPr/>
        </p:nvSpPr>
        <p:spPr>
          <a:xfrm>
            <a:off x="9413961" y="6230317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rgbClr val="EDDEFF"/>
                </a:solidFill>
              </a:rPr>
              <a:t>Diversifica</a:t>
            </a:r>
            <a:endParaRPr lang="es-PE">
              <a:solidFill>
                <a:srgbClr val="EDDEFF"/>
              </a:solidFill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2F8B2A5-0B52-44A5-94F8-27877E6C3F91}"/>
              </a:ext>
            </a:extLst>
          </p:cNvPr>
          <p:cNvGrpSpPr/>
          <p:nvPr/>
        </p:nvGrpSpPr>
        <p:grpSpPr>
          <a:xfrm>
            <a:off x="2213996" y="1442588"/>
            <a:ext cx="792000" cy="684000"/>
            <a:chOff x="1952434" y="2391335"/>
            <a:chExt cx="1456857" cy="1445655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5D58A193-67B5-4DDC-B178-AA6CCD00D416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706C179F-6047-4265-985C-F4C297BB8E66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Back-End con C#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9CF78A56-5066-43FE-9EA3-6F1CB35F6281}"/>
              </a:ext>
            </a:extLst>
          </p:cNvPr>
          <p:cNvGrpSpPr/>
          <p:nvPr/>
        </p:nvGrpSpPr>
        <p:grpSpPr>
          <a:xfrm>
            <a:off x="3376802" y="3229223"/>
            <a:ext cx="792000" cy="684000"/>
            <a:chOff x="1952434" y="2391335"/>
            <a:chExt cx="1456857" cy="1445655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3F58C8CB-9E01-4CBA-BFE5-FB9CDE6ECA30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AF37C4F8-3CB7-4E1D-8B56-051B55F34A6D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09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Curso WebDev Fundamentals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AE7682F-09DB-4FD2-AAE0-038F15D7F395}"/>
              </a:ext>
            </a:extLst>
          </p:cNvPr>
          <p:cNvGrpSpPr/>
          <p:nvPr/>
        </p:nvGrpSpPr>
        <p:grpSpPr>
          <a:xfrm>
            <a:off x="3369272" y="1445628"/>
            <a:ext cx="792000" cy="684000"/>
            <a:chOff x="1952434" y="2391335"/>
            <a:chExt cx="1456857" cy="1445655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8F06B9A3-FFDB-405D-ACAF-77E702EA9388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34910F82-57E5-4469-A09A-F2709B550D7B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NodeJS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37A78A4-1C4A-4EAB-81BB-7E59658292B2}"/>
              </a:ext>
            </a:extLst>
          </p:cNvPr>
          <p:cNvGrpSpPr/>
          <p:nvPr/>
        </p:nvGrpSpPr>
        <p:grpSpPr>
          <a:xfrm>
            <a:off x="2213996" y="2345009"/>
            <a:ext cx="792000" cy="684000"/>
            <a:chOff x="1952434" y="2391335"/>
            <a:chExt cx="1456857" cy="1445655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70462F3F-755E-4313-9111-EBA953E02C29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D70CBC6-D353-440A-A0FC-143D24C21EAE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Front-End con Angular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205105B-8409-4C3A-91FC-354D409967DD}"/>
              </a:ext>
            </a:extLst>
          </p:cNvPr>
          <p:cNvGrpSpPr/>
          <p:nvPr/>
        </p:nvGrpSpPr>
        <p:grpSpPr>
          <a:xfrm>
            <a:off x="6320501" y="4147577"/>
            <a:ext cx="792000" cy="684000"/>
            <a:chOff x="1952434" y="2391335"/>
            <a:chExt cx="1456857" cy="1445655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1801275C-40FA-436A-B5B9-A408F307F0AE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67" name="Rectángulo: esquinas redondeadas 66">
              <a:extLst>
                <a:ext uri="{FF2B5EF4-FFF2-40B4-BE49-F238E27FC236}">
                  <a16:creationId xmlns:a16="http://schemas.microsoft.com/office/drawing/2014/main" id="{27C92E3F-B4CA-4EEA-B843-568C2BC44C03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09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Curso Macros Excel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E1DAC732-B173-4DE2-B97B-E7CB6287940B}"/>
              </a:ext>
            </a:extLst>
          </p:cNvPr>
          <p:cNvSpPr/>
          <p:nvPr/>
        </p:nvSpPr>
        <p:spPr>
          <a:xfrm>
            <a:off x="2112010" y="1355137"/>
            <a:ext cx="1009283" cy="1800000"/>
          </a:xfrm>
          <a:prstGeom prst="rect">
            <a:avLst/>
          </a:prstGeom>
          <a:noFill/>
          <a:ln>
            <a:solidFill>
              <a:srgbClr val="EDDE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38D929-94FB-43AD-8FA1-A0777ECB5A64}"/>
              </a:ext>
            </a:extLst>
          </p:cNvPr>
          <p:cNvSpPr txBox="1"/>
          <p:nvPr/>
        </p:nvSpPr>
        <p:spPr>
          <a:xfrm>
            <a:off x="2112010" y="1078136"/>
            <a:ext cx="789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>
                <a:solidFill>
                  <a:srgbClr val="EDDEFF"/>
                </a:solidFill>
              </a:rPr>
              <a:t>Microsoft</a:t>
            </a:r>
            <a:endParaRPr lang="es-PE" sz="1200">
              <a:solidFill>
                <a:srgbClr val="EDDEFF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3BC9CF5-DDF9-4BD5-A197-3CE513AF21A7}"/>
              </a:ext>
            </a:extLst>
          </p:cNvPr>
          <p:cNvSpPr/>
          <p:nvPr/>
        </p:nvSpPr>
        <p:spPr>
          <a:xfrm>
            <a:off x="3268161" y="1355137"/>
            <a:ext cx="1009283" cy="1800000"/>
          </a:xfrm>
          <a:prstGeom prst="rect">
            <a:avLst/>
          </a:prstGeom>
          <a:noFill/>
          <a:ln>
            <a:solidFill>
              <a:srgbClr val="EDDE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5E642DA-F242-43AB-B44D-4D3C7821A66E}"/>
              </a:ext>
            </a:extLst>
          </p:cNvPr>
          <p:cNvSpPr txBox="1"/>
          <p:nvPr/>
        </p:nvSpPr>
        <p:spPr>
          <a:xfrm>
            <a:off x="3268161" y="1078136"/>
            <a:ext cx="80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>
                <a:solidFill>
                  <a:srgbClr val="EDDEFF"/>
                </a:solidFill>
              </a:rPr>
              <a:t>JavaScript</a:t>
            </a:r>
            <a:endParaRPr lang="es-PE" sz="1200">
              <a:solidFill>
                <a:srgbClr val="EDDEFF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C4577B1-0A97-4F7E-A464-203877646C3B}"/>
              </a:ext>
            </a:extLst>
          </p:cNvPr>
          <p:cNvSpPr/>
          <p:nvPr/>
        </p:nvSpPr>
        <p:spPr>
          <a:xfrm>
            <a:off x="4420004" y="1355137"/>
            <a:ext cx="1009283" cy="1800000"/>
          </a:xfrm>
          <a:prstGeom prst="rect">
            <a:avLst/>
          </a:prstGeom>
          <a:noFill/>
          <a:ln>
            <a:solidFill>
              <a:srgbClr val="EDDE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1713BAD-3CBE-4BE9-A629-A801900A442A}"/>
              </a:ext>
            </a:extLst>
          </p:cNvPr>
          <p:cNvSpPr txBox="1"/>
          <p:nvPr/>
        </p:nvSpPr>
        <p:spPr>
          <a:xfrm>
            <a:off x="4420004" y="1078136"/>
            <a:ext cx="62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>
                <a:solidFill>
                  <a:srgbClr val="EDDEFF"/>
                </a:solidFill>
              </a:rPr>
              <a:t>Python</a:t>
            </a:r>
            <a:endParaRPr lang="es-PE" sz="1200">
              <a:solidFill>
                <a:srgbClr val="EDDEFF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6B1D8003-0D5C-4361-93CD-5F69FD5B344C}"/>
              </a:ext>
            </a:extLst>
          </p:cNvPr>
          <p:cNvSpPr/>
          <p:nvPr/>
        </p:nvSpPr>
        <p:spPr>
          <a:xfrm>
            <a:off x="5889766" y="1373009"/>
            <a:ext cx="2412000" cy="2580270"/>
          </a:xfrm>
          <a:prstGeom prst="rect">
            <a:avLst/>
          </a:prstGeom>
          <a:solidFill>
            <a:srgbClr val="EDDE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>
                <a:solidFill>
                  <a:srgbClr val="EDDEFF"/>
                </a:solidFill>
              </a:rPr>
              <a:t>Apps Desktop</a:t>
            </a:r>
          </a:p>
          <a:p>
            <a:r>
              <a:rPr lang="es-ES" sz="1400">
                <a:solidFill>
                  <a:srgbClr val="EDDEFF"/>
                </a:solidFill>
              </a:rPr>
              <a:t>Solutions</a:t>
            </a:r>
            <a:endParaRPr lang="es-PE" sz="1400">
              <a:solidFill>
                <a:srgbClr val="EDDEFF"/>
              </a:solidFill>
            </a:endParaRP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E660BBA5-29F3-4CEE-83B3-0C4C3ADF5B3F}"/>
              </a:ext>
            </a:extLst>
          </p:cNvPr>
          <p:cNvGrpSpPr/>
          <p:nvPr/>
        </p:nvGrpSpPr>
        <p:grpSpPr>
          <a:xfrm>
            <a:off x="7299217" y="2322199"/>
            <a:ext cx="792000" cy="684000"/>
            <a:chOff x="1952434" y="2391335"/>
            <a:chExt cx="1456857" cy="1445655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C4812040-F425-419D-9B3A-A7351C0CEEA2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D93910DC-69AF-45A4-BFCC-179FA8A69FEB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WinForm con C#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689A809-B7E5-41F8-892E-7CF8FC4B0D8E}"/>
              </a:ext>
            </a:extLst>
          </p:cNvPr>
          <p:cNvSpPr/>
          <p:nvPr/>
        </p:nvSpPr>
        <p:spPr>
          <a:xfrm>
            <a:off x="8415929" y="1373009"/>
            <a:ext cx="2412000" cy="2580270"/>
          </a:xfrm>
          <a:prstGeom prst="rect">
            <a:avLst/>
          </a:prstGeom>
          <a:solidFill>
            <a:srgbClr val="EDDE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>
                <a:solidFill>
                  <a:srgbClr val="EDDEFF"/>
                </a:solidFill>
              </a:rPr>
              <a:t>Movile</a:t>
            </a:r>
          </a:p>
          <a:p>
            <a:r>
              <a:rPr lang="es-ES" sz="1400">
                <a:solidFill>
                  <a:srgbClr val="EDDEFF"/>
                </a:solidFill>
              </a:rPr>
              <a:t>Solutions</a:t>
            </a:r>
            <a:endParaRPr lang="es-PE" sz="1400">
              <a:solidFill>
                <a:srgbClr val="EDDEFF"/>
              </a:solidFill>
            </a:endParaRP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84C0495C-2063-407A-9850-186717FDEA6F}"/>
              </a:ext>
            </a:extLst>
          </p:cNvPr>
          <p:cNvGrpSpPr/>
          <p:nvPr/>
        </p:nvGrpSpPr>
        <p:grpSpPr>
          <a:xfrm>
            <a:off x="9816606" y="2345009"/>
            <a:ext cx="792000" cy="684000"/>
            <a:chOff x="1952434" y="2391335"/>
            <a:chExt cx="1456857" cy="1445655"/>
          </a:xfrm>
        </p:grpSpPr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E77CC5A4-12AD-434B-9EB9-6778B0453902}"/>
                </a:ext>
              </a:extLst>
            </p:cNvPr>
            <p:cNvSpPr/>
            <p:nvPr/>
          </p:nvSpPr>
          <p:spPr>
            <a:xfrm>
              <a:off x="1952434" y="2468990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E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Esp. RPA’s con UiPATH</a:t>
              </a:r>
              <a:endParaRPr lang="es-PE" sz="1000">
                <a:solidFill>
                  <a:srgbClr val="EDDEFF"/>
                </a:solidFill>
              </a:endParaRPr>
            </a:p>
          </p:txBody>
        </p: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FC616A83-8972-41A0-8A04-C5867D6EE692}"/>
                </a:ext>
              </a:extLst>
            </p:cNvPr>
            <p:cNvSpPr/>
            <p:nvPr/>
          </p:nvSpPr>
          <p:spPr>
            <a:xfrm>
              <a:off x="2041291" y="2391335"/>
              <a:ext cx="1368000" cy="1368000"/>
            </a:xfrm>
            <a:prstGeom prst="roundRect">
              <a:avLst>
                <a:gd name="adj" fmla="val 10590"/>
              </a:avLst>
            </a:prstGeom>
            <a:solidFill>
              <a:srgbClr val="3F3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>
                  <a:solidFill>
                    <a:srgbClr val="EDDEFF"/>
                  </a:solidFill>
                </a:rPr>
                <a:t>React Native</a:t>
              </a:r>
              <a:endParaRPr lang="es-PE" sz="1000">
                <a:solidFill>
                  <a:srgbClr val="EDDE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70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501D2-CF8C-4A5C-8873-D247173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Ruta de aprendizaje 3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90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312</Words>
  <Application>Microsoft Office PowerPoint</Application>
  <PresentationFormat>Panorámica</PresentationFormat>
  <Paragraphs>74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Data Analyst</vt:lpstr>
      <vt:lpstr>¿Este perfil es para mi?</vt:lpstr>
      <vt:lpstr>¿Este perfil es para mi?</vt:lpstr>
      <vt:lpstr>¿Qué competencias puedo desarrollar?</vt:lpstr>
      <vt:lpstr>Ruta 1: Especializaciones</vt:lpstr>
      <vt:lpstr>Ruta de aprendizaje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</dc:creator>
  <cp:lastModifiedBy>Fernando</cp:lastModifiedBy>
  <cp:revision>51</cp:revision>
  <dcterms:created xsi:type="dcterms:W3CDTF">2024-02-19T16:45:23Z</dcterms:created>
  <dcterms:modified xsi:type="dcterms:W3CDTF">2024-02-21T15:43:37Z</dcterms:modified>
</cp:coreProperties>
</file>