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Space Grotesk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FF0000"/>
          </p15:clr>
        </p15:guide>
        <p15:guide id="2" pos="1114">
          <p15:clr>
            <a:srgbClr val="FF0000"/>
          </p15:clr>
        </p15:guide>
        <p15:guide id="3" pos="4646">
          <p15:clr>
            <a:srgbClr val="FF0000"/>
          </p15:clr>
        </p15:guide>
        <p15:guide id="4" orient="horz" pos="2985">
          <p15:clr>
            <a:srgbClr val="FF0000"/>
          </p15:clr>
        </p15:guide>
        <p15:guide id="5" pos="1231">
          <p15:clr>
            <a:srgbClr val="747775"/>
          </p15:clr>
        </p15:guide>
        <p15:guide id="6" pos="13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444" y="126"/>
      </p:cViewPr>
      <p:guideLst>
        <p:guide orient="horz" pos="255"/>
        <p:guide pos="1114"/>
        <p:guide pos="4646"/>
        <p:guide orient="horz" pos="2985"/>
        <p:guide pos="1231"/>
        <p:guide pos="13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74597d95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g274597d95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4597d95c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274597d95c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74597d95c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274597d95c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74597d95c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274597d95c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74597d95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74597d95c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74597d95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g274597d95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9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sz="25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649">
          <p15:clr>
            <a:srgbClr val="E46962"/>
          </p15:clr>
        </p15:guide>
        <p15:guide id="4" pos="1111">
          <p15:clr>
            <a:srgbClr val="E46962"/>
          </p15:clr>
        </p15:guide>
        <p15:guide id="5" pos="12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31475" y="551800"/>
            <a:ext cx="4842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2222251" y="1614900"/>
            <a:ext cx="45834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556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850" tIns="45850" rIns="45850" bIns="45850" anchor="ctr" anchorCtr="0">
            <a:noAutofit/>
          </a:bodyPr>
          <a:lstStyle>
            <a:lvl1pPr lvl="0" rtl="0">
              <a:buNone/>
              <a:defRPr sz="700"/>
            </a:lvl1pPr>
            <a:lvl2pPr lvl="1" rtl="0">
              <a:buNone/>
              <a:defRPr sz="700"/>
            </a:lvl2pPr>
            <a:lvl3pPr lvl="2" rtl="0">
              <a:buNone/>
              <a:defRPr sz="700"/>
            </a:lvl3pPr>
            <a:lvl4pPr lvl="3" rtl="0">
              <a:buNone/>
              <a:defRPr sz="700"/>
            </a:lvl4pPr>
            <a:lvl5pPr lvl="4" rtl="0">
              <a:buNone/>
              <a:defRPr sz="700"/>
            </a:lvl5pPr>
            <a:lvl6pPr lvl="5" rtl="0">
              <a:buNone/>
              <a:defRPr sz="700"/>
            </a:lvl6pPr>
            <a:lvl7pPr lvl="6" rtl="0">
              <a:buNone/>
              <a:defRPr sz="700"/>
            </a:lvl7pPr>
            <a:lvl8pPr lvl="7" rtl="0">
              <a:buNone/>
              <a:defRPr sz="700"/>
            </a:lvl8pPr>
            <a:lvl9pPr lvl="8" rtl="0">
              <a:buNone/>
              <a:defRPr sz="7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Desarrollo de aplicaciones con LangChain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97200" y="931725"/>
            <a:ext cx="5478000" cy="841800"/>
          </a:xfrm>
          <a:prstGeom prst="rect">
            <a:avLst/>
          </a:prstGeom>
        </p:spPr>
        <p:txBody>
          <a:bodyPr spcFirstLastPara="1" wrap="square" lIns="45850" tIns="45850" rIns="45850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¿QUIÉN SOY?</a:t>
            </a:r>
            <a:endParaRPr sz="41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046050" y="3067528"/>
            <a:ext cx="5253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850" tIns="45850" rIns="45850" bIns="458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Senior Research Scientist en Nielsen IQ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 idx="2"/>
          </p:nvPr>
        </p:nvSpPr>
        <p:spPr>
          <a:xfrm>
            <a:off x="2375782" y="3739502"/>
            <a:ext cx="4326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850" tIns="45850" rIns="45850" bIns="45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97A7"/>
                </a:solidFill>
                <a:latin typeface="Lato"/>
                <a:ea typeface="Lato"/>
                <a:cs typeface="Lato"/>
                <a:sym typeface="Lato"/>
              </a:rPr>
              <a:t>linkedin.com/in/</a:t>
            </a:r>
            <a:r>
              <a:rPr lang="en-US" sz="1800" dirty="0" err="1">
                <a:solidFill>
                  <a:srgbClr val="0097A7"/>
                </a:solidFill>
                <a:latin typeface="Lato"/>
                <a:ea typeface="Lato"/>
                <a:cs typeface="Lato"/>
                <a:sym typeface="Lato"/>
              </a:rPr>
              <a:t>ferjorosa</a:t>
            </a:r>
            <a:endParaRPr sz="1800" dirty="0">
              <a:solidFill>
                <a:srgbClr val="0097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3"/>
          </p:nvPr>
        </p:nvSpPr>
        <p:spPr>
          <a:xfrm>
            <a:off x="2046050" y="2370925"/>
            <a:ext cx="5253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850" tIns="45850" rIns="45850" bIns="45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Fernando Rodríguez Sánchez 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239" y="3816819"/>
            <a:ext cx="196796" cy="21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842600" y="579775"/>
            <a:ext cx="8520600" cy="572700"/>
          </a:xfrm>
          <a:prstGeom prst="rect">
            <a:avLst/>
          </a:prstGeom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32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REQUISITOS</a:t>
            </a:r>
            <a:endParaRPr sz="32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2009050" y="15387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92125" rIns="92125" bIns="921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Conocimientos básicos de Python</a:t>
            </a: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Conocimientos básicos de Machine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Learning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Conocimientos básicos de Modelos de Lenguaje</a:t>
            </a: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842600" y="579775"/>
            <a:ext cx="8520600" cy="572700"/>
          </a:xfrm>
          <a:prstGeom prst="rect">
            <a:avLst/>
          </a:prstGeom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3200" dirty="0"/>
              <a:t>ÍNDICE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2009050" y="15387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92125" rIns="92125" bIns="921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Introducción a los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LLMs</a:t>
            </a: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Introducción a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●"/>
            </a:pPr>
            <a:r>
              <a:rPr lang="en-US" sz="1600" dirty="0" err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Módulos</a:t>
            </a:r>
            <a:r>
              <a:rPr lang="en-US" sz="16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fundamentales</a:t>
            </a:r>
            <a:r>
              <a:rPr lang="en-US" sz="16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endParaRPr lang="en-US" sz="16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●"/>
            </a:pPr>
            <a:r>
              <a:rPr lang="en-US" sz="16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 Augmented Generation (RAG)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●"/>
            </a:pPr>
            <a:r>
              <a:rPr lang="en-US" sz="16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Proyecto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●"/>
            </a:pPr>
            <a:r>
              <a:rPr lang="en-US" sz="1600" dirty="0" err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Siguientes</a:t>
            </a:r>
            <a:r>
              <a:rPr lang="en-US" sz="16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pasos</a:t>
            </a:r>
            <a:endParaRPr lang="en-U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842600" y="579775"/>
            <a:ext cx="8520600" cy="572700"/>
          </a:xfrm>
          <a:prstGeom prst="rect">
            <a:avLst/>
          </a:prstGeom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3200"/>
              <a:t>OBJETIVOS</a:t>
            </a:r>
            <a:endParaRPr sz="32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2009050" y="15387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92125" rIns="92125" bIns="921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Introducir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GenAI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con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Entender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Augmented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Generation</a:t>
            </a: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Implementar un caso de uso “real”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Mostrar los siguientes pasos a seguir</a:t>
            </a: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lang="es-ES" sz="20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Desarrollo de aplicaciones con LangChain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908118"/>
      </p:ext>
    </p:extLst>
  </p:cSld>
  <p:clrMapOvr>
    <a:masterClrMapping/>
  </p:clrMapOvr>
</p:sld>
</file>

<file path=ppt/theme/theme1.xml><?xml version="1.0" encoding="utf-8"?>
<a:theme xmlns:a="http://schemas.openxmlformats.org/drawingml/2006/main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90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Space Grotesk</vt:lpstr>
      <vt:lpstr>Arial</vt:lpstr>
      <vt:lpstr>Lato</vt:lpstr>
      <vt:lpstr>Openwebinars</vt:lpstr>
      <vt:lpstr>Desarrollo de aplicaciones con LangChain</vt:lpstr>
      <vt:lpstr>¿QUIÉN SOY?</vt:lpstr>
      <vt:lpstr>REQUISITOS</vt:lpstr>
      <vt:lpstr>ÍNDICE</vt:lpstr>
      <vt:lpstr>OBJETIVOS</vt:lpstr>
      <vt:lpstr>Desarrollo de aplicaciones con LangChain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CURSO EN MAYÚSCULAS</dc:title>
  <cp:lastModifiedBy>Fernando Rodríguez</cp:lastModifiedBy>
  <cp:revision>4</cp:revision>
  <dcterms:modified xsi:type="dcterms:W3CDTF">2024-01-17T17:01:38Z</dcterms:modified>
</cp:coreProperties>
</file>