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4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Space Grotesk" panose="020B0604020202020204" charset="0"/>
      <p:regular r:id="rId19"/>
      <p:bold r:id="rId20"/>
    </p:embeddedFont>
    <p:embeddedFont>
      <p:font typeface="Space Grotesk Medium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4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475a61dd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475a61dd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47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5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2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6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09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6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9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1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son los Large Language Models (LLMs)?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04048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¿Cómo se construye un LLM?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72;p23">
            <a:extLst>
              <a:ext uri="{FF2B5EF4-FFF2-40B4-BE49-F238E27FC236}">
                <a16:creationId xmlns:a16="http://schemas.microsoft.com/office/drawing/2014/main" id="{5FD4CA21-FD29-679A-E829-CBDFF403FDA9}"/>
              </a:ext>
            </a:extLst>
          </p:cNvPr>
          <p:cNvSpPr txBox="1"/>
          <p:nvPr/>
        </p:nvSpPr>
        <p:spPr>
          <a:xfrm>
            <a:off x="1183593" y="3346156"/>
            <a:ext cx="2004000" cy="7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Gran cantidad de datos</a:t>
            </a:r>
            <a:endParaRPr sz="15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" name="Google Shape;173;p23">
            <a:extLst>
              <a:ext uri="{FF2B5EF4-FFF2-40B4-BE49-F238E27FC236}">
                <a16:creationId xmlns:a16="http://schemas.microsoft.com/office/drawing/2014/main" id="{F30D34CB-C4F2-9706-9FD7-F5C5A8E7C677}"/>
              </a:ext>
            </a:extLst>
          </p:cNvPr>
          <p:cNvSpPr txBox="1"/>
          <p:nvPr/>
        </p:nvSpPr>
        <p:spPr>
          <a:xfrm>
            <a:off x="3649408" y="3346156"/>
            <a:ext cx="2004000" cy="7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Arquitectura de modelo escalable</a:t>
            </a:r>
            <a:endParaRPr sz="1500" dirty="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74;p23">
            <a:extLst>
              <a:ext uri="{FF2B5EF4-FFF2-40B4-BE49-F238E27FC236}">
                <a16:creationId xmlns:a16="http://schemas.microsoft.com/office/drawing/2014/main" id="{DE330263-3A7A-2970-39CF-1B2FA1A584D3}"/>
              </a:ext>
            </a:extLst>
          </p:cNvPr>
          <p:cNvSpPr txBox="1"/>
          <p:nvPr/>
        </p:nvSpPr>
        <p:spPr>
          <a:xfrm>
            <a:off x="6283894" y="3346156"/>
            <a:ext cx="2004000" cy="7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Gran capacidad de computación</a:t>
            </a:r>
            <a:endParaRPr sz="1500" dirty="0">
              <a:solidFill>
                <a:srgbClr val="1D293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" name="Picture 47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992011C-45B4-97A5-D2C2-91229D0C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89" y="1794476"/>
            <a:ext cx="2120087" cy="1354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Picture 49" descr="A set of icons of different types of objects&#10;&#10;Description automatically generated">
            <a:extLst>
              <a:ext uri="{FF2B5EF4-FFF2-40B4-BE49-F238E27FC236}">
                <a16:creationId xmlns:a16="http://schemas.microsoft.com/office/drawing/2014/main" id="{BA84C688-45C6-9750-FBF0-65D26181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76" y="1794476"/>
            <a:ext cx="1887843" cy="1356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4" name="Picture 53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149CEB01-81D2-3BA4-13ED-BC2303C6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147" y="1794477"/>
            <a:ext cx="2228370" cy="1354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29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EF18F5-18BC-43EF-0702-69D432E1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36" y="318135"/>
            <a:ext cx="7426528" cy="4507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372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son los Large Language Models (LLMs)?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1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un modelo de lenguaje?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Breve historia de los modelos de lenguaje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Tokenización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¿Cómo se construye un LLM?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584000" y="4220050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Dada una secuencia de palabras, predice que palabra viene a continuación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un modelo de lenguaje?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" name="Picture 12" descr="A black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F6E2A6BF-F180-3DA2-B25C-8BED8EF9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35925"/>
            <a:ext cx="68580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397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 distribución de probabilidad del modelo depende del dato de entrenamiento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un modelo de lenguaje?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book cover with cartoon cow&#10;&#10;Description automatically generated">
            <a:extLst>
              <a:ext uri="{FF2B5EF4-FFF2-40B4-BE49-F238E27FC236}">
                <a16:creationId xmlns:a16="http://schemas.microsoft.com/office/drawing/2014/main" id="{97F851A9-5D59-0F3E-EB12-C004348E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16" y="1268425"/>
            <a:ext cx="2750767" cy="283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060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584000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Claude Shannon ya construía (manualmente) modelos de lenguaje en 1948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239210" y="323200"/>
            <a:ext cx="6665580" cy="109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Breve historia de los modelos de lenguaje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" name="Picture 3" descr="A person in a suit&#10;&#10;Description automatically generated">
            <a:extLst>
              <a:ext uri="{FF2B5EF4-FFF2-40B4-BE49-F238E27FC236}">
                <a16:creationId xmlns:a16="http://schemas.microsoft.com/office/drawing/2014/main" id="{BC99B5C4-B639-2F4B-E905-EC7FC1D5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5" y="1547338"/>
            <a:ext cx="1802130" cy="2539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39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88FA07C7-5B20-C911-92A9-4418EC28F1C8}"/>
              </a:ext>
            </a:extLst>
          </p:cNvPr>
          <p:cNvSpPr txBox="1"/>
          <p:nvPr/>
        </p:nvSpPr>
        <p:spPr>
          <a:xfrm>
            <a:off x="5196841" y="1574775"/>
            <a:ext cx="3769004" cy="25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de n-gramas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basados en reglas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podían generar texto coherente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Muy pequeña escala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DBB0BD8A-207C-D20B-ADE8-6F0E5AAF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15" y="1574775"/>
            <a:ext cx="3825752" cy="24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116;p18">
            <a:extLst>
              <a:ext uri="{FF2B5EF4-FFF2-40B4-BE49-F238E27FC236}">
                <a16:creationId xmlns:a16="http://schemas.microsoft.com/office/drawing/2014/main" id="{7D95C573-C6F4-2EDF-281A-FDB31E91284D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Antes de 2010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978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88FA07C7-5B20-C911-92A9-4418EC28F1C8}"/>
              </a:ext>
            </a:extLst>
          </p:cNvPr>
          <p:cNvSpPr txBox="1"/>
          <p:nvPr/>
        </p:nvSpPr>
        <p:spPr>
          <a:xfrm>
            <a:off x="5196841" y="1574775"/>
            <a:ext cx="3769004" cy="25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Auge del Deep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Learning</a:t>
            </a: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RNNs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, LSTM,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GRUs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…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Capaces de generar texto coherente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Problemas con textos largos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D6002140-FE20-74E1-1293-16E7960FF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2" y="1574775"/>
            <a:ext cx="3818437" cy="2630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7FF1B29-138A-8E65-3A0A-5C0DB776CED0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2010 - 2017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7857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88FA07C7-5B20-C911-92A9-4418EC28F1C8}"/>
              </a:ext>
            </a:extLst>
          </p:cNvPr>
          <p:cNvSpPr txBox="1"/>
          <p:nvPr/>
        </p:nvSpPr>
        <p:spPr>
          <a:xfrm>
            <a:off x="5196841" y="1574775"/>
            <a:ext cx="3769004" cy="25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Auge de los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Transformer</a:t>
            </a: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BERT, GPT,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LLaMA</a:t>
            </a: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…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Capaces de generar texto coherente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Muy escalables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" name="Picture 9" descr="A diagram of a process&#10;&#10;Description automatically generated">
            <a:extLst>
              <a:ext uri="{FF2B5EF4-FFF2-40B4-BE49-F238E27FC236}">
                <a16:creationId xmlns:a16="http://schemas.microsoft.com/office/drawing/2014/main" id="{3C3A30E0-4ADE-6ED7-0655-216A2503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68" y="1574775"/>
            <a:ext cx="2712201" cy="2820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116;p18">
            <a:extLst>
              <a:ext uri="{FF2B5EF4-FFF2-40B4-BE49-F238E27FC236}">
                <a16:creationId xmlns:a16="http://schemas.microsoft.com/office/drawing/2014/main" id="{92F3A6BE-535F-4CD2-2F93-5E7CAFC5DB0A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Después de 2017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3375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Tokenización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D9C230B5-C6D6-D01D-F7F2-633889AC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95" y="1784285"/>
            <a:ext cx="3715610" cy="1574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FE5BA68C-7299-F0D1-2092-BD738DC1B18D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 modelo de lenguaje modernos no trabajan con palabras sino con tokens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4289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194</Words>
  <Application>Microsoft Office PowerPoint</Application>
  <PresentationFormat>On-screen Show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Space Grotesk</vt:lpstr>
      <vt:lpstr>Arial</vt:lpstr>
      <vt:lpstr>Space Grotesk Medium</vt:lpstr>
      <vt:lpstr>Openwebinars</vt:lpstr>
      <vt:lpstr>¿Qué son los Large Language Models (LLMs)?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son los Large Language Models (LLMs)?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5</cp:revision>
  <dcterms:modified xsi:type="dcterms:W3CDTF">2024-01-03T13:11:29Z</dcterms:modified>
</cp:coreProperties>
</file>