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302" r:id="rId2"/>
    <p:sldId id="336" r:id="rId3"/>
    <p:sldId id="337" r:id="rId4"/>
    <p:sldId id="339" r:id="rId5"/>
    <p:sldId id="340" r:id="rId6"/>
    <p:sldId id="341" r:id="rId7"/>
    <p:sldId id="338" r:id="rId8"/>
    <p:sldId id="342" r:id="rId9"/>
    <p:sldId id="343" r:id="rId10"/>
    <p:sldId id="345" r:id="rId11"/>
    <p:sldId id="351" r:id="rId12"/>
    <p:sldId id="347" r:id="rId13"/>
    <p:sldId id="348" r:id="rId14"/>
    <p:sldId id="349" r:id="rId15"/>
    <p:sldId id="356" r:id="rId16"/>
    <p:sldId id="352" r:id="rId17"/>
    <p:sldId id="353" r:id="rId18"/>
    <p:sldId id="354" r:id="rId19"/>
    <p:sldId id="359" r:id="rId20"/>
    <p:sldId id="355" r:id="rId21"/>
    <p:sldId id="357" r:id="rId22"/>
    <p:sldId id="358" r:id="rId23"/>
    <p:sldId id="344" r:id="rId24"/>
  </p:sldIdLst>
  <p:sldSz cx="9144000" cy="5143500" type="screen16x9"/>
  <p:notesSz cx="6858000" cy="9144000"/>
  <p:embeddedFontLst>
    <p:embeddedFont>
      <p:font typeface="Space Grotesk" panose="020B0604020202020204" charset="0"/>
      <p:regular r:id="rId26"/>
      <p:bold r:id="rId27"/>
    </p:embeddedFont>
    <p:embeddedFont>
      <p:font typeface="Space Grotesk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7" autoAdjust="0"/>
  </p:normalViewPr>
  <p:slideViewPr>
    <p:cSldViewPr snapToGrid="0">
      <p:cViewPr varScale="1">
        <p:scale>
          <a:sx n="134" d="100"/>
          <a:sy n="134" d="100"/>
        </p:scale>
        <p:origin x="936" y="120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1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4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3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4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04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7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2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69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12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9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9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81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48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701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22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5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6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66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0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7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1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Siguientes pasos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Biases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F81DAD-1FEC-6C0E-8206-A7BEF924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03" y="1431234"/>
            <a:ext cx="6651818" cy="27121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86B7813A-4937-3C74-48EA-12B387FF1B8E}"/>
              </a:ext>
            </a:extLst>
          </p:cNvPr>
          <p:cNvSpPr txBox="1"/>
          <p:nvPr/>
        </p:nvSpPr>
        <p:spPr>
          <a:xfrm>
            <a:off x="1584000" y="4241455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 &amp; Biases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57543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Biases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98AF6977-E822-5406-B639-5339BCFA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09" y="1431234"/>
            <a:ext cx="6936582" cy="2508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8680251A-4529-75B4-168B-966CD44DD6D7}"/>
              </a:ext>
            </a:extLst>
          </p:cNvPr>
          <p:cNvSpPr txBox="1"/>
          <p:nvPr/>
        </p:nvSpPr>
        <p:spPr>
          <a:xfrm>
            <a:off x="1584000" y="4038295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 &amp; Biases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9148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Azure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OpenAI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Monitor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Servicio web dentro de Azure para métricas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Fácilmente integrable con Microsoft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Flows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Serverless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e integrado dentro de Azure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Solo permite monitorizar métricas, no hacer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tracing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Acoplamiento con Azure (¿costes inesperados?)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45827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Azure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OpenAI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Monitor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28DCEA9-1D2F-0BF4-E855-331A149D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97" y="1431234"/>
            <a:ext cx="5993606" cy="2901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E0F6B2E2-3224-B9CA-1279-F0DB5AE16424}"/>
              </a:ext>
            </a:extLst>
          </p:cNvPr>
          <p:cNvSpPr txBox="1"/>
          <p:nvPr/>
        </p:nvSpPr>
        <p:spPr>
          <a:xfrm>
            <a:off x="1592803" y="4430556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Azure ML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08364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Aplicación web de monitorización y métricas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Fácilmente integrable con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y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LangServe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Provee un buen interfaz de monitorización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 desarrollo (beta cerrada)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Faltan métricas, pero se integra con Ragas (¿solución propia?) 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2598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B05B32E6-332E-37A5-4D25-A9FAF3A3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1394969"/>
            <a:ext cx="4257674" cy="3298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813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5E9DC-4A00-B2D6-3470-59A8E2C8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80" y="1272911"/>
            <a:ext cx="5169640" cy="3361539"/>
          </a:xfrm>
          <a:prstGeom prst="rect">
            <a:avLst/>
          </a:prstGeom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FCD44CEF-EEA8-BBA5-4628-CF291021862D}"/>
              </a:ext>
            </a:extLst>
          </p:cNvPr>
          <p:cNvSpPr txBox="1"/>
          <p:nvPr/>
        </p:nvSpPr>
        <p:spPr>
          <a:xfrm>
            <a:off x="1584000" y="4574211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506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AB2D87-0CB7-0CC9-8213-3105A325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09" y="1431234"/>
            <a:ext cx="5870181" cy="30407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034E3CC1-2724-AAB0-F134-D1A9BC35D8CD}"/>
              </a:ext>
            </a:extLst>
          </p:cNvPr>
          <p:cNvSpPr txBox="1"/>
          <p:nvPr/>
        </p:nvSpPr>
        <p:spPr>
          <a:xfrm>
            <a:off x="1583999" y="4570072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061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Expression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Abstracción para construir componentes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 forma minimalista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Menos código +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streaming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+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aync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+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parallel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Integración con </a:t>
            </a: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LangServe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y </a:t>
            </a: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Mucha abstracción implica perder control sobre el código 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2202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Expression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7C9F37-0CAF-8D27-A426-5D731822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67" y="1431234"/>
            <a:ext cx="6470064" cy="25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Despliegue de aplicaciones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Monitorización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Expression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Lenguage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Hub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17919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Hub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Permite compartir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prompts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abiertos al estilo “código open-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”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Cuando está integrado con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permite el versionado de nuestros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prompts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privados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Muy fácil de usar</a:t>
            </a:r>
          </a:p>
        </p:txBody>
      </p:sp>
    </p:spTree>
    <p:extLst>
      <p:ext uri="{BB962C8B-B14F-4D97-AF65-F5344CB8AC3E}">
        <p14:creationId xmlns:p14="http://schemas.microsoft.com/office/powerpoint/2010/main" val="378422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Hub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0890EC-9641-7CE3-4C13-66CEE23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09" y="1431234"/>
            <a:ext cx="5849767" cy="2869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250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Hub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E9865D-DC19-99F7-D4AE-1A0D905E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47" y="1431234"/>
            <a:ext cx="5456306" cy="30407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675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Siguientes pasos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Despliegue de aplicaciones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Múltiples opciones disponibles para servir nuestra aplicación: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Docker 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Microsoft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Flows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LangServe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Seguirán surgiendo más…</a:t>
            </a:r>
          </a:p>
        </p:txBody>
      </p:sp>
    </p:spTree>
    <p:extLst>
      <p:ext uri="{BB962C8B-B14F-4D97-AF65-F5344CB8AC3E}">
        <p14:creationId xmlns:p14="http://schemas.microsoft.com/office/powerpoint/2010/main" val="403853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Docker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Despliega la aplicación en forma de contenedor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Máxima flexibilidad (API,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Streamlit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ChainLit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, etc.)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Máximo control del despliegue 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Requiere conocer Docker  + equipo de DevOps (?)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Requiere más trabajo de configuración e implementación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3193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Microsoft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Flows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Despliega la aplicación en forma de pipeline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Serverless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(menos infraestructura)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Fácil de implementar si tienes experiencia en Azure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Atarse a una nube en particular (Microsoft)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Serverless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(menos control y más coste)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139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Microsoft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Flows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5B362A-A28E-1E71-9431-837330CA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4" y="1431234"/>
            <a:ext cx="7139497" cy="24308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716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LangServe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Despliega la aplicación en forma de API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Serverless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(menos infraestructura)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en las principales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clouds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Fácil de usar (</a:t>
            </a: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FastAPI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Monitorización nativa con </a:t>
            </a: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 desarrollo +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Serverless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(menos control y más coste)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08680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Monitorización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Múltiples opciones disponibles de monitorización, aunque no hay ninguna que “tenga todo”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Biases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Azure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OpenAI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Monitor</a:t>
            </a:r>
          </a:p>
          <a:p>
            <a:pPr marL="228600" indent="-241300">
              <a:lnSpc>
                <a:spcPct val="115000"/>
              </a:lnSpc>
              <a:spcBef>
                <a:spcPts val="1500"/>
              </a:spcBef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Seguirán surgiendo más…</a:t>
            </a:r>
          </a:p>
        </p:txBody>
      </p:sp>
    </p:spTree>
    <p:extLst>
      <p:ext uri="{BB962C8B-B14F-4D97-AF65-F5344CB8AC3E}">
        <p14:creationId xmlns:p14="http://schemas.microsoft.com/office/powerpoint/2010/main" val="197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Biases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Aplicación web de monitorización y métricas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Fácilmente integrable con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Provee tanto monitorización (</a:t>
            </a:r>
            <a:r>
              <a:rPr lang="es-ES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tracing</a:t>
            </a:r>
            <a:r>
              <a:rPr lang="es-ES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 como métricas de evaluación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Desventajas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Acoplamiento de la aplicación con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Weights</a:t>
            </a:r>
            <a:r>
              <a:rPr lang="es-ES" sz="14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14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Biases</a:t>
            </a:r>
            <a:endParaRPr lang="es-ES" sz="14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02133916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399</Words>
  <Application>Microsoft Office PowerPoint</Application>
  <PresentationFormat>On-screen Show (16:9)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Space Grotesk Medium</vt:lpstr>
      <vt:lpstr>Space Grotesk</vt:lpstr>
      <vt:lpstr>Openwebinars</vt:lpstr>
      <vt:lpstr>Siguientes pasos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50</cp:revision>
  <dcterms:modified xsi:type="dcterms:W3CDTF">2024-01-24T15:52:56Z</dcterms:modified>
</cp:coreProperties>
</file>