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3" r:id="rId17"/>
    <p:sldId id="274" r:id="rId18"/>
    <p:sldId id="275" r:id="rId19"/>
    <p:sldId id="271" r:id="rId20"/>
    <p:sldId id="269"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9"/>
    <p:restoredTop sz="94712"/>
  </p:normalViewPr>
  <p:slideViewPr>
    <p:cSldViewPr snapToGrid="0">
      <p:cViewPr varScale="1">
        <p:scale>
          <a:sx n="141" d="100"/>
          <a:sy n="141" d="100"/>
        </p:scale>
        <p:origin x="74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aeb00f0f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6aeb00f0f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137cfe4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6137cfe4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262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64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60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615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081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61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fe298d2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fe298d2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www.redhat.com</a:t>
            </a:r>
            <a:r>
              <a:rPr lang="en-US" dirty="0"/>
              <a:t>/</a:t>
            </a:r>
            <a:r>
              <a:rPr lang="en-US" dirty="0" err="1"/>
              <a:t>en</a:t>
            </a:r>
            <a:r>
              <a:rPr lang="en-US"/>
              <a:t>/services/training/tl500-devops-culture-and-practice-enablement?section=Overview</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7716335e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7716335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f442997a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f442997a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Accessing Student VMs through Workstation Port Forwarding</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Accessing Student VMs through Bastion Port Forwarding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f442997a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f442997a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f442997a7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f442997a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Instructor ToolKit</a:t>
            </a:r>
            <a:endParaRPr/>
          </a:p>
          <a:p>
            <a:pPr marL="0" lvl="0" indent="0" algn="l" rtl="0">
              <a:spcBef>
                <a:spcPts val="0"/>
              </a:spcBef>
              <a:spcAft>
                <a:spcPts val="0"/>
              </a:spcAft>
              <a:buNone/>
            </a:pPr>
            <a:r>
              <a:rPr lang="en"/>
              <a:t>MOJO - New Site</a:t>
            </a:r>
            <a:endParaRPr/>
          </a:p>
          <a:p>
            <a:pPr marL="0" lvl="0" indent="0" algn="l" rtl="0">
              <a:spcBef>
                <a:spcPts val="0"/>
              </a:spcBef>
              <a:spcAft>
                <a:spcPts val="0"/>
              </a:spcAft>
              <a:buNone/>
            </a:pPr>
            <a:r>
              <a:rPr lang="en"/>
              <a:t>RHLC</a:t>
            </a:r>
            <a:endParaRPr/>
          </a:p>
          <a:p>
            <a:pPr marL="0" lvl="0" indent="0" algn="l" rtl="0">
              <a:spcBef>
                <a:spcPts val="0"/>
              </a:spcBef>
              <a:spcAft>
                <a:spcPts val="0"/>
              </a:spcAft>
              <a:buNone/>
            </a:pPr>
            <a:r>
              <a:rPr lang="en"/>
              <a:t>Knowledge management</a:t>
            </a:r>
            <a:endParaRPr/>
          </a:p>
          <a:p>
            <a:pPr marL="0" lvl="0" indent="0" algn="l" rtl="0">
              <a:spcBef>
                <a:spcPts val="0"/>
              </a:spcBef>
              <a:spcAft>
                <a:spcPts val="0"/>
              </a:spcAft>
              <a:buNone/>
            </a:pPr>
            <a:r>
              <a:rPr lang="en"/>
              <a:t>RHU ROL / public ROL</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137cfe48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137cfe48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aeb00f0ff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aeb00f0ff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aeb00f0ff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aeb00f0f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f442997a7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f442997a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083725" y="3521825"/>
            <a:ext cx="7533300" cy="9144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0" name="Google Shape;10;p2"/>
          <p:cNvSpPr txBox="1">
            <a:spLocks noGrp="1"/>
          </p:cNvSpPr>
          <p:nvPr>
            <p:ph type="title"/>
          </p:nvPr>
        </p:nvSpPr>
        <p:spPr>
          <a:xfrm>
            <a:off x="2083875" y="1743625"/>
            <a:ext cx="7533300" cy="1600200"/>
          </a:xfrm>
          <a:prstGeom prst="rect">
            <a:avLst/>
          </a:prstGeom>
        </p:spPr>
        <p:txBody>
          <a:bodyPr spcFirstLastPara="1" wrap="square" lIns="0" tIns="0" rIns="0" bIns="0" anchor="b" anchorCtr="0">
            <a:noAutofit/>
          </a:bodyPr>
          <a:lstStyle>
            <a:lvl1pPr lvl="0">
              <a:lnSpc>
                <a:spcPct val="105000"/>
              </a:lnSpc>
              <a:spcBef>
                <a:spcPts val="0"/>
              </a:spcBef>
              <a:spcAft>
                <a:spcPts val="0"/>
              </a:spcAft>
              <a:buNone/>
              <a:defRPr sz="4600">
                <a:solidFill>
                  <a:schemeClr val="lt1"/>
                </a:solidFill>
              </a:defRPr>
            </a:lvl1pPr>
            <a:lvl2pPr lvl="1">
              <a:lnSpc>
                <a:spcPct val="105000"/>
              </a:lnSpc>
              <a:spcBef>
                <a:spcPts val="0"/>
              </a:spcBef>
              <a:spcAft>
                <a:spcPts val="0"/>
              </a:spcAft>
              <a:buNone/>
              <a:defRPr sz="4600">
                <a:solidFill>
                  <a:schemeClr val="lt1"/>
                </a:solidFill>
              </a:defRPr>
            </a:lvl2pPr>
            <a:lvl3pPr lvl="2">
              <a:lnSpc>
                <a:spcPct val="105000"/>
              </a:lnSpc>
              <a:spcBef>
                <a:spcPts val="0"/>
              </a:spcBef>
              <a:spcAft>
                <a:spcPts val="0"/>
              </a:spcAft>
              <a:buNone/>
              <a:defRPr sz="4600">
                <a:solidFill>
                  <a:schemeClr val="lt1"/>
                </a:solidFill>
              </a:defRPr>
            </a:lvl3pPr>
            <a:lvl4pPr lvl="3">
              <a:lnSpc>
                <a:spcPct val="105000"/>
              </a:lnSpc>
              <a:spcBef>
                <a:spcPts val="0"/>
              </a:spcBef>
              <a:spcAft>
                <a:spcPts val="0"/>
              </a:spcAft>
              <a:buNone/>
              <a:defRPr sz="4600">
                <a:solidFill>
                  <a:schemeClr val="lt1"/>
                </a:solidFill>
              </a:defRPr>
            </a:lvl4pPr>
            <a:lvl5pPr lvl="4">
              <a:lnSpc>
                <a:spcPct val="105000"/>
              </a:lnSpc>
              <a:spcBef>
                <a:spcPts val="0"/>
              </a:spcBef>
              <a:spcAft>
                <a:spcPts val="0"/>
              </a:spcAft>
              <a:buNone/>
              <a:defRPr sz="4600">
                <a:solidFill>
                  <a:schemeClr val="lt1"/>
                </a:solidFill>
              </a:defRPr>
            </a:lvl5pPr>
            <a:lvl6pPr lvl="5">
              <a:lnSpc>
                <a:spcPct val="105000"/>
              </a:lnSpc>
              <a:spcBef>
                <a:spcPts val="0"/>
              </a:spcBef>
              <a:spcAft>
                <a:spcPts val="0"/>
              </a:spcAft>
              <a:buNone/>
              <a:defRPr sz="4600">
                <a:solidFill>
                  <a:schemeClr val="lt1"/>
                </a:solidFill>
              </a:defRPr>
            </a:lvl6pPr>
            <a:lvl7pPr lvl="6">
              <a:lnSpc>
                <a:spcPct val="105000"/>
              </a:lnSpc>
              <a:spcBef>
                <a:spcPts val="0"/>
              </a:spcBef>
              <a:spcAft>
                <a:spcPts val="0"/>
              </a:spcAft>
              <a:buNone/>
              <a:defRPr sz="4600">
                <a:solidFill>
                  <a:schemeClr val="lt1"/>
                </a:solidFill>
              </a:defRPr>
            </a:lvl7pPr>
            <a:lvl8pPr lvl="7">
              <a:lnSpc>
                <a:spcPct val="105000"/>
              </a:lnSpc>
              <a:spcBef>
                <a:spcPts val="0"/>
              </a:spcBef>
              <a:spcAft>
                <a:spcPts val="0"/>
              </a:spcAft>
              <a:buNone/>
              <a:defRPr sz="4600">
                <a:solidFill>
                  <a:schemeClr val="lt1"/>
                </a:solidFill>
              </a:defRPr>
            </a:lvl8pPr>
            <a:lvl9pPr lvl="8">
              <a:lnSpc>
                <a:spcPct val="105000"/>
              </a:lnSpc>
              <a:spcBef>
                <a:spcPts val="0"/>
              </a:spcBef>
              <a:spcAft>
                <a:spcPts val="0"/>
              </a:spcAft>
              <a:buNone/>
              <a:defRPr sz="4600">
                <a:solidFill>
                  <a:schemeClr val="lt1"/>
                </a:solidFill>
              </a:defRPr>
            </a:lvl9pPr>
          </a:lstStyle>
          <a:p>
            <a:endParaRPr/>
          </a:p>
        </p:txBody>
      </p:sp>
      <p:sp>
        <p:nvSpPr>
          <p:cNvPr id="11" name="Google Shape;11;p2"/>
          <p:cNvSpPr txBox="1">
            <a:spLocks noGrp="1"/>
          </p:cNvSpPr>
          <p:nvPr>
            <p:ph type="subTitle" idx="2"/>
          </p:nvPr>
        </p:nvSpPr>
        <p:spPr>
          <a:xfrm>
            <a:off x="2083725"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a:endParaRPr/>
          </a:p>
        </p:txBody>
      </p:sp>
      <p:sp>
        <p:nvSpPr>
          <p:cNvPr id="12" name="Google Shape;12;p2"/>
          <p:cNvSpPr txBox="1">
            <a:spLocks noGrp="1"/>
          </p:cNvSpPr>
          <p:nvPr>
            <p:ph type="subTitle" idx="3"/>
          </p:nvPr>
        </p:nvSpPr>
        <p:spPr>
          <a:xfrm>
            <a:off x="4471850"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a:endParaRPr/>
          </a:p>
        </p:txBody>
      </p:sp>
      <p:pic>
        <p:nvPicPr>
          <p:cNvPr id="13" name="Google Shape;13;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4" name="Google Shape;14;p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5" name="Google Shape;15;p2"/>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6" name="Google Shape;16;p2"/>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07"/>
        <p:cNvGrpSpPr/>
        <p:nvPr/>
      </p:nvGrpSpPr>
      <p:grpSpPr>
        <a:xfrm>
          <a:off x="0" y="0"/>
          <a:ext cx="0" cy="0"/>
          <a:chOff x="0" y="0"/>
          <a:chExt cx="0" cy="0"/>
        </a:xfrm>
      </p:grpSpPr>
      <p:sp>
        <p:nvSpPr>
          <p:cNvPr id="108" name="Google Shape;108;p11"/>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lvl1pPr lvl="0">
              <a:lnSpc>
                <a:spcPct val="108000"/>
              </a:lnSpc>
              <a:spcBef>
                <a:spcPts val="0"/>
              </a:spcBef>
              <a:spcAft>
                <a:spcPts val="0"/>
              </a:spcAft>
              <a:buNone/>
              <a:defRPr sz="5400">
                <a:solidFill>
                  <a:srgbClr val="EE0000"/>
                </a:solidFill>
              </a:defRPr>
            </a:lvl1pPr>
            <a:lvl2pPr lvl="1">
              <a:lnSpc>
                <a:spcPct val="108000"/>
              </a:lnSpc>
              <a:spcBef>
                <a:spcPts val="0"/>
              </a:spcBef>
              <a:spcAft>
                <a:spcPts val="0"/>
              </a:spcAft>
              <a:buNone/>
              <a:defRPr sz="5400">
                <a:solidFill>
                  <a:srgbClr val="EE0000"/>
                </a:solidFill>
              </a:defRPr>
            </a:lvl2pPr>
            <a:lvl3pPr lvl="2">
              <a:lnSpc>
                <a:spcPct val="108000"/>
              </a:lnSpc>
              <a:spcBef>
                <a:spcPts val="0"/>
              </a:spcBef>
              <a:spcAft>
                <a:spcPts val="0"/>
              </a:spcAft>
              <a:buNone/>
              <a:defRPr sz="5400">
                <a:solidFill>
                  <a:srgbClr val="EE0000"/>
                </a:solidFill>
              </a:defRPr>
            </a:lvl3pPr>
            <a:lvl4pPr lvl="3">
              <a:lnSpc>
                <a:spcPct val="108000"/>
              </a:lnSpc>
              <a:spcBef>
                <a:spcPts val="0"/>
              </a:spcBef>
              <a:spcAft>
                <a:spcPts val="0"/>
              </a:spcAft>
              <a:buNone/>
              <a:defRPr sz="5400">
                <a:solidFill>
                  <a:srgbClr val="EE0000"/>
                </a:solidFill>
              </a:defRPr>
            </a:lvl4pPr>
            <a:lvl5pPr lvl="4">
              <a:lnSpc>
                <a:spcPct val="108000"/>
              </a:lnSpc>
              <a:spcBef>
                <a:spcPts val="0"/>
              </a:spcBef>
              <a:spcAft>
                <a:spcPts val="0"/>
              </a:spcAft>
              <a:buNone/>
              <a:defRPr sz="5400">
                <a:solidFill>
                  <a:srgbClr val="EE0000"/>
                </a:solidFill>
              </a:defRPr>
            </a:lvl5pPr>
            <a:lvl6pPr lvl="5">
              <a:lnSpc>
                <a:spcPct val="108000"/>
              </a:lnSpc>
              <a:spcBef>
                <a:spcPts val="0"/>
              </a:spcBef>
              <a:spcAft>
                <a:spcPts val="0"/>
              </a:spcAft>
              <a:buNone/>
              <a:defRPr sz="5400">
                <a:solidFill>
                  <a:srgbClr val="EE0000"/>
                </a:solidFill>
              </a:defRPr>
            </a:lvl6pPr>
            <a:lvl7pPr lvl="6">
              <a:lnSpc>
                <a:spcPct val="108000"/>
              </a:lnSpc>
              <a:spcBef>
                <a:spcPts val="0"/>
              </a:spcBef>
              <a:spcAft>
                <a:spcPts val="0"/>
              </a:spcAft>
              <a:buNone/>
              <a:defRPr sz="5400">
                <a:solidFill>
                  <a:srgbClr val="EE0000"/>
                </a:solidFill>
              </a:defRPr>
            </a:lvl7pPr>
            <a:lvl8pPr lvl="7">
              <a:lnSpc>
                <a:spcPct val="108000"/>
              </a:lnSpc>
              <a:spcBef>
                <a:spcPts val="0"/>
              </a:spcBef>
              <a:spcAft>
                <a:spcPts val="0"/>
              </a:spcAft>
              <a:buNone/>
              <a:defRPr sz="5400">
                <a:solidFill>
                  <a:srgbClr val="EE0000"/>
                </a:solidFill>
              </a:defRPr>
            </a:lvl8pPr>
            <a:lvl9pPr lvl="8">
              <a:lnSpc>
                <a:spcPct val="108000"/>
              </a:lnSpc>
              <a:spcBef>
                <a:spcPts val="0"/>
              </a:spcBef>
              <a:spcAft>
                <a:spcPts val="0"/>
              </a:spcAft>
              <a:buNone/>
              <a:defRPr sz="5400">
                <a:solidFill>
                  <a:srgbClr val="EE0000"/>
                </a:solidFill>
              </a:defRPr>
            </a:lvl9pPr>
          </a:lstStyle>
          <a:p>
            <a:endParaRPr/>
          </a:p>
        </p:txBody>
      </p:sp>
      <p:cxnSp>
        <p:nvCxnSpPr>
          <p:cNvPr id="109" name="Google Shape;109;p11"/>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0" name="Google Shape;110;p11"/>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111" name="Google Shape;111;p11"/>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12" name="Google Shape;112;p11"/>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cxnSp>
        <p:nvCxnSpPr>
          <p:cNvPr id="113" name="Google Shape;113;p11"/>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pic>
        <p:nvPicPr>
          <p:cNvPr id="114" name="Google Shape;114;p11"/>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2"/>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a:endParaRPr/>
          </a:p>
        </p:txBody>
      </p:sp>
      <p:cxnSp>
        <p:nvCxnSpPr>
          <p:cNvPr id="117" name="Google Shape;117;p1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8" name="Google Shape;118;p12"/>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19" name="Google Shape;119;p12"/>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cxnSp>
        <p:nvCxnSpPr>
          <p:cNvPr id="120" name="Google Shape;120;p12"/>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cxnSp>
        <p:nvCxnSpPr>
          <p:cNvPr id="121" name="Google Shape;121;p12"/>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22" name="Google Shape;122;p12"/>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23" name="Google Shape;123;p12"/>
          <p:cNvPicPr preferRelativeResize="0"/>
          <p:nvPr/>
        </p:nvPicPr>
        <p:blipFill>
          <a:blip r:embed="rId4">
            <a:alphaModFix amt="35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5674100" y="1632950"/>
            <a:ext cx="5037300" cy="38826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a:endParaRPr/>
          </a:p>
        </p:txBody>
      </p:sp>
      <p:cxnSp>
        <p:nvCxnSpPr>
          <p:cNvPr id="126" name="Google Shape;126;p13"/>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127" name="Google Shape;127;p13"/>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128" name="Google Shape;128;p13"/>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29" name="Google Shape;129;p13"/>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1752600" y="946000"/>
            <a:ext cx="8686800" cy="967800"/>
          </a:xfrm>
          <a:prstGeom prst="rect">
            <a:avLst/>
          </a:prstGeom>
        </p:spPr>
        <p:txBody>
          <a:bodyPr spcFirstLastPara="1" wrap="square" lIns="0" tIns="0" rIns="0" bIns="0" anchor="t" anchorCtr="0">
            <a:noAutofit/>
          </a:bodyPr>
          <a:lstStyle>
            <a:lvl1pPr lvl="0" algn="ctr">
              <a:lnSpc>
                <a:spcPct val="130000"/>
              </a:lnSpc>
              <a:spcBef>
                <a:spcPts val="0"/>
              </a:spcBef>
              <a:spcAft>
                <a:spcPts val="0"/>
              </a:spcAft>
              <a:buNone/>
              <a:defRPr sz="2600">
                <a:solidFill>
                  <a:srgbClr val="000000"/>
                </a:solidFill>
              </a:defRPr>
            </a:lvl1pPr>
            <a:lvl2pPr lvl="1" algn="ctr">
              <a:lnSpc>
                <a:spcPct val="130000"/>
              </a:lnSpc>
              <a:spcBef>
                <a:spcPts val="0"/>
              </a:spcBef>
              <a:spcAft>
                <a:spcPts val="0"/>
              </a:spcAft>
              <a:buNone/>
              <a:defRPr sz="2600">
                <a:solidFill>
                  <a:srgbClr val="000000"/>
                </a:solidFill>
              </a:defRPr>
            </a:lvl2pPr>
            <a:lvl3pPr lvl="2" algn="ctr">
              <a:lnSpc>
                <a:spcPct val="130000"/>
              </a:lnSpc>
              <a:spcBef>
                <a:spcPts val="0"/>
              </a:spcBef>
              <a:spcAft>
                <a:spcPts val="0"/>
              </a:spcAft>
              <a:buNone/>
              <a:defRPr sz="2600">
                <a:solidFill>
                  <a:srgbClr val="000000"/>
                </a:solidFill>
              </a:defRPr>
            </a:lvl3pPr>
            <a:lvl4pPr lvl="3" algn="ctr">
              <a:lnSpc>
                <a:spcPct val="130000"/>
              </a:lnSpc>
              <a:spcBef>
                <a:spcPts val="0"/>
              </a:spcBef>
              <a:spcAft>
                <a:spcPts val="0"/>
              </a:spcAft>
              <a:buNone/>
              <a:defRPr sz="2600">
                <a:solidFill>
                  <a:srgbClr val="000000"/>
                </a:solidFill>
              </a:defRPr>
            </a:lvl4pPr>
            <a:lvl5pPr lvl="4" algn="ctr">
              <a:lnSpc>
                <a:spcPct val="130000"/>
              </a:lnSpc>
              <a:spcBef>
                <a:spcPts val="0"/>
              </a:spcBef>
              <a:spcAft>
                <a:spcPts val="0"/>
              </a:spcAft>
              <a:buNone/>
              <a:defRPr sz="2600">
                <a:solidFill>
                  <a:srgbClr val="000000"/>
                </a:solidFill>
              </a:defRPr>
            </a:lvl5pPr>
            <a:lvl6pPr lvl="5" algn="ctr">
              <a:lnSpc>
                <a:spcPct val="130000"/>
              </a:lnSpc>
              <a:spcBef>
                <a:spcPts val="0"/>
              </a:spcBef>
              <a:spcAft>
                <a:spcPts val="0"/>
              </a:spcAft>
              <a:buNone/>
              <a:defRPr sz="2600">
                <a:solidFill>
                  <a:srgbClr val="000000"/>
                </a:solidFill>
              </a:defRPr>
            </a:lvl6pPr>
            <a:lvl7pPr lvl="6" algn="ctr">
              <a:lnSpc>
                <a:spcPct val="130000"/>
              </a:lnSpc>
              <a:spcBef>
                <a:spcPts val="0"/>
              </a:spcBef>
              <a:spcAft>
                <a:spcPts val="0"/>
              </a:spcAft>
              <a:buNone/>
              <a:defRPr sz="2600">
                <a:solidFill>
                  <a:srgbClr val="000000"/>
                </a:solidFill>
              </a:defRPr>
            </a:lvl7pPr>
            <a:lvl8pPr lvl="7" algn="ctr">
              <a:lnSpc>
                <a:spcPct val="130000"/>
              </a:lnSpc>
              <a:spcBef>
                <a:spcPts val="0"/>
              </a:spcBef>
              <a:spcAft>
                <a:spcPts val="0"/>
              </a:spcAft>
              <a:buNone/>
              <a:defRPr sz="2600">
                <a:solidFill>
                  <a:srgbClr val="000000"/>
                </a:solidFill>
              </a:defRPr>
            </a:lvl8pPr>
            <a:lvl9pPr lvl="8" algn="ctr">
              <a:lnSpc>
                <a:spcPct val="130000"/>
              </a:lnSpc>
              <a:spcBef>
                <a:spcPts val="0"/>
              </a:spcBef>
              <a:spcAft>
                <a:spcPts val="0"/>
              </a:spcAft>
              <a:buNone/>
              <a:defRPr sz="2600">
                <a:solidFill>
                  <a:srgbClr val="000000"/>
                </a:solidFill>
              </a:defRPr>
            </a:lvl9pPr>
          </a:lstStyle>
          <a:p>
            <a:endParaRPr/>
          </a:p>
        </p:txBody>
      </p:sp>
      <p:cxnSp>
        <p:nvCxnSpPr>
          <p:cNvPr id="132" name="Google Shape;132;p14"/>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33" name="Google Shape;133;p14"/>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a:endParaRPr/>
          </a:p>
        </p:txBody>
      </p:sp>
      <p:cxnSp>
        <p:nvCxnSpPr>
          <p:cNvPr id="134" name="Google Shape;134;p1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35" name="Google Shape;135;p14"/>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36" name="Google Shape;136;p14"/>
          <p:cNvPicPr preferRelativeResize="0"/>
          <p:nvPr/>
        </p:nvPicPr>
        <p:blipFill rotWithShape="1">
          <a:blip r:embed="rId2">
            <a:alphaModFix/>
          </a:blip>
          <a:srcRect t="327" b="317"/>
          <a:stretch/>
        </p:blipFill>
        <p:spPr>
          <a:xfrm>
            <a:off x="10711279" y="6313250"/>
            <a:ext cx="975850" cy="228121"/>
          </a:xfrm>
          <a:prstGeom prst="rect">
            <a:avLst/>
          </a:prstGeom>
          <a:noFill/>
          <a:ln>
            <a:noFill/>
          </a:ln>
        </p:spPr>
      </p:pic>
      <p:pic>
        <p:nvPicPr>
          <p:cNvPr id="137" name="Google Shape;137;p14"/>
          <p:cNvPicPr preferRelativeResize="0"/>
          <p:nvPr/>
        </p:nvPicPr>
        <p:blipFill>
          <a:blip r:embed="rId3">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1752600" y="946000"/>
            <a:ext cx="8686800" cy="9678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600">
                <a:solidFill>
                  <a:srgbClr val="EBEBEB"/>
                </a:solidFill>
              </a:defRPr>
            </a:lvl1pPr>
            <a:lvl2pPr lvl="1" algn="ctr" rtl="0">
              <a:lnSpc>
                <a:spcPct val="130000"/>
              </a:lnSpc>
              <a:spcBef>
                <a:spcPts val="0"/>
              </a:spcBef>
              <a:spcAft>
                <a:spcPts val="0"/>
              </a:spcAft>
              <a:buNone/>
              <a:defRPr sz="2600">
                <a:solidFill>
                  <a:srgbClr val="EBEBEB"/>
                </a:solidFill>
              </a:defRPr>
            </a:lvl2pPr>
            <a:lvl3pPr lvl="2" algn="ctr" rtl="0">
              <a:lnSpc>
                <a:spcPct val="130000"/>
              </a:lnSpc>
              <a:spcBef>
                <a:spcPts val="0"/>
              </a:spcBef>
              <a:spcAft>
                <a:spcPts val="0"/>
              </a:spcAft>
              <a:buNone/>
              <a:defRPr sz="2600">
                <a:solidFill>
                  <a:srgbClr val="EBEBEB"/>
                </a:solidFill>
              </a:defRPr>
            </a:lvl3pPr>
            <a:lvl4pPr lvl="3" algn="ctr" rtl="0">
              <a:lnSpc>
                <a:spcPct val="130000"/>
              </a:lnSpc>
              <a:spcBef>
                <a:spcPts val="0"/>
              </a:spcBef>
              <a:spcAft>
                <a:spcPts val="0"/>
              </a:spcAft>
              <a:buNone/>
              <a:defRPr sz="2600">
                <a:solidFill>
                  <a:srgbClr val="EBEBEB"/>
                </a:solidFill>
              </a:defRPr>
            </a:lvl4pPr>
            <a:lvl5pPr lvl="4" algn="ctr" rtl="0">
              <a:lnSpc>
                <a:spcPct val="130000"/>
              </a:lnSpc>
              <a:spcBef>
                <a:spcPts val="0"/>
              </a:spcBef>
              <a:spcAft>
                <a:spcPts val="0"/>
              </a:spcAft>
              <a:buNone/>
              <a:defRPr sz="2600">
                <a:solidFill>
                  <a:srgbClr val="EBEBEB"/>
                </a:solidFill>
              </a:defRPr>
            </a:lvl5pPr>
            <a:lvl6pPr lvl="5" algn="ctr" rtl="0">
              <a:lnSpc>
                <a:spcPct val="130000"/>
              </a:lnSpc>
              <a:spcBef>
                <a:spcPts val="0"/>
              </a:spcBef>
              <a:spcAft>
                <a:spcPts val="0"/>
              </a:spcAft>
              <a:buNone/>
              <a:defRPr sz="2600">
                <a:solidFill>
                  <a:srgbClr val="EBEBEB"/>
                </a:solidFill>
              </a:defRPr>
            </a:lvl6pPr>
            <a:lvl7pPr lvl="6" algn="ctr" rtl="0">
              <a:lnSpc>
                <a:spcPct val="130000"/>
              </a:lnSpc>
              <a:spcBef>
                <a:spcPts val="0"/>
              </a:spcBef>
              <a:spcAft>
                <a:spcPts val="0"/>
              </a:spcAft>
              <a:buNone/>
              <a:defRPr sz="2600">
                <a:solidFill>
                  <a:srgbClr val="EBEBEB"/>
                </a:solidFill>
              </a:defRPr>
            </a:lvl7pPr>
            <a:lvl8pPr lvl="7" algn="ctr" rtl="0">
              <a:lnSpc>
                <a:spcPct val="130000"/>
              </a:lnSpc>
              <a:spcBef>
                <a:spcPts val="0"/>
              </a:spcBef>
              <a:spcAft>
                <a:spcPts val="0"/>
              </a:spcAft>
              <a:buNone/>
              <a:defRPr sz="2600">
                <a:solidFill>
                  <a:srgbClr val="EBEBEB"/>
                </a:solidFill>
              </a:defRPr>
            </a:lvl8pPr>
            <a:lvl9pPr lvl="8" algn="ctr" rtl="0">
              <a:lnSpc>
                <a:spcPct val="130000"/>
              </a:lnSpc>
              <a:spcBef>
                <a:spcPts val="0"/>
              </a:spcBef>
              <a:spcAft>
                <a:spcPts val="0"/>
              </a:spcAft>
              <a:buNone/>
              <a:defRPr sz="2600">
                <a:solidFill>
                  <a:srgbClr val="EBEBEB"/>
                </a:solidFill>
              </a:defRPr>
            </a:lvl9pPr>
          </a:lstStyle>
          <a:p>
            <a:endParaRPr/>
          </a:p>
        </p:txBody>
      </p:sp>
      <p:cxnSp>
        <p:nvCxnSpPr>
          <p:cNvPr id="140" name="Google Shape;140;p15"/>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41" name="Google Shape;141;p15"/>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1pPr>
            <a:lvl2pPr lvl="1"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2pPr>
            <a:lvl3pPr lvl="2"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3pPr>
            <a:lvl4pPr lvl="3"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4pPr>
            <a:lvl5pPr lvl="4"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5pPr>
            <a:lvl6pPr lvl="5"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6pPr>
            <a:lvl7pPr lvl="6"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7pPr>
            <a:lvl8pPr lvl="7"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8pPr>
            <a:lvl9pPr lvl="8"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9pPr>
          </a:lstStyle>
          <a:p>
            <a:endParaRPr/>
          </a:p>
        </p:txBody>
      </p:sp>
      <p:cxnSp>
        <p:nvCxnSpPr>
          <p:cNvPr id="142" name="Google Shape;142;p1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43" name="Google Shape;143;p15"/>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44" name="Google Shape;144;p15"/>
          <p:cNvPicPr preferRelativeResize="0"/>
          <p:nvPr/>
        </p:nvPicPr>
        <p:blipFill>
          <a:blip r:embed="rId2">
            <a:alphaModFix/>
          </a:blip>
          <a:stretch>
            <a:fillRect/>
          </a:stretch>
        </p:blipFill>
        <p:spPr>
          <a:xfrm>
            <a:off x="10711279" y="6312505"/>
            <a:ext cx="975850" cy="229612"/>
          </a:xfrm>
          <a:prstGeom prst="rect">
            <a:avLst/>
          </a:prstGeom>
          <a:noFill/>
          <a:ln>
            <a:noFill/>
          </a:ln>
        </p:spPr>
      </p:pic>
      <p:pic>
        <p:nvPicPr>
          <p:cNvPr id="145" name="Google Shape;145;p15"/>
          <p:cNvPicPr preferRelativeResize="0"/>
          <p:nvPr/>
        </p:nvPicPr>
        <p:blipFill>
          <a:blip r:embed="rId3">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a:endParaRPr/>
          </a:p>
        </p:txBody>
      </p:sp>
      <p:sp>
        <p:nvSpPr>
          <p:cNvPr id="19" name="Google Shape;19;p3"/>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a:endParaRPr/>
          </a:p>
        </p:txBody>
      </p:sp>
      <p:pic>
        <p:nvPicPr>
          <p:cNvPr id="20" name="Google Shape;20;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1" name="Google Shape;21;p3"/>
          <p:cNvPicPr preferRelativeResize="0"/>
          <p:nvPr/>
        </p:nvPicPr>
        <p:blipFill>
          <a:blip r:embed="rId4">
            <a:alphaModFix/>
          </a:blip>
          <a:stretch>
            <a:fillRect/>
          </a:stretch>
        </p:blipFill>
        <p:spPr>
          <a:xfrm>
            <a:off x="7379804" y="3535984"/>
            <a:ext cx="455950" cy="455950"/>
          </a:xfrm>
          <a:prstGeom prst="rect">
            <a:avLst/>
          </a:prstGeom>
          <a:noFill/>
          <a:ln>
            <a:noFill/>
          </a:ln>
        </p:spPr>
      </p:pic>
      <p:pic>
        <p:nvPicPr>
          <p:cNvPr id="22" name="Google Shape;22;p3"/>
          <p:cNvPicPr preferRelativeResize="0"/>
          <p:nvPr/>
        </p:nvPicPr>
        <p:blipFill rotWithShape="1">
          <a:blip r:embed="rId5">
            <a:alphaModFix/>
          </a:blip>
          <a:srcRect/>
          <a:stretch/>
        </p:blipFill>
        <p:spPr>
          <a:xfrm>
            <a:off x="7379804" y="2761834"/>
            <a:ext cx="455950" cy="455950"/>
          </a:xfrm>
          <a:prstGeom prst="rect">
            <a:avLst/>
          </a:prstGeom>
          <a:noFill/>
          <a:ln>
            <a:noFill/>
          </a:ln>
        </p:spPr>
      </p:pic>
      <p:pic>
        <p:nvPicPr>
          <p:cNvPr id="23" name="Google Shape;23;p3"/>
          <p:cNvPicPr preferRelativeResize="0"/>
          <p:nvPr/>
        </p:nvPicPr>
        <p:blipFill rotWithShape="1">
          <a:blip r:embed="rId6">
            <a:alphaModFix/>
          </a:blip>
          <a:srcRect/>
          <a:stretch/>
        </p:blipFill>
        <p:spPr>
          <a:xfrm>
            <a:off x="7379804" y="4304059"/>
            <a:ext cx="455950" cy="455950"/>
          </a:xfrm>
          <a:prstGeom prst="rect">
            <a:avLst/>
          </a:prstGeom>
          <a:noFill/>
          <a:ln>
            <a:noFill/>
          </a:ln>
        </p:spPr>
      </p:pic>
      <p:sp>
        <p:nvSpPr>
          <p:cNvPr id="24" name="Google Shape;24;p3"/>
          <p:cNvSpPr txBox="1"/>
          <p:nvPr/>
        </p:nvSpPr>
        <p:spPr>
          <a:xfrm>
            <a:off x="7960472" y="2761825"/>
            <a:ext cx="2993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Overpass"/>
                <a:ea typeface="Overpass"/>
                <a:cs typeface="Overpass"/>
                <a:sym typeface="Overpass"/>
              </a:rPr>
              <a:t>linkedin.com/company/red-hat</a:t>
            </a:r>
            <a:endParaRPr>
              <a:solidFill>
                <a:schemeClr val="lt1"/>
              </a:solidFill>
              <a:latin typeface="Overpass"/>
              <a:ea typeface="Overpass"/>
              <a:cs typeface="Overpass"/>
              <a:sym typeface="Overpass"/>
            </a:endParaRPr>
          </a:p>
        </p:txBody>
      </p:sp>
      <p:cxnSp>
        <p:nvCxnSpPr>
          <p:cNvPr id="25" name="Google Shape;25;p3"/>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cxnSp>
        <p:nvCxnSpPr>
          <p:cNvPr id="26" name="Google Shape;26;p3"/>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27" name="Google Shape;27;p3"/>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28" name="Google Shape;28;p3"/>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
        <p:nvSpPr>
          <p:cNvPr id="29" name="Google Shape;29;p3"/>
          <p:cNvSpPr txBox="1"/>
          <p:nvPr/>
        </p:nvSpPr>
        <p:spPr>
          <a:xfrm>
            <a:off x="7960475" y="3535925"/>
            <a:ext cx="3656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30" name="Google Shape;30;p3"/>
          <p:cNvSpPr txBox="1"/>
          <p:nvPr/>
        </p:nvSpPr>
        <p:spPr>
          <a:xfrm>
            <a:off x="7960475" y="4303975"/>
            <a:ext cx="31860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subTitle" idx="1"/>
          </p:nvPr>
        </p:nvSpPr>
        <p:spPr>
          <a:xfrm>
            <a:off x="2083725" y="3521825"/>
            <a:ext cx="7533300" cy="91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a:endParaRPr/>
          </a:p>
        </p:txBody>
      </p:sp>
      <p:sp>
        <p:nvSpPr>
          <p:cNvPr id="33" name="Google Shape;33;p4"/>
          <p:cNvSpPr txBox="1">
            <a:spLocks noGrp="1"/>
          </p:cNvSpPr>
          <p:nvPr>
            <p:ph type="title"/>
          </p:nvPr>
        </p:nvSpPr>
        <p:spPr>
          <a:xfrm>
            <a:off x="2083875" y="1743625"/>
            <a:ext cx="7533300" cy="16002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4600">
                <a:solidFill>
                  <a:srgbClr val="EBEBEB"/>
                </a:solidFill>
              </a:defRPr>
            </a:lvl1pPr>
            <a:lvl2pPr lvl="1" rtl="0">
              <a:lnSpc>
                <a:spcPct val="105000"/>
              </a:lnSpc>
              <a:spcBef>
                <a:spcPts val="0"/>
              </a:spcBef>
              <a:spcAft>
                <a:spcPts val="0"/>
              </a:spcAft>
              <a:buNone/>
              <a:defRPr sz="4600">
                <a:solidFill>
                  <a:srgbClr val="EBEBEB"/>
                </a:solidFill>
              </a:defRPr>
            </a:lvl2pPr>
            <a:lvl3pPr lvl="2" rtl="0">
              <a:lnSpc>
                <a:spcPct val="105000"/>
              </a:lnSpc>
              <a:spcBef>
                <a:spcPts val="0"/>
              </a:spcBef>
              <a:spcAft>
                <a:spcPts val="0"/>
              </a:spcAft>
              <a:buNone/>
              <a:defRPr sz="4600">
                <a:solidFill>
                  <a:srgbClr val="EBEBEB"/>
                </a:solidFill>
              </a:defRPr>
            </a:lvl3pPr>
            <a:lvl4pPr lvl="3" rtl="0">
              <a:lnSpc>
                <a:spcPct val="105000"/>
              </a:lnSpc>
              <a:spcBef>
                <a:spcPts val="0"/>
              </a:spcBef>
              <a:spcAft>
                <a:spcPts val="0"/>
              </a:spcAft>
              <a:buNone/>
              <a:defRPr sz="4600">
                <a:solidFill>
                  <a:srgbClr val="EBEBEB"/>
                </a:solidFill>
              </a:defRPr>
            </a:lvl4pPr>
            <a:lvl5pPr lvl="4" rtl="0">
              <a:lnSpc>
                <a:spcPct val="105000"/>
              </a:lnSpc>
              <a:spcBef>
                <a:spcPts val="0"/>
              </a:spcBef>
              <a:spcAft>
                <a:spcPts val="0"/>
              </a:spcAft>
              <a:buNone/>
              <a:defRPr sz="4600">
                <a:solidFill>
                  <a:srgbClr val="EBEBEB"/>
                </a:solidFill>
              </a:defRPr>
            </a:lvl5pPr>
            <a:lvl6pPr lvl="5" rtl="0">
              <a:lnSpc>
                <a:spcPct val="105000"/>
              </a:lnSpc>
              <a:spcBef>
                <a:spcPts val="0"/>
              </a:spcBef>
              <a:spcAft>
                <a:spcPts val="0"/>
              </a:spcAft>
              <a:buNone/>
              <a:defRPr sz="4600">
                <a:solidFill>
                  <a:srgbClr val="EBEBEB"/>
                </a:solidFill>
              </a:defRPr>
            </a:lvl6pPr>
            <a:lvl7pPr lvl="6" rtl="0">
              <a:lnSpc>
                <a:spcPct val="105000"/>
              </a:lnSpc>
              <a:spcBef>
                <a:spcPts val="0"/>
              </a:spcBef>
              <a:spcAft>
                <a:spcPts val="0"/>
              </a:spcAft>
              <a:buNone/>
              <a:defRPr sz="4600">
                <a:solidFill>
                  <a:srgbClr val="EBEBEB"/>
                </a:solidFill>
              </a:defRPr>
            </a:lvl7pPr>
            <a:lvl8pPr lvl="7" rtl="0">
              <a:lnSpc>
                <a:spcPct val="105000"/>
              </a:lnSpc>
              <a:spcBef>
                <a:spcPts val="0"/>
              </a:spcBef>
              <a:spcAft>
                <a:spcPts val="0"/>
              </a:spcAft>
              <a:buNone/>
              <a:defRPr sz="4600">
                <a:solidFill>
                  <a:srgbClr val="EBEBEB"/>
                </a:solidFill>
              </a:defRPr>
            </a:lvl8pPr>
            <a:lvl9pPr lvl="8" rtl="0">
              <a:lnSpc>
                <a:spcPct val="105000"/>
              </a:lnSpc>
              <a:spcBef>
                <a:spcPts val="0"/>
              </a:spcBef>
              <a:spcAft>
                <a:spcPts val="0"/>
              </a:spcAft>
              <a:buNone/>
              <a:defRPr sz="4600">
                <a:solidFill>
                  <a:srgbClr val="EBEBEB"/>
                </a:solidFill>
              </a:defRPr>
            </a:lvl9pPr>
          </a:lstStyle>
          <a:p>
            <a:endParaRPr/>
          </a:p>
        </p:txBody>
      </p:sp>
      <p:sp>
        <p:nvSpPr>
          <p:cNvPr id="34" name="Google Shape;34;p4"/>
          <p:cNvSpPr txBox="1">
            <a:spLocks noGrp="1"/>
          </p:cNvSpPr>
          <p:nvPr>
            <p:ph type="subTitle" idx="2"/>
          </p:nvPr>
        </p:nvSpPr>
        <p:spPr>
          <a:xfrm>
            <a:off x="2083725"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a:endParaRPr/>
          </a:p>
        </p:txBody>
      </p:sp>
      <p:sp>
        <p:nvSpPr>
          <p:cNvPr id="35" name="Google Shape;35;p4"/>
          <p:cNvSpPr txBox="1">
            <a:spLocks noGrp="1"/>
          </p:cNvSpPr>
          <p:nvPr>
            <p:ph type="subTitle" idx="3"/>
          </p:nvPr>
        </p:nvSpPr>
        <p:spPr>
          <a:xfrm>
            <a:off x="4471850"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a:endParaRPr/>
          </a:p>
        </p:txBody>
      </p:sp>
      <p:pic>
        <p:nvPicPr>
          <p:cNvPr id="36" name="Google Shape;36;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37" name="Google Shape;37;p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38" name="Google Shape;38;p4"/>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39" name="Google Shape;39;p4"/>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rgbClr val="EBEBEB"/>
              </a:buClr>
              <a:buSzPts val="1400"/>
              <a:buNone/>
              <a:defRPr sz="1400">
                <a:solidFill>
                  <a:srgbClr val="EBEBEB"/>
                </a:solidFill>
              </a:defRPr>
            </a:lvl1pPr>
            <a:lvl2pPr lvl="1" rtl="0">
              <a:lnSpc>
                <a:spcPct val="180000"/>
              </a:lnSpc>
              <a:spcBef>
                <a:spcPts val="0"/>
              </a:spcBef>
              <a:spcAft>
                <a:spcPts val="0"/>
              </a:spcAft>
              <a:buClr>
                <a:srgbClr val="EBEBEB"/>
              </a:buClr>
              <a:buSzPts val="1400"/>
              <a:buNone/>
              <a:defRPr sz="1400">
                <a:solidFill>
                  <a:srgbClr val="EBEBEB"/>
                </a:solidFill>
              </a:defRPr>
            </a:lvl2pPr>
            <a:lvl3pPr lvl="2" rtl="0">
              <a:lnSpc>
                <a:spcPct val="180000"/>
              </a:lnSpc>
              <a:spcBef>
                <a:spcPts val="0"/>
              </a:spcBef>
              <a:spcAft>
                <a:spcPts val="0"/>
              </a:spcAft>
              <a:buClr>
                <a:srgbClr val="EBEBEB"/>
              </a:buClr>
              <a:buSzPts val="1400"/>
              <a:buNone/>
              <a:defRPr sz="1400">
                <a:solidFill>
                  <a:srgbClr val="EBEBEB"/>
                </a:solidFill>
              </a:defRPr>
            </a:lvl3pPr>
            <a:lvl4pPr lvl="3" rtl="0">
              <a:lnSpc>
                <a:spcPct val="180000"/>
              </a:lnSpc>
              <a:spcBef>
                <a:spcPts val="0"/>
              </a:spcBef>
              <a:spcAft>
                <a:spcPts val="0"/>
              </a:spcAft>
              <a:buClr>
                <a:srgbClr val="EBEBEB"/>
              </a:buClr>
              <a:buSzPts val="1400"/>
              <a:buNone/>
              <a:defRPr sz="1400">
                <a:solidFill>
                  <a:srgbClr val="EBEBEB"/>
                </a:solidFill>
              </a:defRPr>
            </a:lvl4pPr>
            <a:lvl5pPr lvl="4" rtl="0">
              <a:lnSpc>
                <a:spcPct val="180000"/>
              </a:lnSpc>
              <a:spcBef>
                <a:spcPts val="0"/>
              </a:spcBef>
              <a:spcAft>
                <a:spcPts val="0"/>
              </a:spcAft>
              <a:buClr>
                <a:srgbClr val="EBEBEB"/>
              </a:buClr>
              <a:buSzPts val="1400"/>
              <a:buNone/>
              <a:defRPr sz="1400">
                <a:solidFill>
                  <a:srgbClr val="EBEBEB"/>
                </a:solidFill>
              </a:defRPr>
            </a:lvl5pPr>
            <a:lvl6pPr lvl="5" rtl="0">
              <a:lnSpc>
                <a:spcPct val="180000"/>
              </a:lnSpc>
              <a:spcBef>
                <a:spcPts val="0"/>
              </a:spcBef>
              <a:spcAft>
                <a:spcPts val="0"/>
              </a:spcAft>
              <a:buClr>
                <a:srgbClr val="EBEBEB"/>
              </a:buClr>
              <a:buSzPts val="1400"/>
              <a:buNone/>
              <a:defRPr sz="1400">
                <a:solidFill>
                  <a:srgbClr val="EBEBEB"/>
                </a:solidFill>
              </a:defRPr>
            </a:lvl6pPr>
            <a:lvl7pPr lvl="6" rtl="0">
              <a:lnSpc>
                <a:spcPct val="180000"/>
              </a:lnSpc>
              <a:spcBef>
                <a:spcPts val="0"/>
              </a:spcBef>
              <a:spcAft>
                <a:spcPts val="0"/>
              </a:spcAft>
              <a:buClr>
                <a:srgbClr val="EBEBEB"/>
              </a:buClr>
              <a:buSzPts val="1400"/>
              <a:buNone/>
              <a:defRPr sz="1400">
                <a:solidFill>
                  <a:srgbClr val="EBEBEB"/>
                </a:solidFill>
              </a:defRPr>
            </a:lvl7pPr>
            <a:lvl8pPr lvl="7" rtl="0">
              <a:lnSpc>
                <a:spcPct val="180000"/>
              </a:lnSpc>
              <a:spcBef>
                <a:spcPts val="0"/>
              </a:spcBef>
              <a:spcAft>
                <a:spcPts val="0"/>
              </a:spcAft>
              <a:buClr>
                <a:srgbClr val="EBEBEB"/>
              </a:buClr>
              <a:buSzPts val="1400"/>
              <a:buNone/>
              <a:defRPr sz="1400">
                <a:solidFill>
                  <a:srgbClr val="EBEBEB"/>
                </a:solidFill>
              </a:defRPr>
            </a:lvl8pPr>
            <a:lvl9pPr lvl="8" rtl="0">
              <a:lnSpc>
                <a:spcPct val="180000"/>
              </a:lnSpc>
              <a:spcBef>
                <a:spcPts val="0"/>
              </a:spcBef>
              <a:spcAft>
                <a:spcPts val="0"/>
              </a:spcAft>
              <a:buClr>
                <a:srgbClr val="EBEBEB"/>
              </a:buClr>
              <a:buSzPts val="1400"/>
              <a:buNone/>
              <a:defRPr sz="1400">
                <a:solidFill>
                  <a:srgbClr val="EBEBEB"/>
                </a:solidFill>
              </a:defRPr>
            </a:lvl9pPr>
          </a:lstStyle>
          <a:p>
            <a:endParaRPr/>
          </a:p>
        </p:txBody>
      </p:sp>
      <p:sp>
        <p:nvSpPr>
          <p:cNvPr id="42" name="Google Shape;42;p5"/>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7000">
                <a:solidFill>
                  <a:srgbClr val="EBEBEB"/>
                </a:solidFill>
              </a:defRPr>
            </a:lvl1pPr>
            <a:lvl2pPr lvl="1" rtl="0">
              <a:lnSpc>
                <a:spcPct val="105000"/>
              </a:lnSpc>
              <a:spcBef>
                <a:spcPts val="0"/>
              </a:spcBef>
              <a:spcAft>
                <a:spcPts val="0"/>
              </a:spcAft>
              <a:buNone/>
              <a:defRPr sz="7000">
                <a:solidFill>
                  <a:srgbClr val="EBEBEB"/>
                </a:solidFill>
              </a:defRPr>
            </a:lvl2pPr>
            <a:lvl3pPr lvl="2" rtl="0">
              <a:lnSpc>
                <a:spcPct val="105000"/>
              </a:lnSpc>
              <a:spcBef>
                <a:spcPts val="0"/>
              </a:spcBef>
              <a:spcAft>
                <a:spcPts val="0"/>
              </a:spcAft>
              <a:buNone/>
              <a:defRPr sz="7000">
                <a:solidFill>
                  <a:srgbClr val="EBEBEB"/>
                </a:solidFill>
              </a:defRPr>
            </a:lvl3pPr>
            <a:lvl4pPr lvl="3" rtl="0">
              <a:lnSpc>
                <a:spcPct val="105000"/>
              </a:lnSpc>
              <a:spcBef>
                <a:spcPts val="0"/>
              </a:spcBef>
              <a:spcAft>
                <a:spcPts val="0"/>
              </a:spcAft>
              <a:buNone/>
              <a:defRPr sz="7000">
                <a:solidFill>
                  <a:srgbClr val="EBEBEB"/>
                </a:solidFill>
              </a:defRPr>
            </a:lvl4pPr>
            <a:lvl5pPr lvl="4" rtl="0">
              <a:lnSpc>
                <a:spcPct val="105000"/>
              </a:lnSpc>
              <a:spcBef>
                <a:spcPts val="0"/>
              </a:spcBef>
              <a:spcAft>
                <a:spcPts val="0"/>
              </a:spcAft>
              <a:buNone/>
              <a:defRPr sz="7000">
                <a:solidFill>
                  <a:srgbClr val="EBEBEB"/>
                </a:solidFill>
              </a:defRPr>
            </a:lvl5pPr>
            <a:lvl6pPr lvl="5" rtl="0">
              <a:lnSpc>
                <a:spcPct val="105000"/>
              </a:lnSpc>
              <a:spcBef>
                <a:spcPts val="0"/>
              </a:spcBef>
              <a:spcAft>
                <a:spcPts val="0"/>
              </a:spcAft>
              <a:buNone/>
              <a:defRPr sz="7000">
                <a:solidFill>
                  <a:srgbClr val="EBEBEB"/>
                </a:solidFill>
              </a:defRPr>
            </a:lvl6pPr>
            <a:lvl7pPr lvl="6" rtl="0">
              <a:lnSpc>
                <a:spcPct val="105000"/>
              </a:lnSpc>
              <a:spcBef>
                <a:spcPts val="0"/>
              </a:spcBef>
              <a:spcAft>
                <a:spcPts val="0"/>
              </a:spcAft>
              <a:buNone/>
              <a:defRPr sz="7000">
                <a:solidFill>
                  <a:srgbClr val="EBEBEB"/>
                </a:solidFill>
              </a:defRPr>
            </a:lvl7pPr>
            <a:lvl8pPr lvl="7" rtl="0">
              <a:lnSpc>
                <a:spcPct val="105000"/>
              </a:lnSpc>
              <a:spcBef>
                <a:spcPts val="0"/>
              </a:spcBef>
              <a:spcAft>
                <a:spcPts val="0"/>
              </a:spcAft>
              <a:buNone/>
              <a:defRPr sz="7000">
                <a:solidFill>
                  <a:srgbClr val="EBEBEB"/>
                </a:solidFill>
              </a:defRPr>
            </a:lvl8pPr>
            <a:lvl9pPr lvl="8" rtl="0">
              <a:lnSpc>
                <a:spcPct val="105000"/>
              </a:lnSpc>
              <a:spcBef>
                <a:spcPts val="0"/>
              </a:spcBef>
              <a:spcAft>
                <a:spcPts val="0"/>
              </a:spcAft>
              <a:buNone/>
              <a:defRPr sz="7000">
                <a:solidFill>
                  <a:srgbClr val="EBEBEB"/>
                </a:solidFill>
              </a:defRPr>
            </a:lvl9pPr>
          </a:lstStyle>
          <a:p>
            <a:endParaRPr/>
          </a:p>
        </p:txBody>
      </p:sp>
      <p:pic>
        <p:nvPicPr>
          <p:cNvPr id="43" name="Google Shape;43;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4" name="Google Shape;44;p5"/>
          <p:cNvSpPr txBox="1"/>
          <p:nvPr/>
        </p:nvSpPr>
        <p:spPr>
          <a:xfrm>
            <a:off x="7960472" y="2838025"/>
            <a:ext cx="2993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linkedin.com/company/red-hat</a:t>
            </a:r>
            <a:endParaRPr>
              <a:solidFill>
                <a:srgbClr val="EBEBEB"/>
              </a:solidFill>
              <a:latin typeface="Overpass"/>
              <a:ea typeface="Overpass"/>
              <a:cs typeface="Overpass"/>
              <a:sym typeface="Overpass"/>
            </a:endParaRPr>
          </a:p>
        </p:txBody>
      </p:sp>
      <p:sp>
        <p:nvSpPr>
          <p:cNvPr id="45" name="Google Shape;45;p5"/>
          <p:cNvSpPr txBox="1"/>
          <p:nvPr/>
        </p:nvSpPr>
        <p:spPr>
          <a:xfrm>
            <a:off x="7960475" y="3535925"/>
            <a:ext cx="3656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46" name="Google Shape;46;p5"/>
          <p:cNvSpPr txBox="1"/>
          <p:nvPr/>
        </p:nvSpPr>
        <p:spPr>
          <a:xfrm>
            <a:off x="7960475" y="4303975"/>
            <a:ext cx="31860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cxnSp>
        <p:nvCxnSpPr>
          <p:cNvPr id="47" name="Google Shape;47;p5"/>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pic>
        <p:nvPicPr>
          <p:cNvPr id="48" name="Google Shape;48;p5"/>
          <p:cNvPicPr preferRelativeResize="0"/>
          <p:nvPr/>
        </p:nvPicPr>
        <p:blipFill rotWithShape="1">
          <a:blip r:embed="rId4">
            <a:alphaModFix/>
          </a:blip>
          <a:srcRect/>
          <a:stretch/>
        </p:blipFill>
        <p:spPr>
          <a:xfrm>
            <a:off x="7321275" y="2720817"/>
            <a:ext cx="580517" cy="580517"/>
          </a:xfrm>
          <a:prstGeom prst="rect">
            <a:avLst/>
          </a:prstGeom>
          <a:noFill/>
          <a:ln>
            <a:noFill/>
          </a:ln>
        </p:spPr>
      </p:pic>
      <p:pic>
        <p:nvPicPr>
          <p:cNvPr id="49" name="Google Shape;49;p5"/>
          <p:cNvPicPr preferRelativeResize="0"/>
          <p:nvPr/>
        </p:nvPicPr>
        <p:blipFill rotWithShape="1">
          <a:blip r:embed="rId5">
            <a:alphaModFix/>
          </a:blip>
          <a:srcRect/>
          <a:stretch/>
        </p:blipFill>
        <p:spPr>
          <a:xfrm>
            <a:off x="7321275" y="3404473"/>
            <a:ext cx="580517" cy="580517"/>
          </a:xfrm>
          <a:prstGeom prst="rect">
            <a:avLst/>
          </a:prstGeom>
          <a:noFill/>
          <a:ln>
            <a:noFill/>
          </a:ln>
        </p:spPr>
      </p:pic>
      <p:pic>
        <p:nvPicPr>
          <p:cNvPr id="50" name="Google Shape;50;p5"/>
          <p:cNvPicPr preferRelativeResize="0"/>
          <p:nvPr/>
        </p:nvPicPr>
        <p:blipFill rotWithShape="1">
          <a:blip r:embed="rId6">
            <a:alphaModFix/>
          </a:blip>
          <a:srcRect/>
          <a:stretch/>
        </p:blipFill>
        <p:spPr>
          <a:xfrm>
            <a:off x="7321275" y="4214033"/>
            <a:ext cx="580517" cy="580517"/>
          </a:xfrm>
          <a:prstGeom prst="rect">
            <a:avLst/>
          </a:prstGeom>
          <a:noFill/>
          <a:ln>
            <a:noFill/>
          </a:ln>
        </p:spPr>
      </p:pic>
      <p:cxnSp>
        <p:nvCxnSpPr>
          <p:cNvPr id="51" name="Google Shape;51;p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52" name="Google Shape;52;p5"/>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53" name="Google Shape;53;p5"/>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54"/>
        <p:cNvGrpSpPr/>
        <p:nvPr/>
      </p:nvGrpSpPr>
      <p:grpSpPr>
        <a:xfrm>
          <a:off x="0" y="0"/>
          <a:ext cx="0" cy="0"/>
          <a:chOff x="0" y="0"/>
          <a:chExt cx="0" cy="0"/>
        </a:xfrm>
      </p:grpSpPr>
      <p:pic>
        <p:nvPicPr>
          <p:cNvPr id="55" name="Google Shape;55;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56" name="Google Shape;56;p6"/>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57" name="Google Shape;57;p6"/>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58" name="Google Shape;58;p6"/>
          <p:cNvSpPr txBox="1">
            <a:spLocks noGrp="1"/>
          </p:cNvSpPr>
          <p:nvPr>
            <p:ph type="subTitle" idx="1"/>
          </p:nvPr>
        </p:nvSpPr>
        <p:spPr>
          <a:xfrm>
            <a:off x="5660525" y="3971650"/>
            <a:ext cx="4446300" cy="9144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SzPts val="1800"/>
              <a:buNone/>
              <a:defRPr sz="1800"/>
            </a:lvl1pPr>
            <a:lvl2pPr lvl="1" rtl="0">
              <a:lnSpc>
                <a:spcPct val="140000"/>
              </a:lnSpc>
              <a:spcBef>
                <a:spcPts val="0"/>
              </a:spcBef>
              <a:spcAft>
                <a:spcPts val="0"/>
              </a:spcAft>
              <a:buSzPts val="1800"/>
              <a:buNone/>
              <a:defRPr sz="1800"/>
            </a:lvl2pPr>
            <a:lvl3pPr lvl="2" rtl="0">
              <a:lnSpc>
                <a:spcPct val="140000"/>
              </a:lnSpc>
              <a:spcBef>
                <a:spcPts val="0"/>
              </a:spcBef>
              <a:spcAft>
                <a:spcPts val="0"/>
              </a:spcAft>
              <a:buSzPts val="1800"/>
              <a:buNone/>
              <a:defRPr sz="1800"/>
            </a:lvl3pPr>
            <a:lvl4pPr lvl="3" rtl="0">
              <a:lnSpc>
                <a:spcPct val="140000"/>
              </a:lnSpc>
              <a:spcBef>
                <a:spcPts val="0"/>
              </a:spcBef>
              <a:spcAft>
                <a:spcPts val="0"/>
              </a:spcAft>
              <a:buSzPts val="1800"/>
              <a:buNone/>
              <a:defRPr sz="1800"/>
            </a:lvl4pPr>
            <a:lvl5pPr lvl="4" rtl="0">
              <a:lnSpc>
                <a:spcPct val="140000"/>
              </a:lnSpc>
              <a:spcBef>
                <a:spcPts val="0"/>
              </a:spcBef>
              <a:spcAft>
                <a:spcPts val="0"/>
              </a:spcAft>
              <a:buSzPts val="1800"/>
              <a:buNone/>
              <a:defRPr sz="1800"/>
            </a:lvl5pPr>
            <a:lvl6pPr lvl="5" rtl="0">
              <a:lnSpc>
                <a:spcPct val="140000"/>
              </a:lnSpc>
              <a:spcBef>
                <a:spcPts val="0"/>
              </a:spcBef>
              <a:spcAft>
                <a:spcPts val="0"/>
              </a:spcAft>
              <a:buSzPts val="1800"/>
              <a:buNone/>
              <a:defRPr sz="1800"/>
            </a:lvl6pPr>
            <a:lvl7pPr lvl="6" rtl="0">
              <a:lnSpc>
                <a:spcPct val="140000"/>
              </a:lnSpc>
              <a:spcBef>
                <a:spcPts val="0"/>
              </a:spcBef>
              <a:spcAft>
                <a:spcPts val="0"/>
              </a:spcAft>
              <a:buSzPts val="1800"/>
              <a:buNone/>
              <a:defRPr sz="1800"/>
            </a:lvl7pPr>
            <a:lvl8pPr lvl="7" rtl="0">
              <a:lnSpc>
                <a:spcPct val="140000"/>
              </a:lnSpc>
              <a:spcBef>
                <a:spcPts val="0"/>
              </a:spcBef>
              <a:spcAft>
                <a:spcPts val="0"/>
              </a:spcAft>
              <a:buSzPts val="1800"/>
              <a:buNone/>
              <a:defRPr sz="1800"/>
            </a:lvl8pPr>
            <a:lvl9pPr lvl="8" rtl="0">
              <a:lnSpc>
                <a:spcPct val="140000"/>
              </a:lnSpc>
              <a:spcBef>
                <a:spcPts val="0"/>
              </a:spcBef>
              <a:spcAft>
                <a:spcPts val="0"/>
              </a:spcAft>
              <a:buSzPts val="1800"/>
              <a:buNone/>
              <a:defRPr sz="1800"/>
            </a:lvl9pPr>
          </a:lstStyle>
          <a:p>
            <a:endParaRPr/>
          </a:p>
        </p:txBody>
      </p:sp>
      <p:sp>
        <p:nvSpPr>
          <p:cNvPr id="59" name="Google Shape;59;p6"/>
          <p:cNvSpPr txBox="1">
            <a:spLocks noGrp="1"/>
          </p:cNvSpPr>
          <p:nvPr>
            <p:ph type="title"/>
          </p:nvPr>
        </p:nvSpPr>
        <p:spPr>
          <a:xfrm>
            <a:off x="5660525" y="1709031"/>
            <a:ext cx="5736300" cy="21174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4600" b="1">
                <a:solidFill>
                  <a:srgbClr val="EE0000"/>
                </a:solidFill>
                <a:latin typeface="Overpass"/>
                <a:ea typeface="Overpass"/>
                <a:cs typeface="Overpass"/>
                <a:sym typeface="Overpass"/>
              </a:defRPr>
            </a:lvl1pPr>
            <a:lvl2pPr lvl="1" rtl="0">
              <a:lnSpc>
                <a:spcPct val="100000"/>
              </a:lnSpc>
              <a:spcBef>
                <a:spcPts val="0"/>
              </a:spcBef>
              <a:spcAft>
                <a:spcPts val="0"/>
              </a:spcAft>
              <a:buNone/>
              <a:defRPr sz="4600" b="1">
                <a:solidFill>
                  <a:srgbClr val="EE0000"/>
                </a:solidFill>
                <a:latin typeface="Overpass"/>
                <a:ea typeface="Overpass"/>
                <a:cs typeface="Overpass"/>
                <a:sym typeface="Overpass"/>
              </a:defRPr>
            </a:lvl2pPr>
            <a:lvl3pPr lvl="2" rtl="0">
              <a:lnSpc>
                <a:spcPct val="100000"/>
              </a:lnSpc>
              <a:spcBef>
                <a:spcPts val="0"/>
              </a:spcBef>
              <a:spcAft>
                <a:spcPts val="0"/>
              </a:spcAft>
              <a:buNone/>
              <a:defRPr sz="4600" b="1">
                <a:solidFill>
                  <a:srgbClr val="EE0000"/>
                </a:solidFill>
                <a:latin typeface="Overpass"/>
                <a:ea typeface="Overpass"/>
                <a:cs typeface="Overpass"/>
                <a:sym typeface="Overpass"/>
              </a:defRPr>
            </a:lvl3pPr>
            <a:lvl4pPr lvl="3" rtl="0">
              <a:lnSpc>
                <a:spcPct val="100000"/>
              </a:lnSpc>
              <a:spcBef>
                <a:spcPts val="0"/>
              </a:spcBef>
              <a:spcAft>
                <a:spcPts val="0"/>
              </a:spcAft>
              <a:buNone/>
              <a:defRPr sz="4600" b="1">
                <a:solidFill>
                  <a:srgbClr val="EE0000"/>
                </a:solidFill>
                <a:latin typeface="Overpass"/>
                <a:ea typeface="Overpass"/>
                <a:cs typeface="Overpass"/>
                <a:sym typeface="Overpass"/>
              </a:defRPr>
            </a:lvl4pPr>
            <a:lvl5pPr lvl="4" rtl="0">
              <a:lnSpc>
                <a:spcPct val="100000"/>
              </a:lnSpc>
              <a:spcBef>
                <a:spcPts val="0"/>
              </a:spcBef>
              <a:spcAft>
                <a:spcPts val="0"/>
              </a:spcAft>
              <a:buNone/>
              <a:defRPr sz="4600" b="1">
                <a:solidFill>
                  <a:srgbClr val="EE0000"/>
                </a:solidFill>
                <a:latin typeface="Overpass"/>
                <a:ea typeface="Overpass"/>
                <a:cs typeface="Overpass"/>
                <a:sym typeface="Overpass"/>
              </a:defRPr>
            </a:lvl5pPr>
            <a:lvl6pPr lvl="5" rtl="0">
              <a:lnSpc>
                <a:spcPct val="100000"/>
              </a:lnSpc>
              <a:spcBef>
                <a:spcPts val="0"/>
              </a:spcBef>
              <a:spcAft>
                <a:spcPts val="0"/>
              </a:spcAft>
              <a:buNone/>
              <a:defRPr sz="4600" b="1">
                <a:solidFill>
                  <a:srgbClr val="EE0000"/>
                </a:solidFill>
                <a:latin typeface="Overpass"/>
                <a:ea typeface="Overpass"/>
                <a:cs typeface="Overpass"/>
                <a:sym typeface="Overpass"/>
              </a:defRPr>
            </a:lvl6pPr>
            <a:lvl7pPr lvl="6" rtl="0">
              <a:lnSpc>
                <a:spcPct val="100000"/>
              </a:lnSpc>
              <a:spcBef>
                <a:spcPts val="0"/>
              </a:spcBef>
              <a:spcAft>
                <a:spcPts val="0"/>
              </a:spcAft>
              <a:buNone/>
              <a:defRPr sz="4600" b="1">
                <a:solidFill>
                  <a:srgbClr val="EE0000"/>
                </a:solidFill>
                <a:latin typeface="Overpass"/>
                <a:ea typeface="Overpass"/>
                <a:cs typeface="Overpass"/>
                <a:sym typeface="Overpass"/>
              </a:defRPr>
            </a:lvl7pPr>
            <a:lvl8pPr lvl="7" rtl="0">
              <a:lnSpc>
                <a:spcPct val="100000"/>
              </a:lnSpc>
              <a:spcBef>
                <a:spcPts val="0"/>
              </a:spcBef>
              <a:spcAft>
                <a:spcPts val="0"/>
              </a:spcAft>
              <a:buNone/>
              <a:defRPr sz="4600" b="1">
                <a:solidFill>
                  <a:srgbClr val="EE0000"/>
                </a:solidFill>
                <a:latin typeface="Overpass"/>
                <a:ea typeface="Overpass"/>
                <a:cs typeface="Overpass"/>
                <a:sym typeface="Overpass"/>
              </a:defRPr>
            </a:lvl8pPr>
            <a:lvl9pPr lvl="8" rtl="0">
              <a:lnSpc>
                <a:spcPct val="100000"/>
              </a:lnSpc>
              <a:spcBef>
                <a:spcPts val="0"/>
              </a:spcBef>
              <a:spcAft>
                <a:spcPts val="0"/>
              </a:spcAft>
              <a:buNone/>
              <a:defRPr sz="4600" b="1">
                <a:solidFill>
                  <a:srgbClr val="EE0000"/>
                </a:solidFill>
                <a:latin typeface="Overpass"/>
                <a:ea typeface="Overpass"/>
                <a:cs typeface="Overpass"/>
                <a:sym typeface="Overpass"/>
              </a:defRPr>
            </a:lvl9pPr>
          </a:lstStyle>
          <a:p>
            <a:endParaRPr/>
          </a:p>
        </p:txBody>
      </p:sp>
      <p:sp>
        <p:nvSpPr>
          <p:cNvPr id="60" name="Google Shape;60;p6"/>
          <p:cNvSpPr txBox="1">
            <a:spLocks noGrp="1"/>
          </p:cNvSpPr>
          <p:nvPr>
            <p:ph type="subTitle" idx="2"/>
          </p:nvPr>
        </p:nvSpPr>
        <p:spPr>
          <a:xfrm>
            <a:off x="5660525" y="5318275"/>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a:endParaRPr/>
          </a:p>
        </p:txBody>
      </p:sp>
      <p:sp>
        <p:nvSpPr>
          <p:cNvPr id="61" name="Google Shape;61;p6"/>
          <p:cNvSpPr txBox="1">
            <a:spLocks noGrp="1"/>
          </p:cNvSpPr>
          <p:nvPr>
            <p:ph type="subTitle" idx="3"/>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62" name="Google Shape;62;p6"/>
          <p:cNvPicPr preferRelativeResize="0"/>
          <p:nvPr/>
        </p:nvPicPr>
        <p:blipFill>
          <a:blip r:embed="rId4">
            <a:alphaModFix amt="36000"/>
          </a:blip>
          <a:stretch>
            <a:fillRect/>
          </a:stretch>
        </p:blipFill>
        <p:spPr>
          <a:xfrm>
            <a:off x="4869775" y="5984063"/>
            <a:ext cx="4432480" cy="886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63"/>
        <p:cNvGrpSpPr/>
        <p:nvPr/>
      </p:nvGrpSpPr>
      <p:grpSpPr>
        <a:xfrm>
          <a:off x="0" y="0"/>
          <a:ext cx="0" cy="0"/>
          <a:chOff x="0" y="0"/>
          <a:chExt cx="0" cy="0"/>
        </a:xfrm>
      </p:grpSpPr>
      <p:pic>
        <p:nvPicPr>
          <p:cNvPr id="64" name="Google Shape;64;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5" name="Google Shape;65;p7"/>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66" name="Google Shape;66;p7"/>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67" name="Google Shape;67;p7"/>
          <p:cNvSpPr txBox="1">
            <a:spLocks noGrp="1"/>
          </p:cNvSpPr>
          <p:nvPr>
            <p:ph type="title"/>
          </p:nvPr>
        </p:nvSpPr>
        <p:spPr>
          <a:xfrm>
            <a:off x="5660525" y="568626"/>
            <a:ext cx="5736300" cy="19293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7000" b="1">
                <a:solidFill>
                  <a:srgbClr val="EE0000"/>
                </a:solidFill>
                <a:latin typeface="Overpass"/>
                <a:ea typeface="Overpass"/>
                <a:cs typeface="Overpass"/>
                <a:sym typeface="Overpass"/>
              </a:defRPr>
            </a:lvl1pPr>
            <a:lvl2pPr lvl="1" rtl="0">
              <a:lnSpc>
                <a:spcPct val="100000"/>
              </a:lnSpc>
              <a:spcBef>
                <a:spcPts val="0"/>
              </a:spcBef>
              <a:spcAft>
                <a:spcPts val="0"/>
              </a:spcAft>
              <a:buNone/>
              <a:defRPr sz="7000" b="1">
                <a:solidFill>
                  <a:srgbClr val="EE0000"/>
                </a:solidFill>
                <a:latin typeface="Overpass"/>
                <a:ea typeface="Overpass"/>
                <a:cs typeface="Overpass"/>
                <a:sym typeface="Overpass"/>
              </a:defRPr>
            </a:lvl2pPr>
            <a:lvl3pPr lvl="2" rtl="0">
              <a:lnSpc>
                <a:spcPct val="100000"/>
              </a:lnSpc>
              <a:spcBef>
                <a:spcPts val="0"/>
              </a:spcBef>
              <a:spcAft>
                <a:spcPts val="0"/>
              </a:spcAft>
              <a:buNone/>
              <a:defRPr sz="7000" b="1">
                <a:solidFill>
                  <a:srgbClr val="EE0000"/>
                </a:solidFill>
                <a:latin typeface="Overpass"/>
                <a:ea typeface="Overpass"/>
                <a:cs typeface="Overpass"/>
                <a:sym typeface="Overpass"/>
              </a:defRPr>
            </a:lvl3pPr>
            <a:lvl4pPr lvl="3" rtl="0">
              <a:lnSpc>
                <a:spcPct val="100000"/>
              </a:lnSpc>
              <a:spcBef>
                <a:spcPts val="0"/>
              </a:spcBef>
              <a:spcAft>
                <a:spcPts val="0"/>
              </a:spcAft>
              <a:buNone/>
              <a:defRPr sz="7000" b="1">
                <a:solidFill>
                  <a:srgbClr val="EE0000"/>
                </a:solidFill>
                <a:latin typeface="Overpass"/>
                <a:ea typeface="Overpass"/>
                <a:cs typeface="Overpass"/>
                <a:sym typeface="Overpass"/>
              </a:defRPr>
            </a:lvl4pPr>
            <a:lvl5pPr lvl="4" rtl="0">
              <a:lnSpc>
                <a:spcPct val="100000"/>
              </a:lnSpc>
              <a:spcBef>
                <a:spcPts val="0"/>
              </a:spcBef>
              <a:spcAft>
                <a:spcPts val="0"/>
              </a:spcAft>
              <a:buNone/>
              <a:defRPr sz="7000" b="1">
                <a:solidFill>
                  <a:srgbClr val="EE0000"/>
                </a:solidFill>
                <a:latin typeface="Overpass"/>
                <a:ea typeface="Overpass"/>
                <a:cs typeface="Overpass"/>
                <a:sym typeface="Overpass"/>
              </a:defRPr>
            </a:lvl5pPr>
            <a:lvl6pPr lvl="5" rtl="0">
              <a:lnSpc>
                <a:spcPct val="100000"/>
              </a:lnSpc>
              <a:spcBef>
                <a:spcPts val="0"/>
              </a:spcBef>
              <a:spcAft>
                <a:spcPts val="0"/>
              </a:spcAft>
              <a:buNone/>
              <a:defRPr sz="7000" b="1">
                <a:solidFill>
                  <a:srgbClr val="EE0000"/>
                </a:solidFill>
                <a:latin typeface="Overpass"/>
                <a:ea typeface="Overpass"/>
                <a:cs typeface="Overpass"/>
                <a:sym typeface="Overpass"/>
              </a:defRPr>
            </a:lvl6pPr>
            <a:lvl7pPr lvl="6" rtl="0">
              <a:lnSpc>
                <a:spcPct val="100000"/>
              </a:lnSpc>
              <a:spcBef>
                <a:spcPts val="0"/>
              </a:spcBef>
              <a:spcAft>
                <a:spcPts val="0"/>
              </a:spcAft>
              <a:buNone/>
              <a:defRPr sz="7000" b="1">
                <a:solidFill>
                  <a:srgbClr val="EE0000"/>
                </a:solidFill>
                <a:latin typeface="Overpass"/>
                <a:ea typeface="Overpass"/>
                <a:cs typeface="Overpass"/>
                <a:sym typeface="Overpass"/>
              </a:defRPr>
            </a:lvl7pPr>
            <a:lvl8pPr lvl="7" rtl="0">
              <a:lnSpc>
                <a:spcPct val="100000"/>
              </a:lnSpc>
              <a:spcBef>
                <a:spcPts val="0"/>
              </a:spcBef>
              <a:spcAft>
                <a:spcPts val="0"/>
              </a:spcAft>
              <a:buNone/>
              <a:defRPr sz="7000" b="1">
                <a:solidFill>
                  <a:srgbClr val="EE0000"/>
                </a:solidFill>
                <a:latin typeface="Overpass"/>
                <a:ea typeface="Overpass"/>
                <a:cs typeface="Overpass"/>
                <a:sym typeface="Overpass"/>
              </a:defRPr>
            </a:lvl8pPr>
            <a:lvl9pPr lvl="8" rtl="0">
              <a:lnSpc>
                <a:spcPct val="100000"/>
              </a:lnSpc>
              <a:spcBef>
                <a:spcPts val="0"/>
              </a:spcBef>
              <a:spcAft>
                <a:spcPts val="0"/>
              </a:spcAft>
              <a:buNone/>
              <a:defRPr sz="7000" b="1">
                <a:solidFill>
                  <a:srgbClr val="EE0000"/>
                </a:solidFill>
                <a:latin typeface="Overpass"/>
                <a:ea typeface="Overpass"/>
                <a:cs typeface="Overpass"/>
                <a:sym typeface="Overpass"/>
              </a:defRPr>
            </a:lvl9pPr>
          </a:lstStyle>
          <a:p>
            <a:endParaRPr/>
          </a:p>
        </p:txBody>
      </p:sp>
      <p:sp>
        <p:nvSpPr>
          <p:cNvPr id="68" name="Google Shape;68;p7"/>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sp>
        <p:nvSpPr>
          <p:cNvPr id="69" name="Google Shape;69;p7"/>
          <p:cNvSpPr txBox="1">
            <a:spLocks noGrp="1"/>
          </p:cNvSpPr>
          <p:nvPr>
            <p:ph type="subTitle" idx="2"/>
          </p:nvPr>
        </p:nvSpPr>
        <p:spPr>
          <a:xfrm>
            <a:off x="5660525" y="2752400"/>
            <a:ext cx="44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SzPts val="1400"/>
              <a:buNone/>
              <a:defRPr sz="1400"/>
            </a:lvl1pPr>
            <a:lvl2pPr lvl="1" rtl="0">
              <a:lnSpc>
                <a:spcPct val="180000"/>
              </a:lnSpc>
              <a:spcBef>
                <a:spcPts val="0"/>
              </a:spcBef>
              <a:spcAft>
                <a:spcPts val="0"/>
              </a:spcAft>
              <a:buSzPts val="1400"/>
              <a:buNone/>
              <a:defRPr sz="1400"/>
            </a:lvl2pPr>
            <a:lvl3pPr lvl="2" rtl="0">
              <a:lnSpc>
                <a:spcPct val="180000"/>
              </a:lnSpc>
              <a:spcBef>
                <a:spcPts val="0"/>
              </a:spcBef>
              <a:spcAft>
                <a:spcPts val="0"/>
              </a:spcAft>
              <a:buSzPts val="1400"/>
              <a:buNone/>
              <a:defRPr sz="1400"/>
            </a:lvl3pPr>
            <a:lvl4pPr lvl="3" rtl="0">
              <a:lnSpc>
                <a:spcPct val="180000"/>
              </a:lnSpc>
              <a:spcBef>
                <a:spcPts val="0"/>
              </a:spcBef>
              <a:spcAft>
                <a:spcPts val="0"/>
              </a:spcAft>
              <a:buSzPts val="1400"/>
              <a:buNone/>
              <a:defRPr sz="1400"/>
            </a:lvl4pPr>
            <a:lvl5pPr lvl="4" rtl="0">
              <a:lnSpc>
                <a:spcPct val="180000"/>
              </a:lnSpc>
              <a:spcBef>
                <a:spcPts val="0"/>
              </a:spcBef>
              <a:spcAft>
                <a:spcPts val="0"/>
              </a:spcAft>
              <a:buSzPts val="1400"/>
              <a:buNone/>
              <a:defRPr sz="1400"/>
            </a:lvl5pPr>
            <a:lvl6pPr lvl="5" rtl="0">
              <a:lnSpc>
                <a:spcPct val="180000"/>
              </a:lnSpc>
              <a:spcBef>
                <a:spcPts val="0"/>
              </a:spcBef>
              <a:spcAft>
                <a:spcPts val="0"/>
              </a:spcAft>
              <a:buSzPts val="1400"/>
              <a:buNone/>
              <a:defRPr sz="1400"/>
            </a:lvl6pPr>
            <a:lvl7pPr lvl="6" rtl="0">
              <a:lnSpc>
                <a:spcPct val="180000"/>
              </a:lnSpc>
              <a:spcBef>
                <a:spcPts val="0"/>
              </a:spcBef>
              <a:spcAft>
                <a:spcPts val="0"/>
              </a:spcAft>
              <a:buSzPts val="1400"/>
              <a:buNone/>
              <a:defRPr sz="1400"/>
            </a:lvl7pPr>
            <a:lvl8pPr lvl="7" rtl="0">
              <a:lnSpc>
                <a:spcPct val="180000"/>
              </a:lnSpc>
              <a:spcBef>
                <a:spcPts val="0"/>
              </a:spcBef>
              <a:spcAft>
                <a:spcPts val="0"/>
              </a:spcAft>
              <a:buSzPts val="1400"/>
              <a:buNone/>
              <a:defRPr sz="1400"/>
            </a:lvl8pPr>
            <a:lvl9pPr lvl="8" rtl="0">
              <a:lnSpc>
                <a:spcPct val="180000"/>
              </a:lnSpc>
              <a:spcBef>
                <a:spcPts val="0"/>
              </a:spcBef>
              <a:spcAft>
                <a:spcPts val="0"/>
              </a:spcAft>
              <a:buSzPts val="1400"/>
              <a:buNone/>
              <a:defRPr sz="1400"/>
            </a:lvl9pPr>
          </a:lstStyle>
          <a:p>
            <a:endParaRPr/>
          </a:p>
        </p:txBody>
      </p:sp>
      <p:sp>
        <p:nvSpPr>
          <p:cNvPr id="70" name="Google Shape;70;p7"/>
          <p:cNvSpPr txBox="1"/>
          <p:nvPr/>
        </p:nvSpPr>
        <p:spPr>
          <a:xfrm>
            <a:off x="5903450" y="46692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linkedin.com/company/red-hat</a:t>
            </a:r>
            <a:endParaRPr sz="1100">
              <a:latin typeface="Overpass"/>
              <a:ea typeface="Overpass"/>
              <a:cs typeface="Overpass"/>
              <a:sym typeface="Overpass"/>
            </a:endParaRPr>
          </a:p>
        </p:txBody>
      </p:sp>
      <p:sp>
        <p:nvSpPr>
          <p:cNvPr id="71" name="Google Shape;71;p7"/>
          <p:cNvSpPr txBox="1"/>
          <p:nvPr/>
        </p:nvSpPr>
        <p:spPr>
          <a:xfrm>
            <a:off x="5903450" y="51743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youtube.com/user/RedHatVideos</a:t>
            </a:r>
            <a:endParaRPr sz="1100">
              <a:latin typeface="Overpass"/>
              <a:ea typeface="Overpass"/>
              <a:cs typeface="Overpass"/>
              <a:sym typeface="Overpass"/>
            </a:endParaRPr>
          </a:p>
        </p:txBody>
      </p:sp>
      <p:sp>
        <p:nvSpPr>
          <p:cNvPr id="72" name="Google Shape;72;p7"/>
          <p:cNvSpPr txBox="1"/>
          <p:nvPr/>
        </p:nvSpPr>
        <p:spPr>
          <a:xfrm>
            <a:off x="8815525" y="46692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facebook.com/redhatinc</a:t>
            </a:r>
            <a:endParaRPr sz="1100">
              <a:latin typeface="Overpass"/>
              <a:ea typeface="Overpass"/>
              <a:cs typeface="Overpass"/>
              <a:sym typeface="Overpass"/>
            </a:endParaRPr>
          </a:p>
        </p:txBody>
      </p:sp>
      <p:sp>
        <p:nvSpPr>
          <p:cNvPr id="73" name="Google Shape;73;p7"/>
          <p:cNvSpPr txBox="1"/>
          <p:nvPr/>
        </p:nvSpPr>
        <p:spPr>
          <a:xfrm>
            <a:off x="8815525" y="51743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twitter.com/RedHat</a:t>
            </a:r>
            <a:endParaRPr sz="1100">
              <a:latin typeface="Overpass"/>
              <a:ea typeface="Overpass"/>
              <a:cs typeface="Overpass"/>
              <a:sym typeface="Overpass"/>
            </a:endParaRPr>
          </a:p>
        </p:txBody>
      </p:sp>
      <p:pic>
        <p:nvPicPr>
          <p:cNvPr id="74" name="Google Shape;74;p7"/>
          <p:cNvPicPr preferRelativeResize="0"/>
          <p:nvPr/>
        </p:nvPicPr>
        <p:blipFill rotWithShape="1">
          <a:blip r:embed="rId4">
            <a:alphaModFix/>
          </a:blip>
          <a:srcRect l="2507" r="2498"/>
          <a:stretch/>
        </p:blipFill>
        <p:spPr>
          <a:xfrm>
            <a:off x="8586459" y="5174306"/>
            <a:ext cx="229075" cy="241150"/>
          </a:xfrm>
          <a:prstGeom prst="rect">
            <a:avLst/>
          </a:prstGeom>
          <a:noFill/>
          <a:ln>
            <a:noFill/>
          </a:ln>
        </p:spPr>
      </p:pic>
      <p:pic>
        <p:nvPicPr>
          <p:cNvPr id="75" name="Google Shape;75;p7"/>
          <p:cNvPicPr preferRelativeResize="0"/>
          <p:nvPr/>
        </p:nvPicPr>
        <p:blipFill rotWithShape="1">
          <a:blip r:embed="rId5">
            <a:alphaModFix/>
          </a:blip>
          <a:srcRect l="2678" r="2678"/>
          <a:stretch/>
        </p:blipFill>
        <p:spPr>
          <a:xfrm>
            <a:off x="8586459" y="4669206"/>
            <a:ext cx="229075" cy="241150"/>
          </a:xfrm>
          <a:prstGeom prst="rect">
            <a:avLst/>
          </a:prstGeom>
          <a:noFill/>
          <a:ln>
            <a:noFill/>
          </a:ln>
        </p:spPr>
      </p:pic>
      <p:pic>
        <p:nvPicPr>
          <p:cNvPr id="76" name="Google Shape;76;p7"/>
          <p:cNvPicPr preferRelativeResize="0"/>
          <p:nvPr/>
        </p:nvPicPr>
        <p:blipFill rotWithShape="1">
          <a:blip r:embed="rId6">
            <a:alphaModFix/>
          </a:blip>
          <a:srcRect l="2507" r="2498"/>
          <a:stretch/>
        </p:blipFill>
        <p:spPr>
          <a:xfrm>
            <a:off x="5660534" y="5174306"/>
            <a:ext cx="229075" cy="241150"/>
          </a:xfrm>
          <a:prstGeom prst="rect">
            <a:avLst/>
          </a:prstGeom>
          <a:noFill/>
          <a:ln>
            <a:noFill/>
          </a:ln>
        </p:spPr>
      </p:pic>
      <p:pic>
        <p:nvPicPr>
          <p:cNvPr id="77" name="Google Shape;77;p7"/>
          <p:cNvPicPr preferRelativeResize="0"/>
          <p:nvPr/>
        </p:nvPicPr>
        <p:blipFill rotWithShape="1">
          <a:blip r:embed="rId7">
            <a:alphaModFix/>
          </a:blip>
          <a:srcRect l="2326" r="2326"/>
          <a:stretch/>
        </p:blipFill>
        <p:spPr>
          <a:xfrm>
            <a:off x="5660534" y="4669206"/>
            <a:ext cx="229075" cy="241150"/>
          </a:xfrm>
          <a:prstGeom prst="rect">
            <a:avLst/>
          </a:prstGeom>
          <a:noFill/>
          <a:ln>
            <a:noFill/>
          </a:ln>
        </p:spPr>
      </p:pic>
      <p:pic>
        <p:nvPicPr>
          <p:cNvPr id="78" name="Google Shape;78;p7"/>
          <p:cNvPicPr preferRelativeResize="0"/>
          <p:nvPr/>
        </p:nvPicPr>
        <p:blipFill>
          <a:blip r:embed="rId8">
            <a:alphaModFix amt="36000"/>
          </a:blip>
          <a:stretch>
            <a:fillRect/>
          </a:stretch>
        </p:blipFill>
        <p:spPr>
          <a:xfrm>
            <a:off x="4945975" y="5984063"/>
            <a:ext cx="4432480" cy="886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a:spcBef>
                <a:spcPts val="0"/>
              </a:spcBef>
              <a:spcAft>
                <a:spcPts val="0"/>
              </a:spcAft>
              <a:buNone/>
              <a:defRPr sz="6000" b="1">
                <a:solidFill>
                  <a:srgbClr val="EBEBEB"/>
                </a:solidFill>
                <a:latin typeface="Overpass"/>
                <a:ea typeface="Overpass"/>
                <a:cs typeface="Overpass"/>
                <a:sym typeface="Overpass"/>
              </a:defRPr>
            </a:lvl1pPr>
            <a:lvl2pPr lvl="1">
              <a:spcBef>
                <a:spcPts val="0"/>
              </a:spcBef>
              <a:spcAft>
                <a:spcPts val="0"/>
              </a:spcAft>
              <a:buNone/>
              <a:defRPr sz="6000" b="1">
                <a:solidFill>
                  <a:srgbClr val="EBEBEB"/>
                </a:solidFill>
                <a:latin typeface="Overpass"/>
                <a:ea typeface="Overpass"/>
                <a:cs typeface="Overpass"/>
                <a:sym typeface="Overpass"/>
              </a:defRPr>
            </a:lvl2pPr>
            <a:lvl3pPr lvl="2">
              <a:spcBef>
                <a:spcPts val="0"/>
              </a:spcBef>
              <a:spcAft>
                <a:spcPts val="0"/>
              </a:spcAft>
              <a:buNone/>
              <a:defRPr sz="6000" b="1">
                <a:solidFill>
                  <a:srgbClr val="EBEBEB"/>
                </a:solidFill>
                <a:latin typeface="Overpass"/>
                <a:ea typeface="Overpass"/>
                <a:cs typeface="Overpass"/>
                <a:sym typeface="Overpass"/>
              </a:defRPr>
            </a:lvl3pPr>
            <a:lvl4pPr lvl="3">
              <a:spcBef>
                <a:spcPts val="0"/>
              </a:spcBef>
              <a:spcAft>
                <a:spcPts val="0"/>
              </a:spcAft>
              <a:buNone/>
              <a:defRPr sz="6000" b="1">
                <a:solidFill>
                  <a:srgbClr val="EBEBEB"/>
                </a:solidFill>
                <a:latin typeface="Overpass"/>
                <a:ea typeface="Overpass"/>
                <a:cs typeface="Overpass"/>
                <a:sym typeface="Overpass"/>
              </a:defRPr>
            </a:lvl4pPr>
            <a:lvl5pPr lvl="4">
              <a:spcBef>
                <a:spcPts val="0"/>
              </a:spcBef>
              <a:spcAft>
                <a:spcPts val="0"/>
              </a:spcAft>
              <a:buNone/>
              <a:defRPr sz="6000" b="1">
                <a:solidFill>
                  <a:srgbClr val="EBEBEB"/>
                </a:solidFill>
                <a:latin typeface="Overpass"/>
                <a:ea typeface="Overpass"/>
                <a:cs typeface="Overpass"/>
                <a:sym typeface="Overpass"/>
              </a:defRPr>
            </a:lvl5pPr>
            <a:lvl6pPr lvl="5">
              <a:spcBef>
                <a:spcPts val="0"/>
              </a:spcBef>
              <a:spcAft>
                <a:spcPts val="0"/>
              </a:spcAft>
              <a:buNone/>
              <a:defRPr sz="6000" b="1">
                <a:solidFill>
                  <a:srgbClr val="EBEBEB"/>
                </a:solidFill>
                <a:latin typeface="Overpass"/>
                <a:ea typeface="Overpass"/>
                <a:cs typeface="Overpass"/>
                <a:sym typeface="Overpass"/>
              </a:defRPr>
            </a:lvl6pPr>
            <a:lvl7pPr lvl="6">
              <a:spcBef>
                <a:spcPts val="0"/>
              </a:spcBef>
              <a:spcAft>
                <a:spcPts val="0"/>
              </a:spcAft>
              <a:buNone/>
              <a:defRPr sz="6000" b="1">
                <a:solidFill>
                  <a:srgbClr val="EBEBEB"/>
                </a:solidFill>
                <a:latin typeface="Overpass"/>
                <a:ea typeface="Overpass"/>
                <a:cs typeface="Overpass"/>
                <a:sym typeface="Overpass"/>
              </a:defRPr>
            </a:lvl7pPr>
            <a:lvl8pPr lvl="7">
              <a:spcBef>
                <a:spcPts val="0"/>
              </a:spcBef>
              <a:spcAft>
                <a:spcPts val="0"/>
              </a:spcAft>
              <a:buNone/>
              <a:defRPr sz="6000" b="1">
                <a:solidFill>
                  <a:srgbClr val="EBEBEB"/>
                </a:solidFill>
                <a:latin typeface="Overpass"/>
                <a:ea typeface="Overpass"/>
                <a:cs typeface="Overpass"/>
                <a:sym typeface="Overpass"/>
              </a:defRPr>
            </a:lvl8pPr>
            <a:lvl9pPr lvl="8">
              <a:spcBef>
                <a:spcPts val="0"/>
              </a:spcBef>
              <a:spcAft>
                <a:spcPts val="0"/>
              </a:spcAft>
              <a:buNone/>
              <a:defRPr sz="6000" b="1">
                <a:solidFill>
                  <a:srgbClr val="EBEBEB"/>
                </a:solidFill>
                <a:latin typeface="Overpass"/>
                <a:ea typeface="Overpass"/>
                <a:cs typeface="Overpass"/>
                <a:sym typeface="Overpass"/>
              </a:defRPr>
            </a:lvl9pPr>
          </a:lstStyle>
          <a:p>
            <a:endParaRPr/>
          </a:p>
        </p:txBody>
      </p:sp>
      <p:cxnSp>
        <p:nvCxnSpPr>
          <p:cNvPr id="81" name="Google Shape;81;p8"/>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82" name="Google Shape;82;p8"/>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83" name="Google Shape;83;p8"/>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84" name="Google Shape;84;p8"/>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a:endParaRPr/>
          </a:p>
        </p:txBody>
      </p:sp>
      <p:sp>
        <p:nvSpPr>
          <p:cNvPr id="85" name="Google Shape;85;p8"/>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a:lnSpc>
                <a:spcPct val="174000"/>
              </a:lnSpc>
              <a:spcBef>
                <a:spcPts val="0"/>
              </a:spcBef>
              <a:spcAft>
                <a:spcPts val="0"/>
              </a:spcAft>
              <a:buNone/>
              <a:defRPr sz="1400">
                <a:solidFill>
                  <a:srgbClr val="4D4D4F"/>
                </a:solidFill>
              </a:defRPr>
            </a:lvl1pPr>
            <a:lvl2pPr lvl="1">
              <a:lnSpc>
                <a:spcPct val="174000"/>
              </a:lnSpc>
              <a:spcBef>
                <a:spcPts val="0"/>
              </a:spcBef>
              <a:spcAft>
                <a:spcPts val="0"/>
              </a:spcAft>
              <a:buNone/>
              <a:defRPr sz="1400">
                <a:solidFill>
                  <a:srgbClr val="4D4D4F"/>
                </a:solidFill>
              </a:defRPr>
            </a:lvl2pPr>
            <a:lvl3pPr lvl="2">
              <a:lnSpc>
                <a:spcPct val="174000"/>
              </a:lnSpc>
              <a:spcBef>
                <a:spcPts val="0"/>
              </a:spcBef>
              <a:spcAft>
                <a:spcPts val="0"/>
              </a:spcAft>
              <a:buNone/>
              <a:defRPr sz="1400">
                <a:solidFill>
                  <a:srgbClr val="4D4D4F"/>
                </a:solidFill>
              </a:defRPr>
            </a:lvl3pPr>
            <a:lvl4pPr lvl="3">
              <a:lnSpc>
                <a:spcPct val="174000"/>
              </a:lnSpc>
              <a:spcBef>
                <a:spcPts val="0"/>
              </a:spcBef>
              <a:spcAft>
                <a:spcPts val="0"/>
              </a:spcAft>
              <a:buNone/>
              <a:defRPr sz="1400">
                <a:solidFill>
                  <a:srgbClr val="4D4D4F"/>
                </a:solidFill>
              </a:defRPr>
            </a:lvl4pPr>
            <a:lvl5pPr lvl="4">
              <a:lnSpc>
                <a:spcPct val="174000"/>
              </a:lnSpc>
              <a:spcBef>
                <a:spcPts val="0"/>
              </a:spcBef>
              <a:spcAft>
                <a:spcPts val="0"/>
              </a:spcAft>
              <a:buNone/>
              <a:defRPr sz="1400">
                <a:solidFill>
                  <a:srgbClr val="4D4D4F"/>
                </a:solidFill>
              </a:defRPr>
            </a:lvl5pPr>
            <a:lvl6pPr lvl="5">
              <a:lnSpc>
                <a:spcPct val="174000"/>
              </a:lnSpc>
              <a:spcBef>
                <a:spcPts val="0"/>
              </a:spcBef>
              <a:spcAft>
                <a:spcPts val="0"/>
              </a:spcAft>
              <a:buNone/>
              <a:defRPr sz="1400">
                <a:solidFill>
                  <a:srgbClr val="4D4D4F"/>
                </a:solidFill>
              </a:defRPr>
            </a:lvl6pPr>
            <a:lvl7pPr lvl="6">
              <a:lnSpc>
                <a:spcPct val="174000"/>
              </a:lnSpc>
              <a:spcBef>
                <a:spcPts val="0"/>
              </a:spcBef>
              <a:spcAft>
                <a:spcPts val="0"/>
              </a:spcAft>
              <a:buNone/>
              <a:defRPr sz="1400">
                <a:solidFill>
                  <a:srgbClr val="4D4D4F"/>
                </a:solidFill>
              </a:defRPr>
            </a:lvl7pPr>
            <a:lvl8pPr lvl="7">
              <a:lnSpc>
                <a:spcPct val="174000"/>
              </a:lnSpc>
              <a:spcBef>
                <a:spcPts val="0"/>
              </a:spcBef>
              <a:spcAft>
                <a:spcPts val="0"/>
              </a:spcAft>
              <a:buNone/>
              <a:defRPr sz="1400">
                <a:solidFill>
                  <a:srgbClr val="4D4D4F"/>
                </a:solidFill>
              </a:defRPr>
            </a:lvl8pPr>
            <a:lvl9pPr lvl="8">
              <a:lnSpc>
                <a:spcPct val="174000"/>
              </a:lnSpc>
              <a:spcBef>
                <a:spcPts val="0"/>
              </a:spcBef>
              <a:spcAft>
                <a:spcPts val="0"/>
              </a:spcAft>
              <a:buNone/>
              <a:defRPr sz="1400">
                <a:solidFill>
                  <a:srgbClr val="4D4D4F"/>
                </a:solidFill>
              </a:defRPr>
            </a:lvl9pPr>
          </a:lstStyle>
          <a:p>
            <a:endParaRPr/>
          </a:p>
        </p:txBody>
      </p:sp>
      <p:pic>
        <p:nvPicPr>
          <p:cNvPr id="86" name="Google Shape;86;p8"/>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pic>
        <p:nvPicPr>
          <p:cNvPr id="87" name="Google Shape;87;p8"/>
          <p:cNvPicPr preferRelativeResize="0"/>
          <p:nvPr/>
        </p:nvPicPr>
        <p:blipFill>
          <a:blip r:embed="rId4">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rtl="0">
              <a:spcBef>
                <a:spcPts val="0"/>
              </a:spcBef>
              <a:spcAft>
                <a:spcPts val="0"/>
              </a:spcAft>
              <a:buNone/>
              <a:defRPr sz="6000" b="1">
                <a:solidFill>
                  <a:srgbClr val="EE0000"/>
                </a:solidFill>
                <a:latin typeface="Overpass"/>
                <a:ea typeface="Overpass"/>
                <a:cs typeface="Overpass"/>
                <a:sym typeface="Overpass"/>
              </a:defRPr>
            </a:lvl1pPr>
            <a:lvl2pPr lvl="1" rtl="0">
              <a:spcBef>
                <a:spcPts val="0"/>
              </a:spcBef>
              <a:spcAft>
                <a:spcPts val="0"/>
              </a:spcAft>
              <a:buNone/>
              <a:defRPr sz="6000" b="1">
                <a:solidFill>
                  <a:srgbClr val="EE0000"/>
                </a:solidFill>
                <a:latin typeface="Overpass"/>
                <a:ea typeface="Overpass"/>
                <a:cs typeface="Overpass"/>
                <a:sym typeface="Overpass"/>
              </a:defRPr>
            </a:lvl2pPr>
            <a:lvl3pPr lvl="2" rtl="0">
              <a:spcBef>
                <a:spcPts val="0"/>
              </a:spcBef>
              <a:spcAft>
                <a:spcPts val="0"/>
              </a:spcAft>
              <a:buNone/>
              <a:defRPr sz="6000" b="1">
                <a:solidFill>
                  <a:srgbClr val="EE0000"/>
                </a:solidFill>
                <a:latin typeface="Overpass"/>
                <a:ea typeface="Overpass"/>
                <a:cs typeface="Overpass"/>
                <a:sym typeface="Overpass"/>
              </a:defRPr>
            </a:lvl3pPr>
            <a:lvl4pPr lvl="3" rtl="0">
              <a:spcBef>
                <a:spcPts val="0"/>
              </a:spcBef>
              <a:spcAft>
                <a:spcPts val="0"/>
              </a:spcAft>
              <a:buNone/>
              <a:defRPr sz="6000" b="1">
                <a:solidFill>
                  <a:srgbClr val="EE0000"/>
                </a:solidFill>
                <a:latin typeface="Overpass"/>
                <a:ea typeface="Overpass"/>
                <a:cs typeface="Overpass"/>
                <a:sym typeface="Overpass"/>
              </a:defRPr>
            </a:lvl4pPr>
            <a:lvl5pPr lvl="4" rtl="0">
              <a:spcBef>
                <a:spcPts val="0"/>
              </a:spcBef>
              <a:spcAft>
                <a:spcPts val="0"/>
              </a:spcAft>
              <a:buNone/>
              <a:defRPr sz="6000" b="1">
                <a:solidFill>
                  <a:srgbClr val="EE0000"/>
                </a:solidFill>
                <a:latin typeface="Overpass"/>
                <a:ea typeface="Overpass"/>
                <a:cs typeface="Overpass"/>
                <a:sym typeface="Overpass"/>
              </a:defRPr>
            </a:lvl5pPr>
            <a:lvl6pPr lvl="5" rtl="0">
              <a:spcBef>
                <a:spcPts val="0"/>
              </a:spcBef>
              <a:spcAft>
                <a:spcPts val="0"/>
              </a:spcAft>
              <a:buNone/>
              <a:defRPr sz="6000" b="1">
                <a:solidFill>
                  <a:srgbClr val="EE0000"/>
                </a:solidFill>
                <a:latin typeface="Overpass"/>
                <a:ea typeface="Overpass"/>
                <a:cs typeface="Overpass"/>
                <a:sym typeface="Overpass"/>
              </a:defRPr>
            </a:lvl6pPr>
            <a:lvl7pPr lvl="6" rtl="0">
              <a:spcBef>
                <a:spcPts val="0"/>
              </a:spcBef>
              <a:spcAft>
                <a:spcPts val="0"/>
              </a:spcAft>
              <a:buNone/>
              <a:defRPr sz="6000" b="1">
                <a:solidFill>
                  <a:srgbClr val="EE0000"/>
                </a:solidFill>
                <a:latin typeface="Overpass"/>
                <a:ea typeface="Overpass"/>
                <a:cs typeface="Overpass"/>
                <a:sym typeface="Overpass"/>
              </a:defRPr>
            </a:lvl7pPr>
            <a:lvl8pPr lvl="7" rtl="0">
              <a:spcBef>
                <a:spcPts val="0"/>
              </a:spcBef>
              <a:spcAft>
                <a:spcPts val="0"/>
              </a:spcAft>
              <a:buNone/>
              <a:defRPr sz="6000" b="1">
                <a:solidFill>
                  <a:srgbClr val="EE0000"/>
                </a:solidFill>
                <a:latin typeface="Overpass"/>
                <a:ea typeface="Overpass"/>
                <a:cs typeface="Overpass"/>
                <a:sym typeface="Overpass"/>
              </a:defRPr>
            </a:lvl8pPr>
            <a:lvl9pPr lvl="8" rtl="0">
              <a:spcBef>
                <a:spcPts val="0"/>
              </a:spcBef>
              <a:spcAft>
                <a:spcPts val="0"/>
              </a:spcAft>
              <a:buNone/>
              <a:defRPr sz="6000" b="1">
                <a:solidFill>
                  <a:srgbClr val="EE0000"/>
                </a:solidFill>
                <a:latin typeface="Overpass"/>
                <a:ea typeface="Overpass"/>
                <a:cs typeface="Overpass"/>
                <a:sym typeface="Overpass"/>
              </a:defRPr>
            </a:lvl9pPr>
          </a:lstStyle>
          <a:p>
            <a:endParaRPr/>
          </a:p>
        </p:txBody>
      </p:sp>
      <p:cxnSp>
        <p:nvCxnSpPr>
          <p:cNvPr id="90" name="Google Shape;90;p9"/>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91" name="Google Shape;91;p9"/>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92" name="Google Shape;92;p9"/>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93" name="Google Shape;93;p9"/>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a:endParaRPr/>
          </a:p>
        </p:txBody>
      </p:sp>
      <p:sp>
        <p:nvSpPr>
          <p:cNvPr id="94" name="Google Shape;94;p9"/>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a:endParaRPr/>
          </a:p>
        </p:txBody>
      </p:sp>
      <p:pic>
        <p:nvPicPr>
          <p:cNvPr id="95" name="Google Shape;95;p9"/>
          <p:cNvPicPr preferRelativeResize="0"/>
          <p:nvPr/>
        </p:nvPicPr>
        <p:blipFill>
          <a:blip r:embed="rId3">
            <a:alphaModFix/>
          </a:blip>
          <a:stretch>
            <a:fillRect/>
          </a:stretch>
        </p:blipFill>
        <p:spPr>
          <a:xfrm>
            <a:off x="10711279" y="6312505"/>
            <a:ext cx="975850" cy="229612"/>
          </a:xfrm>
          <a:prstGeom prst="rect">
            <a:avLst/>
          </a:prstGeom>
          <a:noFill/>
          <a:ln>
            <a:noFill/>
          </a:ln>
        </p:spPr>
      </p:pic>
      <p:pic>
        <p:nvPicPr>
          <p:cNvPr id="96" name="Google Shape;96;p9"/>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10"/>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rtl="0">
              <a:spcBef>
                <a:spcPts val="0"/>
              </a:spcBef>
              <a:spcAft>
                <a:spcPts val="0"/>
              </a:spcAft>
              <a:buNone/>
              <a:defRPr sz="6000" b="1">
                <a:solidFill>
                  <a:srgbClr val="EE0000"/>
                </a:solidFill>
                <a:latin typeface="Overpass"/>
                <a:ea typeface="Overpass"/>
                <a:cs typeface="Overpass"/>
                <a:sym typeface="Overpass"/>
              </a:defRPr>
            </a:lvl1pPr>
            <a:lvl2pPr lvl="1" rtl="0">
              <a:spcBef>
                <a:spcPts val="0"/>
              </a:spcBef>
              <a:spcAft>
                <a:spcPts val="0"/>
              </a:spcAft>
              <a:buNone/>
              <a:defRPr sz="6000" b="1">
                <a:solidFill>
                  <a:srgbClr val="EE0000"/>
                </a:solidFill>
                <a:latin typeface="Overpass"/>
                <a:ea typeface="Overpass"/>
                <a:cs typeface="Overpass"/>
                <a:sym typeface="Overpass"/>
              </a:defRPr>
            </a:lvl2pPr>
            <a:lvl3pPr lvl="2" rtl="0">
              <a:spcBef>
                <a:spcPts val="0"/>
              </a:spcBef>
              <a:spcAft>
                <a:spcPts val="0"/>
              </a:spcAft>
              <a:buNone/>
              <a:defRPr sz="6000" b="1">
                <a:solidFill>
                  <a:srgbClr val="EE0000"/>
                </a:solidFill>
                <a:latin typeface="Overpass"/>
                <a:ea typeface="Overpass"/>
                <a:cs typeface="Overpass"/>
                <a:sym typeface="Overpass"/>
              </a:defRPr>
            </a:lvl3pPr>
            <a:lvl4pPr lvl="3" rtl="0">
              <a:spcBef>
                <a:spcPts val="0"/>
              </a:spcBef>
              <a:spcAft>
                <a:spcPts val="0"/>
              </a:spcAft>
              <a:buNone/>
              <a:defRPr sz="6000" b="1">
                <a:solidFill>
                  <a:srgbClr val="EE0000"/>
                </a:solidFill>
                <a:latin typeface="Overpass"/>
                <a:ea typeface="Overpass"/>
                <a:cs typeface="Overpass"/>
                <a:sym typeface="Overpass"/>
              </a:defRPr>
            </a:lvl4pPr>
            <a:lvl5pPr lvl="4" rtl="0">
              <a:spcBef>
                <a:spcPts val="0"/>
              </a:spcBef>
              <a:spcAft>
                <a:spcPts val="0"/>
              </a:spcAft>
              <a:buNone/>
              <a:defRPr sz="6000" b="1">
                <a:solidFill>
                  <a:srgbClr val="EE0000"/>
                </a:solidFill>
                <a:latin typeface="Overpass"/>
                <a:ea typeface="Overpass"/>
                <a:cs typeface="Overpass"/>
                <a:sym typeface="Overpass"/>
              </a:defRPr>
            </a:lvl5pPr>
            <a:lvl6pPr lvl="5" rtl="0">
              <a:spcBef>
                <a:spcPts val="0"/>
              </a:spcBef>
              <a:spcAft>
                <a:spcPts val="0"/>
              </a:spcAft>
              <a:buNone/>
              <a:defRPr sz="6000" b="1">
                <a:solidFill>
                  <a:srgbClr val="EE0000"/>
                </a:solidFill>
                <a:latin typeface="Overpass"/>
                <a:ea typeface="Overpass"/>
                <a:cs typeface="Overpass"/>
                <a:sym typeface="Overpass"/>
              </a:defRPr>
            </a:lvl6pPr>
            <a:lvl7pPr lvl="6" rtl="0">
              <a:spcBef>
                <a:spcPts val="0"/>
              </a:spcBef>
              <a:spcAft>
                <a:spcPts val="0"/>
              </a:spcAft>
              <a:buNone/>
              <a:defRPr sz="6000" b="1">
                <a:solidFill>
                  <a:srgbClr val="EE0000"/>
                </a:solidFill>
                <a:latin typeface="Overpass"/>
                <a:ea typeface="Overpass"/>
                <a:cs typeface="Overpass"/>
                <a:sym typeface="Overpass"/>
              </a:defRPr>
            </a:lvl7pPr>
            <a:lvl8pPr lvl="7" rtl="0">
              <a:spcBef>
                <a:spcPts val="0"/>
              </a:spcBef>
              <a:spcAft>
                <a:spcPts val="0"/>
              </a:spcAft>
              <a:buNone/>
              <a:defRPr sz="6000" b="1">
                <a:solidFill>
                  <a:srgbClr val="EE0000"/>
                </a:solidFill>
                <a:latin typeface="Overpass"/>
                <a:ea typeface="Overpass"/>
                <a:cs typeface="Overpass"/>
                <a:sym typeface="Overpass"/>
              </a:defRPr>
            </a:lvl8pPr>
            <a:lvl9pPr lvl="8" rtl="0">
              <a:spcBef>
                <a:spcPts val="0"/>
              </a:spcBef>
              <a:spcAft>
                <a:spcPts val="0"/>
              </a:spcAft>
              <a:buNone/>
              <a:defRPr sz="6000" b="1">
                <a:solidFill>
                  <a:srgbClr val="EE0000"/>
                </a:solidFill>
                <a:latin typeface="Overpass"/>
                <a:ea typeface="Overpass"/>
                <a:cs typeface="Overpass"/>
                <a:sym typeface="Overpass"/>
              </a:defRPr>
            </a:lvl9pPr>
          </a:lstStyle>
          <a:p>
            <a:endParaRPr/>
          </a:p>
        </p:txBody>
      </p:sp>
      <p:cxnSp>
        <p:nvCxnSpPr>
          <p:cNvPr id="99" name="Google Shape;99;p10"/>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00" name="Google Shape;100;p10"/>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101" name="Google Shape;101;p10"/>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02" name="Google Shape;102;p10"/>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a:endParaRPr/>
          </a:p>
        </p:txBody>
      </p:sp>
      <p:sp>
        <p:nvSpPr>
          <p:cNvPr id="103" name="Google Shape;103;p10"/>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a:endParaRPr/>
          </a:p>
        </p:txBody>
      </p:sp>
      <p:pic>
        <p:nvPicPr>
          <p:cNvPr id="104" name="Google Shape;104;p10"/>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sp>
        <p:nvSpPr>
          <p:cNvPr id="105" name="Google Shape;105;p10"/>
          <p:cNvSpPr txBox="1">
            <a:spLocks noGrp="1"/>
          </p:cNvSpPr>
          <p:nvPr>
            <p:ph type="subTitle" idx="3"/>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lvl1pPr>
            <a:lvl2pPr lvl="1" rtl="0">
              <a:lnSpc>
                <a:spcPct val="174000"/>
              </a:lnSpc>
              <a:spcBef>
                <a:spcPts val="0"/>
              </a:spcBef>
              <a:spcAft>
                <a:spcPts val="0"/>
              </a:spcAft>
              <a:buNone/>
              <a:defRPr sz="1400"/>
            </a:lvl2pPr>
            <a:lvl3pPr lvl="2" rtl="0">
              <a:lnSpc>
                <a:spcPct val="174000"/>
              </a:lnSpc>
              <a:spcBef>
                <a:spcPts val="0"/>
              </a:spcBef>
              <a:spcAft>
                <a:spcPts val="0"/>
              </a:spcAft>
              <a:buNone/>
              <a:defRPr sz="1400"/>
            </a:lvl3pPr>
            <a:lvl4pPr lvl="3" rtl="0">
              <a:lnSpc>
                <a:spcPct val="174000"/>
              </a:lnSpc>
              <a:spcBef>
                <a:spcPts val="0"/>
              </a:spcBef>
              <a:spcAft>
                <a:spcPts val="0"/>
              </a:spcAft>
              <a:buNone/>
              <a:defRPr sz="1400"/>
            </a:lvl4pPr>
            <a:lvl5pPr lvl="4" rtl="0">
              <a:lnSpc>
                <a:spcPct val="174000"/>
              </a:lnSpc>
              <a:spcBef>
                <a:spcPts val="0"/>
              </a:spcBef>
              <a:spcAft>
                <a:spcPts val="0"/>
              </a:spcAft>
              <a:buNone/>
              <a:defRPr sz="1400"/>
            </a:lvl5pPr>
            <a:lvl6pPr lvl="5" rtl="0">
              <a:lnSpc>
                <a:spcPct val="174000"/>
              </a:lnSpc>
              <a:spcBef>
                <a:spcPts val="0"/>
              </a:spcBef>
              <a:spcAft>
                <a:spcPts val="0"/>
              </a:spcAft>
              <a:buNone/>
              <a:defRPr sz="1400"/>
            </a:lvl6pPr>
            <a:lvl7pPr lvl="6" rtl="0">
              <a:lnSpc>
                <a:spcPct val="174000"/>
              </a:lnSpc>
              <a:spcBef>
                <a:spcPts val="0"/>
              </a:spcBef>
              <a:spcAft>
                <a:spcPts val="0"/>
              </a:spcAft>
              <a:buNone/>
              <a:defRPr sz="1400"/>
            </a:lvl7pPr>
            <a:lvl8pPr lvl="7" rtl="0">
              <a:lnSpc>
                <a:spcPct val="174000"/>
              </a:lnSpc>
              <a:spcBef>
                <a:spcPts val="0"/>
              </a:spcBef>
              <a:spcAft>
                <a:spcPts val="0"/>
              </a:spcAft>
              <a:buNone/>
              <a:defRPr sz="1400"/>
            </a:lvl8pPr>
            <a:lvl9pPr lvl="8" rtl="0">
              <a:lnSpc>
                <a:spcPct val="174000"/>
              </a:lnSpc>
              <a:spcBef>
                <a:spcPts val="0"/>
              </a:spcBef>
              <a:spcAft>
                <a:spcPts val="0"/>
              </a:spcAft>
              <a:buNone/>
              <a:defRPr sz="1400"/>
            </a:lvl9pPr>
          </a:lstStyle>
          <a:p>
            <a:endParaRPr/>
          </a:p>
        </p:txBody>
      </p:sp>
      <p:pic>
        <p:nvPicPr>
          <p:cNvPr id="106" name="Google Shape;106;p10"/>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8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1pPr>
            <a:lvl2pPr lvl="1">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2pPr>
            <a:lvl3pPr lvl="2">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3pPr>
            <a:lvl4pPr lvl="3">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4pPr>
            <a:lvl5pPr lvl="4">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5pPr>
            <a:lvl6pPr lvl="5">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6pPr>
            <a:lvl7pPr lvl="6">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7pPr>
            <a:lvl8pPr lvl="7">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8pPr>
            <a:lvl9pPr lvl="8">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9pPr>
          </a:lstStyle>
          <a:p>
            <a:endParaRPr/>
          </a:p>
        </p:txBody>
      </p:sp>
      <p:sp>
        <p:nvSpPr>
          <p:cNvPr id="7" name="Google Shape;7;p1"/>
          <p:cNvSpPr txBox="1">
            <a:spLocks noGrp="1"/>
          </p:cNvSpPr>
          <p:nvPr>
            <p:ph type="body" idx="1"/>
          </p:nvPr>
        </p:nvSpPr>
        <p:spPr>
          <a:xfrm>
            <a:off x="415600" y="1536625"/>
            <a:ext cx="11360700" cy="4357200"/>
          </a:xfrm>
          <a:prstGeom prst="rect">
            <a:avLst/>
          </a:prstGeom>
          <a:noFill/>
          <a:ln>
            <a:noFill/>
          </a:ln>
        </p:spPr>
        <p:txBody>
          <a:bodyPr spcFirstLastPara="1" wrap="square" lIns="0" tIns="0" rIns="0" bIns="0" anchor="t" anchorCtr="0">
            <a:noAutofit/>
          </a:bodyPr>
          <a:lstStyle>
            <a:lvl1pPr marL="457200" lvl="0" indent="-361950">
              <a:lnSpc>
                <a:spcPct val="115000"/>
              </a:lnSpc>
              <a:spcBef>
                <a:spcPts val="0"/>
              </a:spcBef>
              <a:spcAft>
                <a:spcPts val="0"/>
              </a:spcAft>
              <a:buSzPts val="2100"/>
              <a:buFont typeface="Overpass"/>
              <a:buChar char="●"/>
              <a:defRPr sz="2100">
                <a:latin typeface="Overpass"/>
                <a:ea typeface="Overpass"/>
                <a:cs typeface="Overpass"/>
                <a:sym typeface="Overpass"/>
              </a:defRPr>
            </a:lvl1pPr>
            <a:lvl2pPr marL="914400" lvl="1" indent="-330200">
              <a:lnSpc>
                <a:spcPct val="115000"/>
              </a:lnSpc>
              <a:spcBef>
                <a:spcPts val="2100"/>
              </a:spcBef>
              <a:spcAft>
                <a:spcPts val="0"/>
              </a:spcAft>
              <a:buSzPts val="1600"/>
              <a:buFont typeface="Overpass"/>
              <a:buChar char="○"/>
              <a:defRPr sz="1600">
                <a:latin typeface="Overpass"/>
                <a:ea typeface="Overpass"/>
                <a:cs typeface="Overpass"/>
                <a:sym typeface="Overpass"/>
              </a:defRPr>
            </a:lvl2pPr>
            <a:lvl3pPr marL="1371600" lvl="2" indent="-330200">
              <a:lnSpc>
                <a:spcPct val="115000"/>
              </a:lnSpc>
              <a:spcBef>
                <a:spcPts val="2100"/>
              </a:spcBef>
              <a:spcAft>
                <a:spcPts val="0"/>
              </a:spcAft>
              <a:buSzPts val="1600"/>
              <a:buFont typeface="Overpass"/>
              <a:buChar char="■"/>
              <a:defRPr sz="1600">
                <a:latin typeface="Overpass"/>
                <a:ea typeface="Overpass"/>
                <a:cs typeface="Overpass"/>
                <a:sym typeface="Overpass"/>
              </a:defRPr>
            </a:lvl3pPr>
            <a:lvl4pPr marL="1828800" lvl="3" indent="-330200">
              <a:lnSpc>
                <a:spcPct val="115000"/>
              </a:lnSpc>
              <a:spcBef>
                <a:spcPts val="2100"/>
              </a:spcBef>
              <a:spcAft>
                <a:spcPts val="0"/>
              </a:spcAft>
              <a:buSzPts val="1600"/>
              <a:buFont typeface="Overpass"/>
              <a:buChar char="●"/>
              <a:defRPr sz="1600">
                <a:latin typeface="Overpass"/>
                <a:ea typeface="Overpass"/>
                <a:cs typeface="Overpass"/>
                <a:sym typeface="Overpass"/>
              </a:defRPr>
            </a:lvl4pPr>
            <a:lvl5pPr marL="2286000" lvl="4" indent="-330200">
              <a:lnSpc>
                <a:spcPct val="115000"/>
              </a:lnSpc>
              <a:spcBef>
                <a:spcPts val="2100"/>
              </a:spcBef>
              <a:spcAft>
                <a:spcPts val="0"/>
              </a:spcAft>
              <a:buSzPts val="1600"/>
              <a:buFont typeface="Overpass"/>
              <a:buChar char="○"/>
              <a:defRPr sz="1600">
                <a:latin typeface="Overpass"/>
                <a:ea typeface="Overpass"/>
                <a:cs typeface="Overpass"/>
                <a:sym typeface="Overpass"/>
              </a:defRPr>
            </a:lvl5pPr>
            <a:lvl6pPr marL="2743200" lvl="5" indent="-330200">
              <a:lnSpc>
                <a:spcPct val="115000"/>
              </a:lnSpc>
              <a:spcBef>
                <a:spcPts val="2100"/>
              </a:spcBef>
              <a:spcAft>
                <a:spcPts val="0"/>
              </a:spcAft>
              <a:buSzPts val="1600"/>
              <a:buFont typeface="Overpass"/>
              <a:buChar char="■"/>
              <a:defRPr sz="1600">
                <a:latin typeface="Overpass"/>
                <a:ea typeface="Overpass"/>
                <a:cs typeface="Overpass"/>
                <a:sym typeface="Overpass"/>
              </a:defRPr>
            </a:lvl6pPr>
            <a:lvl7pPr marL="3200400" lvl="6" indent="-330200">
              <a:lnSpc>
                <a:spcPct val="115000"/>
              </a:lnSpc>
              <a:spcBef>
                <a:spcPts val="2100"/>
              </a:spcBef>
              <a:spcAft>
                <a:spcPts val="0"/>
              </a:spcAft>
              <a:buSzPts val="1600"/>
              <a:buFont typeface="Overpass"/>
              <a:buChar char="●"/>
              <a:defRPr sz="1600">
                <a:latin typeface="Overpass"/>
                <a:ea typeface="Overpass"/>
                <a:cs typeface="Overpass"/>
                <a:sym typeface="Overpass"/>
              </a:defRPr>
            </a:lvl7pPr>
            <a:lvl8pPr marL="3657600" lvl="7" indent="-330200">
              <a:lnSpc>
                <a:spcPct val="115000"/>
              </a:lnSpc>
              <a:spcBef>
                <a:spcPts val="2100"/>
              </a:spcBef>
              <a:spcAft>
                <a:spcPts val="0"/>
              </a:spcAft>
              <a:buSzPts val="1600"/>
              <a:buFont typeface="Overpass"/>
              <a:buChar char="○"/>
              <a:defRPr sz="1600">
                <a:latin typeface="Overpass"/>
                <a:ea typeface="Overpass"/>
                <a:cs typeface="Overpass"/>
                <a:sym typeface="Overpass"/>
              </a:defRPr>
            </a:lvl8pPr>
            <a:lvl9pPr marL="4114800" lvl="8" indent="-330200">
              <a:lnSpc>
                <a:spcPct val="115000"/>
              </a:lnSpc>
              <a:spcBef>
                <a:spcPts val="2100"/>
              </a:spcBef>
              <a:spcAft>
                <a:spcPts val="2100"/>
              </a:spcAft>
              <a:buSzPts val="1600"/>
              <a:buFont typeface="Overpass"/>
              <a:buChar char="■"/>
              <a:defRPr sz="1600">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12.xml"/><Relationship Id="rId16"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060350" y="1981050"/>
            <a:ext cx="10071300" cy="1772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600" dirty="0"/>
              <a:t>TL500VT: DEVOPS CULTURE AND PRACTICE Enablement </a:t>
            </a:r>
            <a:endParaRPr sz="5600" dirty="0"/>
          </a:p>
        </p:txBody>
      </p:sp>
      <p:sp>
        <p:nvSpPr>
          <p:cNvPr id="151" name="Google Shape;151;p16"/>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a:t>
            </a:fld>
            <a:endParaRPr/>
          </a:p>
        </p:txBody>
      </p:sp>
      <p:pic>
        <p:nvPicPr>
          <p:cNvPr id="152" name="Google Shape;152;p16"/>
          <p:cNvPicPr preferRelativeResize="0"/>
          <p:nvPr/>
        </p:nvPicPr>
        <p:blipFill>
          <a:blip r:embed="rId3">
            <a:alphaModFix/>
          </a:blip>
          <a:stretch>
            <a:fillRect/>
          </a:stretch>
        </p:blipFill>
        <p:spPr>
          <a:xfrm>
            <a:off x="142350" y="309450"/>
            <a:ext cx="2962825" cy="1212974"/>
          </a:xfrm>
          <a:prstGeom prst="rect">
            <a:avLst/>
          </a:prstGeom>
          <a:noFill/>
          <a:ln>
            <a:noFill/>
          </a:ln>
        </p:spPr>
      </p:pic>
      <p:pic>
        <p:nvPicPr>
          <p:cNvPr id="153" name="Google Shape;153;p16"/>
          <p:cNvPicPr preferRelativeResize="0"/>
          <p:nvPr/>
        </p:nvPicPr>
        <p:blipFill>
          <a:blip r:embed="rId4">
            <a:alphaModFix/>
          </a:blip>
          <a:stretch>
            <a:fillRect/>
          </a:stretch>
        </p:blipFill>
        <p:spPr>
          <a:xfrm>
            <a:off x="9162976" y="29762"/>
            <a:ext cx="2411350" cy="1772350"/>
          </a:xfrm>
          <a:prstGeom prst="rect">
            <a:avLst/>
          </a:prstGeom>
          <a:noFill/>
          <a:ln>
            <a:noFill/>
          </a:ln>
        </p:spPr>
      </p:pic>
      <p:sp>
        <p:nvSpPr>
          <p:cNvPr id="154" name="Google Shape;154;p16"/>
          <p:cNvSpPr txBox="1">
            <a:spLocks noGrp="1"/>
          </p:cNvSpPr>
          <p:nvPr>
            <p:ph type="title"/>
          </p:nvPr>
        </p:nvSpPr>
        <p:spPr>
          <a:xfrm>
            <a:off x="81975" y="4082700"/>
            <a:ext cx="11997900" cy="1053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400"/>
              <a:t>Course Introduction</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Hands-On Exercises</a:t>
            </a:r>
            <a:endParaRPr/>
          </a:p>
        </p:txBody>
      </p:sp>
      <p:sp>
        <p:nvSpPr>
          <p:cNvPr id="248" name="Google Shape;248;p25"/>
          <p:cNvSpPr txBox="1"/>
          <p:nvPr/>
        </p:nvSpPr>
        <p:spPr>
          <a:xfrm>
            <a:off x="3868775" y="1928400"/>
            <a:ext cx="4131300" cy="32325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Infrastructure-as-Code (Gitlab)</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Pipelines (Jenkins)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Containers and Orchestration (OpenShift)</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Container Registries (Nexus)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Automation (Ansible)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Local development environment (CodeReady Workspace)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 and more</a:t>
            </a:r>
            <a:endParaRPr sz="1800">
              <a:latin typeface="Overpass"/>
              <a:ea typeface="Overpass"/>
              <a:cs typeface="Overpass"/>
              <a:sym typeface="Overpass"/>
            </a:endParaRPr>
          </a:p>
        </p:txBody>
      </p:sp>
      <p:sp>
        <p:nvSpPr>
          <p:cNvPr id="249" name="Google Shape;249;p25"/>
          <p:cNvSpPr txBox="1"/>
          <p:nvPr/>
        </p:nvSpPr>
        <p:spPr>
          <a:xfrm>
            <a:off x="4485126" y="1372600"/>
            <a:ext cx="28986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Hands-On Activities</a:t>
            </a:r>
            <a:endParaRPr sz="1800" b="1">
              <a:solidFill>
                <a:srgbClr val="EE0000"/>
              </a:solidFill>
              <a:latin typeface="Overpass"/>
              <a:ea typeface="Overpass"/>
              <a:cs typeface="Overpass"/>
              <a:sym typeface="Overpas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11</a:t>
            </a:fld>
            <a:endParaRPr/>
          </a:p>
        </p:txBody>
      </p:sp>
      <p:sp>
        <p:nvSpPr>
          <p:cNvPr id="255" name="Google Shape;255;p26"/>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None/>
            </a:pPr>
            <a:r>
              <a:rPr lang="en"/>
              <a:t>NORTH AMERICA - November 2019 All-Hands Call</a:t>
            </a:r>
            <a:endParaRPr/>
          </a:p>
          <a:p>
            <a:pPr marL="0" lvl="0" indent="0" algn="l" rtl="0">
              <a:spcBef>
                <a:spcPts val="0"/>
              </a:spcBef>
              <a:spcAft>
                <a:spcPts val="0"/>
              </a:spcAft>
              <a:buNone/>
            </a:pPr>
            <a:endParaRPr/>
          </a:p>
        </p:txBody>
      </p:sp>
      <p:sp>
        <p:nvSpPr>
          <p:cNvPr id="256" name="Google Shape;256;p26"/>
          <p:cNvSpPr txBox="1">
            <a:spLocks noGrp="1"/>
          </p:cNvSpPr>
          <p:nvPr>
            <p:ph type="title"/>
          </p:nvPr>
        </p:nvSpPr>
        <p:spPr>
          <a:xfrm>
            <a:off x="5021775" y="1779000"/>
            <a:ext cx="6301500" cy="388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TL500 </a:t>
            </a:r>
            <a:endParaRPr dirty="0"/>
          </a:p>
          <a:p>
            <a:pPr marL="0" lvl="0" indent="0" algn="ctr" rtl="0">
              <a:spcBef>
                <a:spcPts val="0"/>
              </a:spcBef>
              <a:spcAft>
                <a:spcPts val="0"/>
              </a:spcAft>
              <a:buNone/>
            </a:pPr>
            <a:r>
              <a:rPr lang="en" dirty="0"/>
              <a:t>Tools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12</a:t>
            </a:fld>
            <a:endParaRPr/>
          </a:p>
        </p:txBody>
      </p:sp>
      <p:sp>
        <p:nvSpPr>
          <p:cNvPr id="262" name="Google Shape;262;p27"/>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DO500 Tools</a:t>
            </a:r>
            <a:endParaRPr/>
          </a:p>
        </p:txBody>
      </p:sp>
      <p:pic>
        <p:nvPicPr>
          <p:cNvPr id="263" name="Google Shape;263;p27"/>
          <p:cNvPicPr preferRelativeResize="0"/>
          <p:nvPr/>
        </p:nvPicPr>
        <p:blipFill>
          <a:blip r:embed="rId3">
            <a:alphaModFix/>
          </a:blip>
          <a:stretch>
            <a:fillRect/>
          </a:stretch>
        </p:blipFill>
        <p:spPr>
          <a:xfrm>
            <a:off x="603850" y="1039475"/>
            <a:ext cx="2417175" cy="1259100"/>
          </a:xfrm>
          <a:prstGeom prst="rect">
            <a:avLst/>
          </a:prstGeom>
          <a:noFill/>
          <a:ln>
            <a:noFill/>
          </a:ln>
        </p:spPr>
      </p:pic>
      <p:pic>
        <p:nvPicPr>
          <p:cNvPr id="264" name="Google Shape;264;p27"/>
          <p:cNvPicPr preferRelativeResize="0"/>
          <p:nvPr/>
        </p:nvPicPr>
        <p:blipFill>
          <a:blip r:embed="rId4">
            <a:alphaModFix/>
          </a:blip>
          <a:stretch>
            <a:fillRect/>
          </a:stretch>
        </p:blipFill>
        <p:spPr>
          <a:xfrm>
            <a:off x="5068525" y="1418250"/>
            <a:ext cx="2054950" cy="1333140"/>
          </a:xfrm>
          <a:prstGeom prst="rect">
            <a:avLst/>
          </a:prstGeom>
          <a:noFill/>
          <a:ln>
            <a:noFill/>
          </a:ln>
        </p:spPr>
      </p:pic>
      <p:pic>
        <p:nvPicPr>
          <p:cNvPr id="265" name="Google Shape;265;p27"/>
          <p:cNvPicPr preferRelativeResize="0"/>
          <p:nvPr/>
        </p:nvPicPr>
        <p:blipFill>
          <a:blip r:embed="rId5">
            <a:alphaModFix/>
          </a:blip>
          <a:stretch>
            <a:fillRect/>
          </a:stretch>
        </p:blipFill>
        <p:spPr>
          <a:xfrm>
            <a:off x="603853" y="2832134"/>
            <a:ext cx="1718147" cy="1259100"/>
          </a:xfrm>
          <a:prstGeom prst="rect">
            <a:avLst/>
          </a:prstGeom>
          <a:noFill/>
          <a:ln>
            <a:noFill/>
          </a:ln>
        </p:spPr>
      </p:pic>
      <p:pic>
        <p:nvPicPr>
          <p:cNvPr id="266" name="Google Shape;266;p27"/>
          <p:cNvPicPr preferRelativeResize="0"/>
          <p:nvPr/>
        </p:nvPicPr>
        <p:blipFill>
          <a:blip r:embed="rId6">
            <a:alphaModFix/>
          </a:blip>
          <a:stretch>
            <a:fillRect/>
          </a:stretch>
        </p:blipFill>
        <p:spPr>
          <a:xfrm>
            <a:off x="10283700" y="1602446"/>
            <a:ext cx="1319725" cy="1196700"/>
          </a:xfrm>
          <a:prstGeom prst="rect">
            <a:avLst/>
          </a:prstGeom>
          <a:noFill/>
          <a:ln>
            <a:noFill/>
          </a:ln>
        </p:spPr>
      </p:pic>
      <p:pic>
        <p:nvPicPr>
          <p:cNvPr id="267" name="Google Shape;267;p27"/>
          <p:cNvPicPr preferRelativeResize="0"/>
          <p:nvPr/>
        </p:nvPicPr>
        <p:blipFill>
          <a:blip r:embed="rId7">
            <a:alphaModFix/>
          </a:blip>
          <a:stretch>
            <a:fillRect/>
          </a:stretch>
        </p:blipFill>
        <p:spPr>
          <a:xfrm>
            <a:off x="8762446" y="2945096"/>
            <a:ext cx="1722454" cy="967800"/>
          </a:xfrm>
          <a:prstGeom prst="rect">
            <a:avLst/>
          </a:prstGeom>
          <a:noFill/>
          <a:ln>
            <a:noFill/>
          </a:ln>
        </p:spPr>
      </p:pic>
      <p:pic>
        <p:nvPicPr>
          <p:cNvPr id="268" name="Google Shape;268;p27"/>
          <p:cNvPicPr preferRelativeResize="0"/>
          <p:nvPr/>
        </p:nvPicPr>
        <p:blipFill>
          <a:blip r:embed="rId8">
            <a:alphaModFix/>
          </a:blip>
          <a:stretch>
            <a:fillRect/>
          </a:stretch>
        </p:blipFill>
        <p:spPr>
          <a:xfrm>
            <a:off x="2977625" y="3794224"/>
            <a:ext cx="2417175" cy="688981"/>
          </a:xfrm>
          <a:prstGeom prst="rect">
            <a:avLst/>
          </a:prstGeom>
          <a:noFill/>
          <a:ln>
            <a:noFill/>
          </a:ln>
        </p:spPr>
      </p:pic>
      <p:pic>
        <p:nvPicPr>
          <p:cNvPr id="269" name="Google Shape;269;p27"/>
          <p:cNvPicPr preferRelativeResize="0"/>
          <p:nvPr/>
        </p:nvPicPr>
        <p:blipFill>
          <a:blip r:embed="rId9">
            <a:alphaModFix/>
          </a:blip>
          <a:stretch>
            <a:fillRect/>
          </a:stretch>
        </p:blipFill>
        <p:spPr>
          <a:xfrm>
            <a:off x="774700" y="4758826"/>
            <a:ext cx="1621173" cy="988525"/>
          </a:xfrm>
          <a:prstGeom prst="rect">
            <a:avLst/>
          </a:prstGeom>
          <a:noFill/>
          <a:ln>
            <a:noFill/>
          </a:ln>
        </p:spPr>
      </p:pic>
      <p:pic>
        <p:nvPicPr>
          <p:cNvPr id="270" name="Google Shape;270;p27"/>
          <p:cNvPicPr preferRelativeResize="0"/>
          <p:nvPr/>
        </p:nvPicPr>
        <p:blipFill>
          <a:blip r:embed="rId10">
            <a:alphaModFix/>
          </a:blip>
          <a:stretch>
            <a:fillRect/>
          </a:stretch>
        </p:blipFill>
        <p:spPr>
          <a:xfrm>
            <a:off x="5836625" y="4437749"/>
            <a:ext cx="1391725" cy="1391725"/>
          </a:xfrm>
          <a:prstGeom prst="rect">
            <a:avLst/>
          </a:prstGeom>
          <a:noFill/>
          <a:ln>
            <a:noFill/>
          </a:ln>
        </p:spPr>
      </p:pic>
      <p:pic>
        <p:nvPicPr>
          <p:cNvPr id="271" name="Google Shape;271;p27"/>
          <p:cNvPicPr preferRelativeResize="0"/>
          <p:nvPr/>
        </p:nvPicPr>
        <p:blipFill>
          <a:blip r:embed="rId11">
            <a:alphaModFix/>
          </a:blip>
          <a:stretch>
            <a:fillRect/>
          </a:stretch>
        </p:blipFill>
        <p:spPr>
          <a:xfrm>
            <a:off x="9115991" y="4590623"/>
            <a:ext cx="1519284" cy="967800"/>
          </a:xfrm>
          <a:prstGeom prst="rect">
            <a:avLst/>
          </a:prstGeom>
          <a:noFill/>
          <a:ln>
            <a:noFill/>
          </a:ln>
        </p:spPr>
      </p:pic>
      <p:pic>
        <p:nvPicPr>
          <p:cNvPr id="272" name="Google Shape;272;p27"/>
          <p:cNvPicPr preferRelativeResize="0"/>
          <p:nvPr/>
        </p:nvPicPr>
        <p:blipFill>
          <a:blip r:embed="rId12">
            <a:alphaModFix/>
          </a:blip>
          <a:stretch>
            <a:fillRect/>
          </a:stretch>
        </p:blipFill>
        <p:spPr>
          <a:xfrm>
            <a:off x="7643871" y="4758827"/>
            <a:ext cx="1319725" cy="988519"/>
          </a:xfrm>
          <a:prstGeom prst="rect">
            <a:avLst/>
          </a:prstGeom>
          <a:noFill/>
          <a:ln>
            <a:noFill/>
          </a:ln>
        </p:spPr>
      </p:pic>
      <p:pic>
        <p:nvPicPr>
          <p:cNvPr id="273" name="Google Shape;273;p27"/>
          <p:cNvPicPr preferRelativeResize="0"/>
          <p:nvPr/>
        </p:nvPicPr>
        <p:blipFill>
          <a:blip r:embed="rId13">
            <a:alphaModFix/>
          </a:blip>
          <a:stretch>
            <a:fillRect/>
          </a:stretch>
        </p:blipFill>
        <p:spPr>
          <a:xfrm>
            <a:off x="2745639" y="2267377"/>
            <a:ext cx="1718150" cy="1143345"/>
          </a:xfrm>
          <a:prstGeom prst="rect">
            <a:avLst/>
          </a:prstGeom>
          <a:noFill/>
          <a:ln>
            <a:noFill/>
          </a:ln>
        </p:spPr>
      </p:pic>
      <p:pic>
        <p:nvPicPr>
          <p:cNvPr id="274" name="Google Shape;274;p27"/>
          <p:cNvPicPr preferRelativeResize="0"/>
          <p:nvPr/>
        </p:nvPicPr>
        <p:blipFill>
          <a:blip r:embed="rId14">
            <a:alphaModFix/>
          </a:blip>
          <a:stretch>
            <a:fillRect/>
          </a:stretch>
        </p:blipFill>
        <p:spPr>
          <a:xfrm>
            <a:off x="3375624" y="4689702"/>
            <a:ext cx="1621175" cy="988521"/>
          </a:xfrm>
          <a:prstGeom prst="rect">
            <a:avLst/>
          </a:prstGeom>
          <a:noFill/>
          <a:ln>
            <a:noFill/>
          </a:ln>
        </p:spPr>
      </p:pic>
      <p:pic>
        <p:nvPicPr>
          <p:cNvPr id="275" name="Google Shape;275;p27"/>
          <p:cNvPicPr preferRelativeResize="0"/>
          <p:nvPr/>
        </p:nvPicPr>
        <p:blipFill>
          <a:blip r:embed="rId15">
            <a:alphaModFix/>
          </a:blip>
          <a:stretch>
            <a:fillRect/>
          </a:stretch>
        </p:blipFill>
        <p:spPr>
          <a:xfrm>
            <a:off x="7676109" y="944554"/>
            <a:ext cx="2054950" cy="1154621"/>
          </a:xfrm>
          <a:prstGeom prst="rect">
            <a:avLst/>
          </a:prstGeom>
          <a:noFill/>
          <a:ln>
            <a:noFill/>
          </a:ln>
        </p:spPr>
      </p:pic>
      <p:pic>
        <p:nvPicPr>
          <p:cNvPr id="276" name="Google Shape;276;p27"/>
          <p:cNvPicPr preferRelativeResize="0"/>
          <p:nvPr/>
        </p:nvPicPr>
        <p:blipFill>
          <a:blip r:embed="rId16">
            <a:alphaModFix/>
          </a:blip>
          <a:stretch>
            <a:fillRect/>
          </a:stretch>
        </p:blipFill>
        <p:spPr>
          <a:xfrm>
            <a:off x="5450999" y="2996821"/>
            <a:ext cx="2162976" cy="92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MIRO Demo</a:t>
            </a:r>
            <a:endParaRPr/>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13</a:t>
            </a:fld>
            <a:endParaRPr>
              <a:solidFill>
                <a:srgbClr val="EBEBEB"/>
              </a:solidFill>
            </a:endParaRPr>
          </a:p>
        </p:txBody>
      </p:sp>
      <p:sp>
        <p:nvSpPr>
          <p:cNvPr id="3" name="Subtitle 2">
            <a:extLst>
              <a:ext uri="{FF2B5EF4-FFF2-40B4-BE49-F238E27FC236}">
                <a16:creationId xmlns:a16="http://schemas.microsoft.com/office/drawing/2014/main" id="{073CDC92-D1CB-5645-A693-49B7F8E09C19}"/>
              </a:ext>
            </a:extLst>
          </p:cNvPr>
          <p:cNvSpPr>
            <a:spLocks noGrp="1"/>
          </p:cNvSpPr>
          <p:nvPr>
            <p:ph type="subTitle"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Discord Overview</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14</a:t>
            </a:fld>
            <a:endParaRPr>
              <a:solidFill>
                <a:srgbClr val="EBEBEB"/>
              </a:solidFill>
            </a:endParaRPr>
          </a:p>
        </p:txBody>
      </p:sp>
      <p:sp>
        <p:nvSpPr>
          <p:cNvPr id="3" name="Subtitle 2">
            <a:extLst>
              <a:ext uri="{FF2B5EF4-FFF2-40B4-BE49-F238E27FC236}">
                <a16:creationId xmlns:a16="http://schemas.microsoft.com/office/drawing/2014/main" id="{57872013-39D4-BE41-87BC-F99C13A551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119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a:t>
            </a:r>
            <a:endParaRPr dirty="0"/>
          </a:p>
        </p:txBody>
      </p:sp>
      <p:pic>
        <p:nvPicPr>
          <p:cNvPr id="3" name="Picture 2" descr="A screenshot of a video game&#10;&#10;Description automatically generated">
            <a:extLst>
              <a:ext uri="{FF2B5EF4-FFF2-40B4-BE49-F238E27FC236}">
                <a16:creationId xmlns:a16="http://schemas.microsoft.com/office/drawing/2014/main" id="{2DB8F939-6B1F-C34F-BB38-E6A6991A86B2}"/>
              </a:ext>
            </a:extLst>
          </p:cNvPr>
          <p:cNvPicPr>
            <a:picLocks noChangeAspect="1"/>
          </p:cNvPicPr>
          <p:nvPr/>
        </p:nvPicPr>
        <p:blipFill>
          <a:blip r:embed="rId3"/>
          <a:stretch>
            <a:fillRect/>
          </a:stretch>
        </p:blipFill>
        <p:spPr>
          <a:xfrm>
            <a:off x="199697" y="980552"/>
            <a:ext cx="7918303" cy="3824841"/>
          </a:xfrm>
          <a:prstGeom prst="rect">
            <a:avLst/>
          </a:prstGeom>
        </p:spPr>
      </p:pic>
      <p:sp>
        <p:nvSpPr>
          <p:cNvPr id="7" name="Google Shape;248;p25">
            <a:extLst>
              <a:ext uri="{FF2B5EF4-FFF2-40B4-BE49-F238E27FC236}">
                <a16:creationId xmlns:a16="http://schemas.microsoft.com/office/drawing/2014/main" id="{0E7184BF-19ED-8142-B45E-5E1FB6AA9CE9}"/>
              </a:ext>
            </a:extLst>
          </p:cNvPr>
          <p:cNvSpPr txBox="1"/>
          <p:nvPr/>
        </p:nvSpPr>
        <p:spPr>
          <a:xfrm>
            <a:off x="8118000" y="1536352"/>
            <a:ext cx="4131300" cy="3300873"/>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Server – Hosts all chat and video conferencing for session.</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Chat Channel – Text-based chat similar to slack.</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 Channels used for video conferencing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Online Members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 sz="1800" dirty="0">
                <a:latin typeface="Overpass"/>
                <a:ea typeface="Overpass"/>
                <a:cs typeface="Overpass"/>
                <a:sym typeface="Overpass"/>
              </a:rPr>
              <a:t>Discord Chat Input</a:t>
            </a:r>
            <a:endParaRPr sz="1800" dirty="0">
              <a:latin typeface="Overpass"/>
              <a:ea typeface="Overpass"/>
              <a:cs typeface="Overpass"/>
              <a:sym typeface="Overpass"/>
            </a:endParaRPr>
          </a:p>
        </p:txBody>
      </p:sp>
      <p:sp>
        <p:nvSpPr>
          <p:cNvPr id="8" name="Google Shape;249;p25">
            <a:extLst>
              <a:ext uri="{FF2B5EF4-FFF2-40B4-BE49-F238E27FC236}">
                <a16:creationId xmlns:a16="http://schemas.microsoft.com/office/drawing/2014/main" id="{F472162C-4CF1-2549-839D-9F4E6525E072}"/>
              </a:ext>
            </a:extLst>
          </p:cNvPr>
          <p:cNvSpPr txBox="1"/>
          <p:nvPr/>
        </p:nvSpPr>
        <p:spPr>
          <a:xfrm>
            <a:off x="8217244" y="964077"/>
            <a:ext cx="3775059"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
        <p:nvSpPr>
          <p:cNvPr id="9" name="Google Shape;249;p25">
            <a:extLst>
              <a:ext uri="{FF2B5EF4-FFF2-40B4-BE49-F238E27FC236}">
                <a16:creationId xmlns:a16="http://schemas.microsoft.com/office/drawing/2014/main" id="{430CE8E2-C78C-754C-8144-0F4D9097620D}"/>
              </a:ext>
            </a:extLst>
          </p:cNvPr>
          <p:cNvSpPr txBox="1"/>
          <p:nvPr/>
        </p:nvSpPr>
        <p:spPr>
          <a:xfrm>
            <a:off x="199697" y="5191544"/>
            <a:ext cx="11897710" cy="685903"/>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5400" b="1" dirty="0">
                <a:solidFill>
                  <a:srgbClr val="EE0000"/>
                </a:solidFill>
                <a:latin typeface="Overpass"/>
                <a:ea typeface="Overpass"/>
                <a:cs typeface="Overpass"/>
                <a:sym typeface="Overpass"/>
              </a:rPr>
              <a:t>Use the “General” VOICE CHANNEL</a:t>
            </a:r>
            <a:endParaRPr sz="54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1542425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pic>
        <p:nvPicPr>
          <p:cNvPr id="6" name="Picture 5" descr="A screenshot of a video game&#10;&#10;Description automatically generated">
            <a:extLst>
              <a:ext uri="{FF2B5EF4-FFF2-40B4-BE49-F238E27FC236}">
                <a16:creationId xmlns:a16="http://schemas.microsoft.com/office/drawing/2014/main" id="{84527B59-C2EF-7048-A989-802C1AAD4875}"/>
              </a:ext>
            </a:extLst>
          </p:cNvPr>
          <p:cNvPicPr>
            <a:picLocks noChangeAspect="1"/>
          </p:cNvPicPr>
          <p:nvPr/>
        </p:nvPicPr>
        <p:blipFill>
          <a:blip r:embed="rId3"/>
          <a:stretch>
            <a:fillRect/>
          </a:stretch>
        </p:blipFill>
        <p:spPr>
          <a:xfrm>
            <a:off x="0" y="1378962"/>
            <a:ext cx="8391676" cy="4404000"/>
          </a:xfrm>
          <a:prstGeom prst="rect">
            <a:avLst/>
          </a:prstGeom>
        </p:spPr>
      </p:pic>
      <p:sp>
        <p:nvSpPr>
          <p:cNvPr id="11" name="Google Shape;248;p25">
            <a:extLst>
              <a:ext uri="{FF2B5EF4-FFF2-40B4-BE49-F238E27FC236}">
                <a16:creationId xmlns:a16="http://schemas.microsoft.com/office/drawing/2014/main" id="{39661936-1324-4545-A8B8-A7809A08A67E}"/>
              </a:ext>
            </a:extLst>
          </p:cNvPr>
          <p:cNvSpPr txBox="1"/>
          <p:nvPr/>
        </p:nvSpPr>
        <p:spPr>
          <a:xfrm>
            <a:off x="8734350" y="1536352"/>
            <a:ext cx="3514949"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Streams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Screen Sharing Stream</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Participant Video Stream</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670998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pic>
        <p:nvPicPr>
          <p:cNvPr id="6" name="Picture 5" descr="A screenshot of a video game&#10;&#10;Description automatically generated">
            <a:extLst>
              <a:ext uri="{FF2B5EF4-FFF2-40B4-BE49-F238E27FC236}">
                <a16:creationId xmlns:a16="http://schemas.microsoft.com/office/drawing/2014/main" id="{84527B59-C2EF-7048-A989-802C1AAD4875}"/>
              </a:ext>
            </a:extLst>
          </p:cNvPr>
          <p:cNvPicPr>
            <a:picLocks noChangeAspect="1"/>
          </p:cNvPicPr>
          <p:nvPr/>
        </p:nvPicPr>
        <p:blipFill>
          <a:blip r:embed="rId3"/>
          <a:stretch>
            <a:fillRect/>
          </a:stretch>
        </p:blipFill>
        <p:spPr>
          <a:xfrm>
            <a:off x="0" y="1378962"/>
            <a:ext cx="8391676" cy="4404000"/>
          </a:xfrm>
          <a:prstGeom prst="rect">
            <a:avLst/>
          </a:prstGeom>
        </p:spPr>
      </p:pic>
      <p:sp>
        <p:nvSpPr>
          <p:cNvPr id="11" name="Google Shape;248;p25">
            <a:extLst>
              <a:ext uri="{FF2B5EF4-FFF2-40B4-BE49-F238E27FC236}">
                <a16:creationId xmlns:a16="http://schemas.microsoft.com/office/drawing/2014/main" id="{39661936-1324-4545-A8B8-A7809A08A67E}"/>
              </a:ext>
            </a:extLst>
          </p:cNvPr>
          <p:cNvSpPr txBox="1"/>
          <p:nvPr/>
        </p:nvSpPr>
        <p:spPr>
          <a:xfrm>
            <a:off x="8734350" y="1536352"/>
            <a:ext cx="3514949"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Streams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Screen Sharing Stream</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Participant Video Stream</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261838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sp>
        <p:nvSpPr>
          <p:cNvPr id="11" name="Google Shape;248;p25">
            <a:extLst>
              <a:ext uri="{FF2B5EF4-FFF2-40B4-BE49-F238E27FC236}">
                <a16:creationId xmlns:a16="http://schemas.microsoft.com/office/drawing/2014/main" id="{39661936-1324-4545-A8B8-A7809A08A67E}"/>
              </a:ext>
            </a:extLst>
          </p:cNvPr>
          <p:cNvSpPr txBox="1"/>
          <p:nvPr/>
        </p:nvSpPr>
        <p:spPr>
          <a:xfrm>
            <a:off x="8868037" y="1641497"/>
            <a:ext cx="3323963"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Selected Stream (Video or Sharing)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Remaining Discord Streams</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pic>
        <p:nvPicPr>
          <p:cNvPr id="3" name="Picture 2" descr="A screenshot of a computer&#10;&#10;Description automatically generated with medium confidence">
            <a:extLst>
              <a:ext uri="{FF2B5EF4-FFF2-40B4-BE49-F238E27FC236}">
                <a16:creationId xmlns:a16="http://schemas.microsoft.com/office/drawing/2014/main" id="{D77158EF-CF4A-8145-94C1-3CA9837757F5}"/>
              </a:ext>
            </a:extLst>
          </p:cNvPr>
          <p:cNvPicPr>
            <a:picLocks noChangeAspect="1"/>
          </p:cNvPicPr>
          <p:nvPr/>
        </p:nvPicPr>
        <p:blipFill>
          <a:blip r:embed="rId3"/>
          <a:stretch>
            <a:fillRect/>
          </a:stretch>
        </p:blipFill>
        <p:spPr>
          <a:xfrm>
            <a:off x="119449" y="1170152"/>
            <a:ext cx="8748588" cy="4584850"/>
          </a:xfrm>
          <a:prstGeom prst="rect">
            <a:avLst/>
          </a:prstGeom>
        </p:spPr>
      </p:pic>
    </p:spTree>
    <p:extLst>
      <p:ext uri="{BB962C8B-B14F-4D97-AF65-F5344CB8AC3E}">
        <p14:creationId xmlns:p14="http://schemas.microsoft.com/office/powerpoint/2010/main" val="260345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Discord Demo</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19</a:t>
            </a:fld>
            <a:endParaRPr>
              <a:solidFill>
                <a:srgbClr val="EBEBEB"/>
              </a:solidFill>
            </a:endParaRPr>
          </a:p>
        </p:txBody>
      </p:sp>
      <p:sp>
        <p:nvSpPr>
          <p:cNvPr id="3" name="Subtitle 2">
            <a:extLst>
              <a:ext uri="{FF2B5EF4-FFF2-40B4-BE49-F238E27FC236}">
                <a16:creationId xmlns:a16="http://schemas.microsoft.com/office/drawing/2014/main" id="{428A7144-C929-7943-B9DE-136F237DE4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883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0" y="577625"/>
            <a:ext cx="3255000" cy="116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Topics</a:t>
            </a:r>
            <a:endParaRPr/>
          </a:p>
        </p:txBody>
      </p:sp>
      <p:sp>
        <p:nvSpPr>
          <p:cNvPr id="160" name="Google Shape;160;p17"/>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2</a:t>
            </a:fld>
            <a:endParaRPr/>
          </a:p>
        </p:txBody>
      </p:sp>
      <p:pic>
        <p:nvPicPr>
          <p:cNvPr id="161" name="Google Shape;161;p17"/>
          <p:cNvPicPr preferRelativeResize="0"/>
          <p:nvPr/>
        </p:nvPicPr>
        <p:blipFill rotWithShape="1">
          <a:blip r:embed="rId3">
            <a:alphaModFix/>
          </a:blip>
          <a:srcRect/>
          <a:stretch/>
        </p:blipFill>
        <p:spPr>
          <a:xfrm>
            <a:off x="81986" y="1739225"/>
            <a:ext cx="3172968" cy="3168500"/>
          </a:xfrm>
          <a:prstGeom prst="rect">
            <a:avLst/>
          </a:prstGeom>
          <a:noFill/>
          <a:ln>
            <a:noFill/>
          </a:ln>
        </p:spPr>
      </p:pic>
      <p:sp>
        <p:nvSpPr>
          <p:cNvPr id="162" name="Google Shape;162;p17"/>
          <p:cNvSpPr txBox="1"/>
          <p:nvPr/>
        </p:nvSpPr>
        <p:spPr>
          <a:xfrm>
            <a:off x="3557050" y="295425"/>
            <a:ext cx="8522700" cy="6056100"/>
          </a:xfrm>
          <a:prstGeom prst="rect">
            <a:avLst/>
          </a:prstGeom>
          <a:noFill/>
          <a:ln>
            <a:noFill/>
          </a:ln>
        </p:spPr>
        <p:txBody>
          <a:bodyPr spcFirstLastPara="1" wrap="square" lIns="0" tIns="0" rIns="0" bIns="0" anchor="ctr" anchorCtr="0">
            <a:noAutofit/>
          </a:bodyPr>
          <a:lstStyle/>
          <a:p>
            <a:pPr marL="0" lvl="0" indent="0" algn="l" rtl="0">
              <a:spcBef>
                <a:spcPts val="220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Participant Profiles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chemeClr val="dk1"/>
                </a:solidFill>
                <a:latin typeface="Overpass"/>
                <a:ea typeface="Overpass"/>
                <a:cs typeface="Overpass"/>
                <a:sym typeface="Overpass"/>
              </a:rPr>
              <a:t>Who should attend the course?</a:t>
            </a: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rgbClr val="EE0000"/>
                </a:solidFill>
                <a:latin typeface="Overpass"/>
                <a:ea typeface="Overpass"/>
                <a:cs typeface="Overpass"/>
                <a:sym typeface="Overpass"/>
              </a:rPr>
              <a:t>Course Goals and Objectives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latin typeface="Overpass"/>
                <a:ea typeface="Overpass"/>
                <a:cs typeface="Overpass"/>
                <a:sym typeface="Overpass"/>
              </a:rPr>
              <a:t>What will I get out of this course?</a:t>
            </a:r>
            <a:endParaRPr sz="1600" dirty="0">
              <a:latin typeface="Overpass"/>
              <a:ea typeface="Overpass"/>
              <a:cs typeface="Overpass"/>
              <a:sym typeface="Overpass"/>
            </a:endParaRPr>
          </a:p>
          <a:p>
            <a:pPr marL="0" lvl="0" indent="0" algn="l" rtl="0">
              <a:spcBef>
                <a:spcPts val="0"/>
              </a:spcBef>
              <a:spcAft>
                <a:spcPts val="0"/>
              </a:spcAft>
              <a:buNone/>
            </a:pPr>
            <a:endParaRPr sz="1600" dirty="0">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Cultural Practices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chemeClr val="dk1"/>
                </a:solidFill>
                <a:latin typeface="Overpass"/>
                <a:ea typeface="Overpass"/>
                <a:cs typeface="Overpass"/>
                <a:sym typeface="Overpass"/>
              </a:rPr>
              <a:t>Introduction of multiple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and Agile practices and ceremonies used throughout the project lifecycle focusing mainly around outcomes and non-technical components of the project.</a:t>
            </a: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Technical Hands-On Exercises</a:t>
            </a:r>
            <a:endParaRPr sz="1600" dirty="0">
              <a:solidFill>
                <a:srgbClr val="EE0000"/>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chemeClr val="dk1"/>
                </a:solidFill>
                <a:latin typeface="Overpass"/>
                <a:ea typeface="Overpass"/>
                <a:cs typeface="Overpass"/>
                <a:sym typeface="Overpass"/>
              </a:rPr>
              <a:t>Designed to immerse users in a typical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pipeline using a variety of tools. This portion of the course will focus more on delivery section of a typical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process as well as the technical tools that can be used for create a </a:t>
            </a:r>
            <a:r>
              <a:rPr lang="en" sz="1600" dirty="0" err="1">
                <a:solidFill>
                  <a:schemeClr val="dk1"/>
                </a:solidFill>
                <a:latin typeface="Overpass"/>
                <a:ea typeface="Overpass"/>
                <a:cs typeface="Overpass"/>
                <a:sym typeface="Overpass"/>
              </a:rPr>
              <a:t>DevSecOps</a:t>
            </a:r>
            <a:r>
              <a:rPr lang="en" sz="1600" dirty="0">
                <a:solidFill>
                  <a:schemeClr val="dk1"/>
                </a:solidFill>
                <a:latin typeface="Overpass"/>
                <a:ea typeface="Overpass"/>
                <a:cs typeface="Overpass"/>
                <a:sym typeface="Overpass"/>
              </a:rPr>
              <a:t> or other automated workflow.</a:t>
            </a:r>
            <a:endParaRPr sz="1600" dirty="0">
              <a:latin typeface="Overpass"/>
              <a:ea typeface="Overpass"/>
              <a:cs typeface="Overpass"/>
              <a:sym typeface="Overpass"/>
            </a:endParaRPr>
          </a:p>
          <a:p>
            <a:pPr marL="0" lvl="0" indent="0" algn="l" rtl="0">
              <a:spcBef>
                <a:spcPts val="220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Tools to be Used</a:t>
            </a:r>
            <a:endParaRPr sz="1600" dirty="0">
              <a:solidFill>
                <a:srgbClr val="EE0000"/>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Miro</a:t>
            </a:r>
            <a:r>
              <a:rPr lang="en" sz="1600" dirty="0">
                <a:solidFill>
                  <a:schemeClr val="dk1"/>
                </a:solidFill>
                <a:latin typeface="Overpass"/>
                <a:ea typeface="Overpass"/>
                <a:cs typeface="Overpass"/>
                <a:sym typeface="Overpass"/>
              </a:rPr>
              <a:t> - Used for cultural practices and exercises as well as maintaining project schedule and documentation. Virtual whiteboard that can simulate a room for walking-the-walls.</a:t>
            </a:r>
            <a:endParaRPr sz="1600" dirty="0">
              <a:solidFill>
                <a:schemeClr val="dk1"/>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Google Meet</a:t>
            </a:r>
            <a:r>
              <a:rPr lang="en" sz="1600" dirty="0">
                <a:solidFill>
                  <a:schemeClr val="dk1"/>
                </a:solidFill>
                <a:latin typeface="Overpass"/>
                <a:ea typeface="Overpass"/>
                <a:cs typeface="Overpass"/>
                <a:sym typeface="Overpass"/>
              </a:rPr>
              <a:t> - Used for video conferencing and facilitation of participants</a:t>
            </a:r>
            <a:endParaRPr sz="1600" dirty="0">
              <a:solidFill>
                <a:schemeClr val="dk1"/>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OpenShift/Jenkins/Gitlab/Ansible</a:t>
            </a:r>
            <a:r>
              <a:rPr lang="en" sz="1600" dirty="0">
                <a:solidFill>
                  <a:schemeClr val="dk1"/>
                </a:solidFill>
                <a:latin typeface="Overpass"/>
                <a:ea typeface="Overpass"/>
                <a:cs typeface="Overpass"/>
                <a:sym typeface="Overpass"/>
              </a:rPr>
              <a:t> - Used for hands-on technical exercises as well as other tools.</a:t>
            </a:r>
          </a:p>
          <a:p>
            <a:pPr marL="457200" lvl="0" indent="-330200">
              <a:buClr>
                <a:schemeClr val="dk1"/>
              </a:buClr>
              <a:buSzPts val="1600"/>
              <a:buFont typeface="Overpass"/>
              <a:buChar char="●"/>
            </a:pPr>
            <a:r>
              <a:rPr lang="en" sz="1600" b="1" dirty="0">
                <a:solidFill>
                  <a:schemeClr val="dk1"/>
                </a:solidFill>
                <a:latin typeface="Overpass"/>
                <a:ea typeface="Overpass"/>
                <a:cs typeface="Overpass"/>
                <a:sym typeface="Overpass"/>
              </a:rPr>
              <a:t>Discord</a:t>
            </a:r>
            <a:r>
              <a:rPr lang="en" sz="1600" dirty="0">
                <a:solidFill>
                  <a:schemeClr val="dk1"/>
                </a:solidFill>
                <a:latin typeface="Overpass"/>
                <a:ea typeface="Overpass"/>
                <a:cs typeface="Overpass"/>
                <a:sym typeface="Overpass"/>
              </a:rPr>
              <a:t> – Used for video conferencing, persistent chat, and facilitation of participants</a:t>
            </a:r>
          </a:p>
          <a:p>
            <a:pPr marL="457200" lvl="0" indent="-330200" algn="l" rtl="0">
              <a:spcBef>
                <a:spcPts val="0"/>
              </a:spcBef>
              <a:spcAft>
                <a:spcPts val="0"/>
              </a:spcAft>
              <a:buClr>
                <a:schemeClr val="dk1"/>
              </a:buClr>
              <a:buSzPts val="1600"/>
              <a:buFont typeface="Overpass"/>
              <a:buChar char="●"/>
            </a:pP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latin typeface="Overpass"/>
              <a:ea typeface="Overpass"/>
              <a:cs typeface="Overpass"/>
              <a:sym typeface="Overpass"/>
            </a:endParaRPr>
          </a:p>
        </p:txBody>
      </p:sp>
      <p:pic>
        <p:nvPicPr>
          <p:cNvPr id="163" name="Google Shape;163;p17"/>
          <p:cNvPicPr preferRelativeResize="0"/>
          <p:nvPr/>
        </p:nvPicPr>
        <p:blipFill>
          <a:blip r:embed="rId4">
            <a:alphaModFix/>
          </a:blip>
          <a:stretch>
            <a:fillRect/>
          </a:stretch>
        </p:blipFill>
        <p:spPr>
          <a:xfrm>
            <a:off x="1708500" y="5247716"/>
            <a:ext cx="246220" cy="3647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Red Hat is the world’s leading provider of enterprise open source software solutions. Award-winning support, training, and consulting services make </a:t>
            </a:r>
            <a:br>
              <a:rPr lang="en"/>
            </a:br>
            <a:r>
              <a:rPr lang="en"/>
              <a:t>Red Hat a trusted adviser to the Fortune 500. </a:t>
            </a:r>
            <a:endParaRPr/>
          </a:p>
        </p:txBody>
      </p:sp>
      <p:sp>
        <p:nvSpPr>
          <p:cNvPr id="289" name="Google Shape;289;p29"/>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Thank you</a:t>
            </a:r>
            <a:endParaRPr/>
          </a:p>
        </p:txBody>
      </p:sp>
      <p:sp>
        <p:nvSpPr>
          <p:cNvPr id="290" name="Google Shape;290;p29"/>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20</a:t>
            </a:fld>
            <a:endParaRPr/>
          </a:p>
        </p:txBody>
      </p:sp>
      <p:sp>
        <p:nvSpPr>
          <p:cNvPr id="291" name="Google Shape;291;p29"/>
          <p:cNvSpPr txBox="1"/>
          <p:nvPr/>
        </p:nvSpPr>
        <p:spPr>
          <a:xfrm>
            <a:off x="8756100" y="5265475"/>
            <a:ext cx="3435900" cy="6057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 sz="1800">
                <a:solidFill>
                  <a:srgbClr val="FFFFFF"/>
                </a:solidFill>
                <a:latin typeface="Overpass"/>
                <a:ea typeface="Overpass"/>
                <a:cs typeface="Overpass"/>
                <a:sym typeface="Overpass"/>
              </a:rPr>
              <a:t>E-Mail: tmichett@redhat.com</a:t>
            </a:r>
            <a:endParaRPr sz="1800">
              <a:solidFill>
                <a:srgbClr val="FFFFFF"/>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3</a:t>
            </a:fld>
            <a:endParaRPr/>
          </a:p>
        </p:txBody>
      </p:sp>
      <p:sp>
        <p:nvSpPr>
          <p:cNvPr id="169" name="Google Shape;169;p18"/>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p:txBody>
      </p:sp>
      <p:sp>
        <p:nvSpPr>
          <p:cNvPr id="170" name="Google Shape;170;p18"/>
          <p:cNvSpPr txBox="1">
            <a:spLocks noGrp="1"/>
          </p:cNvSpPr>
          <p:nvPr>
            <p:ph type="title"/>
          </p:nvPr>
        </p:nvSpPr>
        <p:spPr>
          <a:xfrm>
            <a:off x="5021775" y="1779000"/>
            <a:ext cx="6301500" cy="1080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Course Participants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4</a:t>
            </a:fld>
            <a:endParaRPr/>
          </a:p>
        </p:txBody>
      </p:sp>
      <p:sp>
        <p:nvSpPr>
          <p:cNvPr id="176" name="Google Shape;176;p19"/>
          <p:cNvSpPr txBox="1">
            <a:spLocks noGrp="1"/>
          </p:cNvSpPr>
          <p:nvPr>
            <p:ph type="title"/>
          </p:nvPr>
        </p:nvSpPr>
        <p:spPr>
          <a:xfrm>
            <a:off x="1752600" y="63485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Course Participants</a:t>
            </a:r>
            <a:endParaRPr/>
          </a:p>
        </p:txBody>
      </p:sp>
      <p:sp>
        <p:nvSpPr>
          <p:cNvPr id="177" name="Google Shape;177;p19"/>
          <p:cNvSpPr txBox="1"/>
          <p:nvPr/>
        </p:nvSpPr>
        <p:spPr>
          <a:xfrm>
            <a:off x="2156970" y="1369686"/>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Product Owners</a:t>
            </a:r>
            <a:endParaRPr sz="1200">
              <a:solidFill>
                <a:srgbClr val="EE0000"/>
              </a:solidFill>
              <a:latin typeface="Overpass"/>
              <a:ea typeface="Overpass"/>
              <a:cs typeface="Overpass"/>
              <a:sym typeface="Overpass"/>
            </a:endParaRPr>
          </a:p>
        </p:txBody>
      </p:sp>
      <p:sp>
        <p:nvSpPr>
          <p:cNvPr id="178" name="Google Shape;178;p19"/>
          <p:cNvSpPr txBox="1"/>
          <p:nvPr/>
        </p:nvSpPr>
        <p:spPr>
          <a:xfrm>
            <a:off x="2156828" y="1793925"/>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Immersive course experience to mimic real-world projects and delivery teams. Product owners will be able to participate and share in all aspects of the delivery cycle and be exposed to the technical practices used to deliver products.. </a:t>
            </a:r>
            <a:endParaRPr sz="1200">
              <a:latin typeface="Overpass"/>
              <a:ea typeface="Overpass"/>
              <a:cs typeface="Overpass"/>
              <a:sym typeface="Overpass"/>
            </a:endParaRPr>
          </a:p>
        </p:txBody>
      </p:sp>
      <p:pic>
        <p:nvPicPr>
          <p:cNvPr id="179" name="Google Shape;179;p19"/>
          <p:cNvPicPr preferRelativeResize="0"/>
          <p:nvPr/>
        </p:nvPicPr>
        <p:blipFill>
          <a:blip r:embed="rId3">
            <a:alphaModFix/>
          </a:blip>
          <a:stretch>
            <a:fillRect/>
          </a:stretch>
        </p:blipFill>
        <p:spPr>
          <a:xfrm>
            <a:off x="1319888" y="1424913"/>
            <a:ext cx="630936" cy="630936"/>
          </a:xfrm>
          <a:prstGeom prst="rect">
            <a:avLst/>
          </a:prstGeom>
          <a:noFill/>
          <a:ln>
            <a:noFill/>
          </a:ln>
        </p:spPr>
      </p:pic>
      <p:sp>
        <p:nvSpPr>
          <p:cNvPr id="180" name="Google Shape;180;p19"/>
          <p:cNvSpPr txBox="1"/>
          <p:nvPr/>
        </p:nvSpPr>
        <p:spPr>
          <a:xfrm>
            <a:off x="2156970" y="31683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Engineers / Administrators</a:t>
            </a:r>
            <a:endParaRPr sz="1200">
              <a:solidFill>
                <a:srgbClr val="EE0000"/>
              </a:solidFill>
              <a:latin typeface="Overpass"/>
              <a:ea typeface="Overpass"/>
              <a:cs typeface="Overpass"/>
              <a:sym typeface="Overpass"/>
            </a:endParaRPr>
          </a:p>
        </p:txBody>
      </p:sp>
      <p:sp>
        <p:nvSpPr>
          <p:cNvPr id="181" name="Google Shape;181;p19"/>
          <p:cNvSpPr txBox="1"/>
          <p:nvPr/>
        </p:nvSpPr>
        <p:spPr>
          <a:xfrm>
            <a:off x="2156825" y="3592599"/>
            <a:ext cx="3512100" cy="900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Integration with cross-functional teams bringing the administrators closer with the developers and development process along with integrating them earlier in the feedback loop.</a:t>
            </a:r>
            <a:endParaRPr sz="1200">
              <a:latin typeface="Overpass"/>
              <a:ea typeface="Overpass"/>
              <a:cs typeface="Overpass"/>
              <a:sym typeface="Overpass"/>
            </a:endParaRPr>
          </a:p>
        </p:txBody>
      </p:sp>
      <p:pic>
        <p:nvPicPr>
          <p:cNvPr id="182" name="Google Shape;182;p19"/>
          <p:cNvPicPr preferRelativeResize="0"/>
          <p:nvPr/>
        </p:nvPicPr>
        <p:blipFill rotWithShape="1">
          <a:blip r:embed="rId4">
            <a:alphaModFix/>
          </a:blip>
          <a:srcRect/>
          <a:stretch/>
        </p:blipFill>
        <p:spPr>
          <a:xfrm>
            <a:off x="1319888" y="3223577"/>
            <a:ext cx="630936" cy="630936"/>
          </a:xfrm>
          <a:prstGeom prst="rect">
            <a:avLst/>
          </a:prstGeom>
          <a:noFill/>
          <a:ln>
            <a:noFill/>
          </a:ln>
        </p:spPr>
      </p:pic>
      <p:sp>
        <p:nvSpPr>
          <p:cNvPr id="183" name="Google Shape;183;p19"/>
          <p:cNvSpPr txBox="1"/>
          <p:nvPr/>
        </p:nvSpPr>
        <p:spPr>
          <a:xfrm>
            <a:off x="6927423" y="1369675"/>
            <a:ext cx="29799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Developers</a:t>
            </a:r>
            <a:endParaRPr sz="1200">
              <a:solidFill>
                <a:srgbClr val="EE0000"/>
              </a:solidFill>
              <a:latin typeface="Overpass"/>
              <a:ea typeface="Overpass"/>
              <a:cs typeface="Overpass"/>
              <a:sym typeface="Overpass"/>
            </a:endParaRPr>
          </a:p>
        </p:txBody>
      </p:sp>
      <p:sp>
        <p:nvSpPr>
          <p:cNvPr id="184" name="Google Shape;184;p19"/>
          <p:cNvSpPr txBox="1"/>
          <p:nvPr/>
        </p:nvSpPr>
        <p:spPr>
          <a:xfrm>
            <a:off x="6927301" y="1793925"/>
            <a:ext cx="4121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Developers will experience both sides of the loop from discovery to delivery and will become embedded as part of a larger team. This will allow full integration in the feedback loop and create a more cohesive team.</a:t>
            </a:r>
            <a:endParaRPr sz="1200">
              <a:latin typeface="Overpass"/>
              <a:ea typeface="Overpass"/>
              <a:cs typeface="Overpass"/>
              <a:sym typeface="Overpass"/>
            </a:endParaRPr>
          </a:p>
        </p:txBody>
      </p:sp>
      <p:pic>
        <p:nvPicPr>
          <p:cNvPr id="185" name="Google Shape;185;p19"/>
          <p:cNvPicPr preferRelativeResize="0"/>
          <p:nvPr/>
        </p:nvPicPr>
        <p:blipFill rotWithShape="1">
          <a:blip r:embed="rId5">
            <a:alphaModFix/>
          </a:blip>
          <a:srcRect l="109" r="119"/>
          <a:stretch/>
        </p:blipFill>
        <p:spPr>
          <a:xfrm>
            <a:off x="6090351" y="1424913"/>
            <a:ext cx="630935" cy="630936"/>
          </a:xfrm>
          <a:prstGeom prst="rect">
            <a:avLst/>
          </a:prstGeom>
          <a:noFill/>
          <a:ln>
            <a:noFill/>
          </a:ln>
        </p:spPr>
      </p:pic>
      <p:sp>
        <p:nvSpPr>
          <p:cNvPr id="186" name="Google Shape;186;p19"/>
          <p:cNvSpPr txBox="1"/>
          <p:nvPr/>
        </p:nvSpPr>
        <p:spPr>
          <a:xfrm>
            <a:off x="6927434" y="30921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New Team Members</a:t>
            </a:r>
            <a:endParaRPr sz="1200">
              <a:solidFill>
                <a:srgbClr val="EE0000"/>
              </a:solidFill>
              <a:latin typeface="Overpass"/>
              <a:ea typeface="Overpass"/>
              <a:cs typeface="Overpass"/>
              <a:sym typeface="Overpass"/>
            </a:endParaRPr>
          </a:p>
        </p:txBody>
      </p:sp>
      <p:sp>
        <p:nvSpPr>
          <p:cNvPr id="187" name="Google Shape;187;p19"/>
          <p:cNvSpPr txBox="1"/>
          <p:nvPr/>
        </p:nvSpPr>
        <p:spPr>
          <a:xfrm>
            <a:off x="6927300" y="3516400"/>
            <a:ext cx="4301400" cy="13215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dirty="0">
                <a:latin typeface="Overpass"/>
                <a:ea typeface="Overpass"/>
                <a:cs typeface="Overpass"/>
                <a:sym typeface="Overpass"/>
              </a:rPr>
              <a:t>TL500 blends Agile and DevOps practices into a highly engaging experience requiring participation from all team members. New team members can not only learn </a:t>
            </a:r>
            <a:r>
              <a:rPr lang="en" sz="1200" dirty="0" err="1">
                <a:latin typeface="Overpass"/>
                <a:ea typeface="Overpass"/>
                <a:cs typeface="Overpass"/>
                <a:sym typeface="Overpass"/>
              </a:rPr>
              <a:t>DevOPS</a:t>
            </a:r>
            <a:r>
              <a:rPr lang="en" sz="1200" dirty="0">
                <a:latin typeface="Overpass"/>
                <a:ea typeface="Overpass"/>
                <a:cs typeface="Overpass"/>
                <a:sym typeface="Overpass"/>
              </a:rPr>
              <a:t> and Agile practices, they naturally build relationships among team members as part of the exercises</a:t>
            </a:r>
            <a:endParaRPr sz="1200" dirty="0">
              <a:latin typeface="Overpass"/>
              <a:ea typeface="Overpass"/>
              <a:cs typeface="Overpass"/>
              <a:sym typeface="Overpass"/>
            </a:endParaRPr>
          </a:p>
          <a:p>
            <a:pPr marL="0" lvl="0" indent="0" algn="l" rtl="0">
              <a:lnSpc>
                <a:spcPct val="140000"/>
              </a:lnSpc>
              <a:spcBef>
                <a:spcPts val="0"/>
              </a:spcBef>
              <a:spcAft>
                <a:spcPts val="0"/>
              </a:spcAft>
              <a:buNone/>
            </a:pPr>
            <a:endParaRPr sz="1200" dirty="0">
              <a:latin typeface="Overpass"/>
              <a:ea typeface="Overpass"/>
              <a:cs typeface="Overpass"/>
              <a:sym typeface="Overpass"/>
            </a:endParaRPr>
          </a:p>
        </p:txBody>
      </p:sp>
      <p:pic>
        <p:nvPicPr>
          <p:cNvPr id="188" name="Google Shape;188;p19"/>
          <p:cNvPicPr preferRelativeResize="0"/>
          <p:nvPr/>
        </p:nvPicPr>
        <p:blipFill rotWithShape="1">
          <a:blip r:embed="rId6">
            <a:alphaModFix/>
          </a:blip>
          <a:srcRect/>
          <a:stretch/>
        </p:blipFill>
        <p:spPr>
          <a:xfrm>
            <a:off x="6090351" y="3147377"/>
            <a:ext cx="630936" cy="6309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5</a:t>
            </a:fld>
            <a:endParaRPr/>
          </a:p>
        </p:txBody>
      </p:sp>
      <p:sp>
        <p:nvSpPr>
          <p:cNvPr id="194" name="Google Shape;194;p20"/>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a:p>
            <a:pPr marL="0" lvl="0" indent="0" algn="l" rtl="0">
              <a:spcBef>
                <a:spcPts val="0"/>
              </a:spcBef>
              <a:spcAft>
                <a:spcPts val="0"/>
              </a:spcAft>
              <a:buNone/>
            </a:pPr>
            <a:endParaRPr/>
          </a:p>
        </p:txBody>
      </p:sp>
      <p:sp>
        <p:nvSpPr>
          <p:cNvPr id="195" name="Google Shape;195;p20"/>
          <p:cNvSpPr txBox="1">
            <a:spLocks noGrp="1"/>
          </p:cNvSpPr>
          <p:nvPr>
            <p:ph type="title"/>
          </p:nvPr>
        </p:nvSpPr>
        <p:spPr>
          <a:xfrm>
            <a:off x="5021775" y="2187000"/>
            <a:ext cx="6301500" cy="347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Goals</a:t>
            </a:r>
            <a:endParaRPr/>
          </a:p>
          <a:p>
            <a:pPr marL="0" lvl="0" indent="0" algn="ctr" rtl="0">
              <a:spcBef>
                <a:spcPts val="0"/>
              </a:spcBef>
              <a:spcAft>
                <a:spcPts val="0"/>
              </a:spcAft>
              <a:buNone/>
            </a:pPr>
            <a:r>
              <a:rPr lang="en"/>
              <a:t>&amp;</a:t>
            </a:r>
            <a:endParaRPr/>
          </a:p>
          <a:p>
            <a:pPr marL="0" lvl="0" indent="0" algn="ctr" rtl="0">
              <a:spcBef>
                <a:spcPts val="0"/>
              </a:spcBef>
              <a:spcAft>
                <a:spcPts val="0"/>
              </a:spcAft>
              <a:buNone/>
            </a:pPr>
            <a:r>
              <a:rPr lang="en"/>
              <a:t>Objectives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1752600" y="63485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Goals and Objectives</a:t>
            </a:r>
            <a:endParaRPr/>
          </a:p>
        </p:txBody>
      </p:sp>
      <p:sp>
        <p:nvSpPr>
          <p:cNvPr id="201" name="Google Shape;201;p21"/>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6</a:t>
            </a:fld>
            <a:endParaRPr/>
          </a:p>
        </p:txBody>
      </p:sp>
      <p:sp>
        <p:nvSpPr>
          <p:cNvPr id="202" name="Google Shape;202;p21"/>
          <p:cNvSpPr txBox="1"/>
          <p:nvPr/>
        </p:nvSpPr>
        <p:spPr>
          <a:xfrm>
            <a:off x="1616226" y="1139219"/>
            <a:ext cx="26955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Technical Tools</a:t>
            </a:r>
            <a:endParaRPr sz="1200">
              <a:solidFill>
                <a:srgbClr val="EE0000"/>
              </a:solidFill>
              <a:latin typeface="Overpass"/>
              <a:ea typeface="Overpass"/>
              <a:cs typeface="Overpass"/>
              <a:sym typeface="Overpass"/>
            </a:endParaRPr>
          </a:p>
        </p:txBody>
      </p:sp>
      <p:sp>
        <p:nvSpPr>
          <p:cNvPr id="203" name="Google Shape;203;p21"/>
          <p:cNvSpPr txBox="1"/>
          <p:nvPr/>
        </p:nvSpPr>
        <p:spPr>
          <a:xfrm>
            <a:off x="1616225" y="1518419"/>
            <a:ext cx="4052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Pairing and mobbing will  be used to assist with hands-on technical exercises. Not all users will feel comfortable completing the exercises, but it is more important to understand the process rather than completing the exercise. It will develop perspective and give insight into the full discovery and delivery process.</a:t>
            </a:r>
            <a:endParaRPr sz="1200">
              <a:latin typeface="Overpass"/>
              <a:ea typeface="Overpass"/>
              <a:cs typeface="Overpass"/>
              <a:sym typeface="Overpass"/>
            </a:endParaRPr>
          </a:p>
        </p:txBody>
      </p:sp>
      <p:pic>
        <p:nvPicPr>
          <p:cNvPr id="204" name="Google Shape;204;p21"/>
          <p:cNvPicPr preferRelativeResize="0"/>
          <p:nvPr/>
        </p:nvPicPr>
        <p:blipFill>
          <a:blip r:embed="rId3">
            <a:alphaModFix/>
          </a:blip>
          <a:stretch>
            <a:fillRect/>
          </a:stretch>
        </p:blipFill>
        <p:spPr>
          <a:xfrm>
            <a:off x="911563" y="1235732"/>
            <a:ext cx="630936" cy="630936"/>
          </a:xfrm>
          <a:prstGeom prst="rect">
            <a:avLst/>
          </a:prstGeom>
          <a:noFill/>
          <a:ln>
            <a:noFill/>
          </a:ln>
        </p:spPr>
      </p:pic>
      <p:sp>
        <p:nvSpPr>
          <p:cNvPr id="205" name="Google Shape;205;p21"/>
          <p:cNvSpPr txBox="1"/>
          <p:nvPr/>
        </p:nvSpPr>
        <p:spPr>
          <a:xfrm>
            <a:off x="1616220" y="305021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Team Building</a:t>
            </a:r>
            <a:endParaRPr sz="1200">
              <a:solidFill>
                <a:srgbClr val="EE0000"/>
              </a:solidFill>
              <a:latin typeface="Overpass"/>
              <a:ea typeface="Overpass"/>
              <a:cs typeface="Overpass"/>
              <a:sym typeface="Overpass"/>
            </a:endParaRPr>
          </a:p>
        </p:txBody>
      </p:sp>
      <p:sp>
        <p:nvSpPr>
          <p:cNvPr id="206" name="Google Shape;206;p21"/>
          <p:cNvSpPr txBox="1"/>
          <p:nvPr/>
        </p:nvSpPr>
        <p:spPr>
          <a:xfrm>
            <a:off x="1616225" y="3488018"/>
            <a:ext cx="3512100" cy="900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Build confidence and trust working as an integrated DevOPS team. Leverage various practices that make it easier for members of different sections of the team to work more efficiently together.</a:t>
            </a:r>
            <a:endParaRPr sz="1200">
              <a:latin typeface="Overpass"/>
              <a:ea typeface="Overpass"/>
              <a:cs typeface="Overpass"/>
              <a:sym typeface="Overpass"/>
            </a:endParaRPr>
          </a:p>
        </p:txBody>
      </p:sp>
      <p:pic>
        <p:nvPicPr>
          <p:cNvPr id="207" name="Google Shape;207;p21"/>
          <p:cNvPicPr preferRelativeResize="0"/>
          <p:nvPr/>
        </p:nvPicPr>
        <p:blipFill rotWithShape="1">
          <a:blip r:embed="rId4">
            <a:alphaModFix/>
          </a:blip>
          <a:srcRect/>
          <a:stretch/>
        </p:blipFill>
        <p:spPr>
          <a:xfrm>
            <a:off x="911563" y="3142221"/>
            <a:ext cx="630936" cy="630936"/>
          </a:xfrm>
          <a:prstGeom prst="rect">
            <a:avLst/>
          </a:prstGeom>
          <a:noFill/>
          <a:ln>
            <a:noFill/>
          </a:ln>
        </p:spPr>
      </p:pic>
      <p:sp>
        <p:nvSpPr>
          <p:cNvPr id="208" name="Google Shape;208;p21"/>
          <p:cNvSpPr txBox="1"/>
          <p:nvPr/>
        </p:nvSpPr>
        <p:spPr>
          <a:xfrm>
            <a:off x="6927423" y="1180494"/>
            <a:ext cx="29799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Tools for Practices</a:t>
            </a:r>
            <a:endParaRPr sz="1200">
              <a:solidFill>
                <a:srgbClr val="EE0000"/>
              </a:solidFill>
              <a:latin typeface="Overpass"/>
              <a:ea typeface="Overpass"/>
              <a:cs typeface="Overpass"/>
              <a:sym typeface="Overpass"/>
            </a:endParaRPr>
          </a:p>
        </p:txBody>
      </p:sp>
      <p:sp>
        <p:nvSpPr>
          <p:cNvPr id="209" name="Google Shape;209;p21"/>
          <p:cNvSpPr txBox="1"/>
          <p:nvPr/>
        </p:nvSpPr>
        <p:spPr>
          <a:xfrm>
            <a:off x="6927292" y="1604744"/>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Learn the use of Miro and other online tools that can assist with running remote exercises for gathering information in discovery sessions and other cultural practices.</a:t>
            </a:r>
            <a:endParaRPr sz="1200">
              <a:latin typeface="Overpass"/>
              <a:ea typeface="Overpass"/>
              <a:cs typeface="Overpass"/>
              <a:sym typeface="Overpass"/>
            </a:endParaRPr>
          </a:p>
        </p:txBody>
      </p:sp>
      <p:pic>
        <p:nvPicPr>
          <p:cNvPr id="210" name="Google Shape;210;p21"/>
          <p:cNvPicPr preferRelativeResize="0"/>
          <p:nvPr/>
        </p:nvPicPr>
        <p:blipFill rotWithShape="1">
          <a:blip r:embed="rId5">
            <a:alphaModFix/>
          </a:blip>
          <a:srcRect l="109" r="119"/>
          <a:stretch/>
        </p:blipFill>
        <p:spPr>
          <a:xfrm>
            <a:off x="6090351" y="1235732"/>
            <a:ext cx="630935" cy="630936"/>
          </a:xfrm>
          <a:prstGeom prst="rect">
            <a:avLst/>
          </a:prstGeom>
          <a:noFill/>
          <a:ln>
            <a:noFill/>
          </a:ln>
        </p:spPr>
      </p:pic>
      <p:sp>
        <p:nvSpPr>
          <p:cNvPr id="211" name="Google Shape;211;p21"/>
          <p:cNvSpPr txBox="1"/>
          <p:nvPr/>
        </p:nvSpPr>
        <p:spPr>
          <a:xfrm>
            <a:off x="6927434" y="290296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Network of Resources</a:t>
            </a:r>
            <a:endParaRPr sz="1200">
              <a:solidFill>
                <a:srgbClr val="EE0000"/>
              </a:solidFill>
              <a:latin typeface="Overpass"/>
              <a:ea typeface="Overpass"/>
              <a:cs typeface="Overpass"/>
              <a:sym typeface="Overpass"/>
            </a:endParaRPr>
          </a:p>
        </p:txBody>
      </p:sp>
      <p:sp>
        <p:nvSpPr>
          <p:cNvPr id="212" name="Google Shape;212;p21"/>
          <p:cNvSpPr txBox="1"/>
          <p:nvPr/>
        </p:nvSpPr>
        <p:spPr>
          <a:xfrm>
            <a:off x="6927292" y="3327208"/>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Add to your existing library of resources around DevOPS and Agile. Learn more about the Open Practice Library and how to leverage additional practices in your journey.</a:t>
            </a:r>
            <a:endParaRPr sz="1200">
              <a:latin typeface="Overpass"/>
              <a:ea typeface="Overpass"/>
              <a:cs typeface="Overpass"/>
              <a:sym typeface="Overpass"/>
            </a:endParaRPr>
          </a:p>
        </p:txBody>
      </p:sp>
      <p:pic>
        <p:nvPicPr>
          <p:cNvPr id="213" name="Google Shape;213;p21"/>
          <p:cNvPicPr preferRelativeResize="0"/>
          <p:nvPr/>
        </p:nvPicPr>
        <p:blipFill rotWithShape="1">
          <a:blip r:embed="rId6">
            <a:alphaModFix/>
          </a:blip>
          <a:srcRect/>
          <a:stretch/>
        </p:blipFill>
        <p:spPr>
          <a:xfrm>
            <a:off x="6090351" y="2958196"/>
            <a:ext cx="630936" cy="630936"/>
          </a:xfrm>
          <a:prstGeom prst="rect">
            <a:avLst/>
          </a:prstGeom>
          <a:noFill/>
          <a:ln>
            <a:noFill/>
          </a:ln>
        </p:spPr>
      </p:pic>
      <p:pic>
        <p:nvPicPr>
          <p:cNvPr id="214" name="Google Shape;214;p21"/>
          <p:cNvPicPr preferRelativeResize="0"/>
          <p:nvPr/>
        </p:nvPicPr>
        <p:blipFill rotWithShape="1">
          <a:blip r:embed="rId7">
            <a:alphaModFix/>
          </a:blip>
          <a:srcRect/>
          <a:stretch/>
        </p:blipFill>
        <p:spPr>
          <a:xfrm>
            <a:off x="3378436" y="4946972"/>
            <a:ext cx="582585" cy="581750"/>
          </a:xfrm>
          <a:prstGeom prst="rect">
            <a:avLst/>
          </a:prstGeom>
          <a:noFill/>
          <a:ln>
            <a:noFill/>
          </a:ln>
        </p:spPr>
      </p:pic>
      <p:sp>
        <p:nvSpPr>
          <p:cNvPr id="215" name="Google Shape;215;p21"/>
          <p:cNvSpPr txBox="1"/>
          <p:nvPr/>
        </p:nvSpPr>
        <p:spPr>
          <a:xfrm>
            <a:off x="4313209" y="449531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Learn</a:t>
            </a:r>
            <a:endParaRPr sz="1200">
              <a:solidFill>
                <a:srgbClr val="EE0000"/>
              </a:solidFill>
              <a:latin typeface="Overpass"/>
              <a:ea typeface="Overpass"/>
              <a:cs typeface="Overpass"/>
              <a:sym typeface="Overpass"/>
            </a:endParaRPr>
          </a:p>
        </p:txBody>
      </p:sp>
      <p:sp>
        <p:nvSpPr>
          <p:cNvPr id="216" name="Google Shape;216;p21"/>
          <p:cNvSpPr txBox="1"/>
          <p:nvPr/>
        </p:nvSpPr>
        <p:spPr>
          <a:xfrm>
            <a:off x="4313077" y="4919569"/>
            <a:ext cx="4514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Learn to use and leverage the practices throughout the week. More importantly take the practices back and see which work best in your work environment.  Additional </a:t>
            </a:r>
            <a:r>
              <a:rPr lang="en" sz="1200" b="1">
                <a:latin typeface="Overpass"/>
                <a:ea typeface="Overpass"/>
                <a:cs typeface="Overpass"/>
                <a:sym typeface="Overpass"/>
              </a:rPr>
              <a:t>Goals and Objectives</a:t>
            </a:r>
            <a:r>
              <a:rPr lang="en" sz="1200">
                <a:latin typeface="Overpass"/>
                <a:ea typeface="Overpass"/>
                <a:cs typeface="Overpass"/>
                <a:sym typeface="Overpass"/>
              </a:rPr>
              <a:t> will be based on information obtained from the </a:t>
            </a:r>
            <a:r>
              <a:rPr lang="en" sz="1200" b="1" i="1">
                <a:solidFill>
                  <a:srgbClr val="FF0000"/>
                </a:solidFill>
                <a:latin typeface="Overpass"/>
                <a:ea typeface="Overpass"/>
                <a:cs typeface="Overpass"/>
                <a:sym typeface="Overpass"/>
              </a:rPr>
              <a:t>Target Outcomes</a:t>
            </a:r>
            <a:r>
              <a:rPr lang="en" sz="1200">
                <a:latin typeface="Overpass"/>
                <a:ea typeface="Overpass"/>
                <a:cs typeface="Overpass"/>
                <a:sym typeface="Overpass"/>
              </a:rPr>
              <a:t> practice.</a:t>
            </a:r>
            <a:endParaRPr sz="1200">
              <a:latin typeface="Overpass"/>
              <a:ea typeface="Overpass"/>
              <a:cs typeface="Overpass"/>
              <a:sym typeface="Overpas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7</a:t>
            </a:fld>
            <a:endParaRPr/>
          </a:p>
        </p:txBody>
      </p:sp>
      <p:sp>
        <p:nvSpPr>
          <p:cNvPr id="222" name="Google Shape;222;p22"/>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None/>
            </a:pPr>
            <a:r>
              <a:rPr lang="en"/>
              <a:t>NORTH AMERICA - November 2019 All-Hands Call</a:t>
            </a:r>
            <a:endParaRPr/>
          </a:p>
          <a:p>
            <a:pPr marL="0" lvl="0" indent="0" algn="l" rtl="0">
              <a:spcBef>
                <a:spcPts val="0"/>
              </a:spcBef>
              <a:spcAft>
                <a:spcPts val="0"/>
              </a:spcAft>
              <a:buNone/>
            </a:pPr>
            <a:endParaRPr/>
          </a:p>
        </p:txBody>
      </p:sp>
      <p:sp>
        <p:nvSpPr>
          <p:cNvPr id="223" name="Google Shape;223;p22"/>
          <p:cNvSpPr txBox="1">
            <a:spLocks noGrp="1"/>
          </p:cNvSpPr>
          <p:nvPr>
            <p:ph type="title"/>
          </p:nvPr>
        </p:nvSpPr>
        <p:spPr>
          <a:xfrm>
            <a:off x="5021775" y="2187000"/>
            <a:ext cx="6301500" cy="347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Practices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Practices</a:t>
            </a:r>
            <a:endParaRPr dirty="0"/>
          </a:p>
        </p:txBody>
      </p:sp>
      <p:sp>
        <p:nvSpPr>
          <p:cNvPr id="229" name="Google Shape;229;p23"/>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8</a:t>
            </a:fld>
            <a:endParaRPr/>
          </a:p>
        </p:txBody>
      </p:sp>
      <p:sp>
        <p:nvSpPr>
          <p:cNvPr id="230" name="Google Shape;230;p23"/>
          <p:cNvSpPr txBox="1"/>
          <p:nvPr/>
        </p:nvSpPr>
        <p:spPr>
          <a:xfrm>
            <a:off x="1752600" y="1466550"/>
            <a:ext cx="3777300" cy="42714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Social Contracts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Pairing and Mobbing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Definition of Done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Target Outcomes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Retrospectives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Parking Lot</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Walk-the-Walls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Priority Slides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Impact Mapping  </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User Story Mapping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Event Storming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Test Driven Development</a:t>
            </a:r>
            <a:endParaRPr sz="1800">
              <a:latin typeface="Overpass"/>
              <a:ea typeface="Overpass"/>
              <a:cs typeface="Overpass"/>
              <a:sym typeface="Overpass"/>
            </a:endParaRPr>
          </a:p>
        </p:txBody>
      </p:sp>
      <p:sp>
        <p:nvSpPr>
          <p:cNvPr id="231" name="Google Shape;231;p23"/>
          <p:cNvSpPr txBox="1"/>
          <p:nvPr/>
        </p:nvSpPr>
        <p:spPr>
          <a:xfrm>
            <a:off x="7280075" y="1466550"/>
            <a:ext cx="3777300" cy="11544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Metrics Based Process Mapping (MBPM)</a:t>
            </a:r>
            <a:endParaRPr sz="1800">
              <a:latin typeface="Overpass"/>
              <a:ea typeface="Overpass"/>
              <a:cs typeface="Overpass"/>
              <a:sym typeface="Overpass"/>
            </a:endParaRPr>
          </a:p>
          <a:p>
            <a:pPr marL="457200" lvl="0" indent="0" algn="l" rtl="0">
              <a:lnSpc>
                <a:spcPct val="125000"/>
              </a:lnSpc>
              <a:spcBef>
                <a:spcPts val="0"/>
              </a:spcBef>
              <a:spcAft>
                <a:spcPts val="0"/>
              </a:spcAft>
              <a:buNone/>
            </a:pPr>
            <a:endParaRPr sz="1800">
              <a:latin typeface="Overpass"/>
              <a:ea typeface="Overpass"/>
              <a:cs typeface="Overpass"/>
              <a:sym typeface="Overpass"/>
            </a:endParaRPr>
          </a:p>
        </p:txBody>
      </p:sp>
      <p:sp>
        <p:nvSpPr>
          <p:cNvPr id="232" name="Google Shape;232;p23"/>
          <p:cNvSpPr txBox="1"/>
          <p:nvPr/>
        </p:nvSpPr>
        <p:spPr>
          <a:xfrm>
            <a:off x="7280075" y="3429000"/>
            <a:ext cx="3777300" cy="15006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Affinity Mapping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Kanban</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Miro</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Various Videos</a:t>
            </a:r>
            <a:endParaRPr sz="1800">
              <a:latin typeface="Overpass"/>
              <a:ea typeface="Overpass"/>
              <a:cs typeface="Overpass"/>
              <a:sym typeface="Overpass"/>
            </a:endParaRPr>
          </a:p>
        </p:txBody>
      </p:sp>
      <p:sp>
        <p:nvSpPr>
          <p:cNvPr id="233" name="Google Shape;233;p23"/>
          <p:cNvSpPr txBox="1"/>
          <p:nvPr/>
        </p:nvSpPr>
        <p:spPr>
          <a:xfrm>
            <a:off x="1879526" y="993400"/>
            <a:ext cx="28986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Hands-On Activities</a:t>
            </a:r>
            <a:endParaRPr sz="1800" b="1">
              <a:solidFill>
                <a:srgbClr val="EE0000"/>
              </a:solidFill>
              <a:latin typeface="Overpass"/>
              <a:ea typeface="Overpass"/>
              <a:cs typeface="Overpass"/>
              <a:sym typeface="Overpass"/>
            </a:endParaRPr>
          </a:p>
        </p:txBody>
      </p:sp>
      <p:sp>
        <p:nvSpPr>
          <p:cNvPr id="234" name="Google Shape;234;p23"/>
          <p:cNvSpPr txBox="1"/>
          <p:nvPr/>
        </p:nvSpPr>
        <p:spPr>
          <a:xfrm>
            <a:off x="7349425" y="993400"/>
            <a:ext cx="34323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Presentation-Based Activities</a:t>
            </a:r>
            <a:endParaRPr sz="1800" b="1">
              <a:solidFill>
                <a:srgbClr val="EE0000"/>
              </a:solidFill>
              <a:latin typeface="Overpass"/>
              <a:ea typeface="Overpass"/>
              <a:cs typeface="Overpass"/>
              <a:sym typeface="Overpass"/>
            </a:endParaRPr>
          </a:p>
        </p:txBody>
      </p:sp>
      <p:sp>
        <p:nvSpPr>
          <p:cNvPr id="235" name="Google Shape;235;p23"/>
          <p:cNvSpPr txBox="1"/>
          <p:nvPr/>
        </p:nvSpPr>
        <p:spPr>
          <a:xfrm>
            <a:off x="7452575" y="3049800"/>
            <a:ext cx="34323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Secondary Learning</a:t>
            </a:r>
            <a:endParaRPr sz="1800" b="1">
              <a:solidFill>
                <a:srgbClr val="EE0000"/>
              </a:solidFill>
              <a:latin typeface="Overpass"/>
              <a:ea typeface="Overpass"/>
              <a:cs typeface="Overpass"/>
              <a:sym typeface="Overpas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9</a:t>
            </a:fld>
            <a:endParaRPr/>
          </a:p>
        </p:txBody>
      </p:sp>
      <p:sp>
        <p:nvSpPr>
          <p:cNvPr id="241" name="Google Shape;241;p24"/>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a:p>
            <a:pPr marL="0" lvl="0" indent="0" algn="l" rtl="0">
              <a:spcBef>
                <a:spcPts val="0"/>
              </a:spcBef>
              <a:spcAft>
                <a:spcPts val="0"/>
              </a:spcAft>
              <a:buNone/>
            </a:pPr>
            <a:endParaRPr/>
          </a:p>
        </p:txBody>
      </p:sp>
      <p:sp>
        <p:nvSpPr>
          <p:cNvPr id="242" name="Google Shape;242;p24"/>
          <p:cNvSpPr txBox="1">
            <a:spLocks noGrp="1"/>
          </p:cNvSpPr>
          <p:nvPr>
            <p:ph type="title"/>
          </p:nvPr>
        </p:nvSpPr>
        <p:spPr>
          <a:xfrm>
            <a:off x="5021775" y="1779000"/>
            <a:ext cx="6301500" cy="388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a:t>
            </a:r>
            <a:endParaRPr/>
          </a:p>
          <a:p>
            <a:pPr marL="0" lvl="0" indent="0" algn="ctr" rtl="0">
              <a:spcBef>
                <a:spcPts val="0"/>
              </a:spcBef>
              <a:spcAft>
                <a:spcPts val="0"/>
              </a:spcAft>
              <a:buNone/>
            </a:pPr>
            <a:r>
              <a:rPr lang="en"/>
              <a:t>Hands-on</a:t>
            </a:r>
            <a:endParaRPr/>
          </a:p>
          <a:p>
            <a:pPr marL="0" lvl="0" indent="0" algn="ctr" rtl="0">
              <a:spcBef>
                <a:spcPts val="0"/>
              </a:spcBef>
              <a:spcAft>
                <a:spcPts val="0"/>
              </a:spcAft>
              <a:buNone/>
            </a:pPr>
            <a:r>
              <a:rPr lang="en"/>
              <a:t>Exercises</a:t>
            </a:r>
            <a:endParaRPr/>
          </a:p>
        </p:txBody>
      </p:sp>
    </p:spTree>
  </p:cSld>
  <p:clrMapOvr>
    <a:masterClrMapping/>
  </p:clrMapOvr>
</p:sld>
</file>

<file path=ppt/theme/theme1.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897</Words>
  <Application>Microsoft Macintosh PowerPoint</Application>
  <PresentationFormat>Widescreen</PresentationFormat>
  <Paragraphs>141</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Overpass</vt:lpstr>
      <vt:lpstr>Red Hat widescreen template</vt:lpstr>
      <vt:lpstr>TL500VT: DEVOPS CULTURE AND PRACTICE Enablement </vt:lpstr>
      <vt:lpstr>Topics</vt:lpstr>
      <vt:lpstr>Course Participants</vt:lpstr>
      <vt:lpstr>Course Participants</vt:lpstr>
      <vt:lpstr>Goals &amp; Objectives</vt:lpstr>
      <vt:lpstr>Goals and Objectives</vt:lpstr>
      <vt:lpstr>Practices </vt:lpstr>
      <vt:lpstr>Practices</vt:lpstr>
      <vt:lpstr>Technical  Hands-on Exercises</vt:lpstr>
      <vt:lpstr>Technical Hands-On Exercises</vt:lpstr>
      <vt:lpstr>TL500  Tools</vt:lpstr>
      <vt:lpstr>DO500 Tools</vt:lpstr>
      <vt:lpstr>MIRO Demo</vt:lpstr>
      <vt:lpstr>Discord Overview</vt:lpstr>
      <vt:lpstr>Discord Interface</vt:lpstr>
      <vt:lpstr>Discord Interface – General Voice Channel</vt:lpstr>
      <vt:lpstr>Discord Interface – General Voice Channel</vt:lpstr>
      <vt:lpstr>Discord Interface – General Voice Channel</vt:lpstr>
      <vt:lpstr>Discord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DO500VT: DEVOPS CULTURE AND PRACTICE Enablement </dc:title>
  <cp:lastModifiedBy>Travis Michette</cp:lastModifiedBy>
  <cp:revision>5</cp:revision>
  <dcterms:modified xsi:type="dcterms:W3CDTF">2022-05-16T19:21:37Z</dcterms:modified>
</cp:coreProperties>
</file>