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57" r:id="rId5"/>
    <p:sldId id="265" r:id="rId6"/>
    <p:sldId id="266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7" r:id="rId15"/>
    <p:sldId id="271" r:id="rId16"/>
    <p:sldId id="272" r:id="rId17"/>
    <p:sldId id="273" r:id="rId18"/>
    <p:sldId id="274" r:id="rId19"/>
    <p:sldId id="275" r:id="rId20"/>
    <p:sldId id="279" r:id="rId21"/>
    <p:sldId id="276" r:id="rId22"/>
    <p:sldId id="277" r:id="rId23"/>
    <p:sldId id="278" r:id="rId24"/>
    <p:sldId id="268" r:id="rId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3DF90-05EF-4C3D-94C1-29EB53467870}" v="468" dt="2023-11-15T16:26:01.7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3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ez, Jose Miguel (Bip Group)" userId="a4f72b20-44e0-456f-a4df-5507cd74a20f" providerId="ADAL" clId="{51D3DF90-05EF-4C3D-94C1-29EB53467870}"/>
    <pc:docChg chg="undo custSel addSld delSld modSld sldOrd">
      <pc:chgData name="Fernandez, Jose Miguel (Bip Group)" userId="a4f72b20-44e0-456f-a4df-5507cd74a20f" providerId="ADAL" clId="{51D3DF90-05EF-4C3D-94C1-29EB53467870}" dt="2023-11-15T16:26:29.620" v="3992" actId="20577"/>
      <pc:docMkLst>
        <pc:docMk/>
      </pc:docMkLst>
      <pc:sldChg chg="modSp mod">
        <pc:chgData name="Fernandez, Jose Miguel (Bip Group)" userId="a4f72b20-44e0-456f-a4df-5507cd74a20f" providerId="ADAL" clId="{51D3DF90-05EF-4C3D-94C1-29EB53467870}" dt="2023-11-15T16:11:33.087" v="3545"/>
        <pc:sldMkLst>
          <pc:docMk/>
          <pc:sldMk cId="3305354969" sldId="257"/>
        </pc:sldMkLst>
        <pc:spChg chg="mod">
          <ac:chgData name="Fernandez, Jose Miguel (Bip Group)" userId="a4f72b20-44e0-456f-a4df-5507cd74a20f" providerId="ADAL" clId="{51D3DF90-05EF-4C3D-94C1-29EB53467870}" dt="2023-11-15T16:02:59.369" v="3264" actId="6549"/>
          <ac:spMkLst>
            <pc:docMk/>
            <pc:sldMk cId="3305354969" sldId="257"/>
            <ac:spMk id="2" creationId="{2C6981C4-831B-8DB6-0A26-0636A1E9C3B1}"/>
          </ac:spMkLst>
        </pc:spChg>
        <pc:spChg chg="mod">
          <ac:chgData name="Fernandez, Jose Miguel (Bip Group)" userId="a4f72b20-44e0-456f-a4df-5507cd74a20f" providerId="ADAL" clId="{51D3DF90-05EF-4C3D-94C1-29EB53467870}" dt="2023-11-15T16:11:33.087" v="3545"/>
          <ac:spMkLst>
            <pc:docMk/>
            <pc:sldMk cId="3305354969" sldId="257"/>
            <ac:spMk id="3" creationId="{0A70B15F-3213-3912-E4F2-5401687D4E06}"/>
          </ac:spMkLst>
        </pc:spChg>
      </pc:sldChg>
      <pc:sldChg chg="addSp modSp add mod">
        <pc:chgData name="Fernandez, Jose Miguel (Bip Group)" userId="a4f72b20-44e0-456f-a4df-5507cd74a20f" providerId="ADAL" clId="{51D3DF90-05EF-4C3D-94C1-29EB53467870}" dt="2023-11-15T16:11:33.087" v="3545"/>
        <pc:sldMkLst>
          <pc:docMk/>
          <pc:sldMk cId="251041397" sldId="258"/>
        </pc:sldMkLst>
        <pc:spChg chg="mod">
          <ac:chgData name="Fernandez, Jose Miguel (Bip Group)" userId="a4f72b20-44e0-456f-a4df-5507cd74a20f" providerId="ADAL" clId="{51D3DF90-05EF-4C3D-94C1-29EB53467870}" dt="2023-11-15T16:11:33.087" v="3545"/>
          <ac:spMkLst>
            <pc:docMk/>
            <pc:sldMk cId="251041397" sldId="258"/>
            <ac:spMk id="2" creationId="{2C6981C4-831B-8DB6-0A26-0636A1E9C3B1}"/>
          </ac:spMkLst>
        </pc:spChg>
        <pc:spChg chg="mod">
          <ac:chgData name="Fernandez, Jose Miguel (Bip Group)" userId="a4f72b20-44e0-456f-a4df-5507cd74a20f" providerId="ADAL" clId="{51D3DF90-05EF-4C3D-94C1-29EB53467870}" dt="2023-11-15T09:45:19.094" v="1194" actId="255"/>
          <ac:spMkLst>
            <pc:docMk/>
            <pc:sldMk cId="251041397" sldId="258"/>
            <ac:spMk id="3" creationId="{0A70B15F-3213-3912-E4F2-5401687D4E06}"/>
          </ac:spMkLst>
        </pc:spChg>
        <pc:graphicFrameChg chg="add mod modGraphic">
          <ac:chgData name="Fernandez, Jose Miguel (Bip Group)" userId="a4f72b20-44e0-456f-a4df-5507cd74a20f" providerId="ADAL" clId="{51D3DF90-05EF-4C3D-94C1-29EB53467870}" dt="2023-11-15T09:44:18.772" v="1184" actId="20577"/>
          <ac:graphicFrameMkLst>
            <pc:docMk/>
            <pc:sldMk cId="251041397" sldId="258"/>
            <ac:graphicFrameMk id="4" creationId="{C1D4B4ED-3411-CB5F-5900-6E9E0733C3AF}"/>
          </ac:graphicFrameMkLst>
        </pc:graphicFrameChg>
      </pc:sldChg>
      <pc:sldChg chg="addSp delSp modSp add mod">
        <pc:chgData name="Fernandez, Jose Miguel (Bip Group)" userId="a4f72b20-44e0-456f-a4df-5507cd74a20f" providerId="ADAL" clId="{51D3DF90-05EF-4C3D-94C1-29EB53467870}" dt="2023-11-15T16:11:33.087" v="3545"/>
        <pc:sldMkLst>
          <pc:docMk/>
          <pc:sldMk cId="447225902" sldId="259"/>
        </pc:sldMkLst>
        <pc:spChg chg="mod">
          <ac:chgData name="Fernandez, Jose Miguel (Bip Group)" userId="a4f72b20-44e0-456f-a4df-5507cd74a20f" providerId="ADAL" clId="{51D3DF90-05EF-4C3D-94C1-29EB53467870}" dt="2023-11-15T16:11:33.087" v="3545"/>
          <ac:spMkLst>
            <pc:docMk/>
            <pc:sldMk cId="447225902" sldId="259"/>
            <ac:spMk id="2" creationId="{2C6981C4-831B-8DB6-0A26-0636A1E9C3B1}"/>
          </ac:spMkLst>
        </pc:spChg>
        <pc:spChg chg="mod">
          <ac:chgData name="Fernandez, Jose Miguel (Bip Group)" userId="a4f72b20-44e0-456f-a4df-5507cd74a20f" providerId="ADAL" clId="{51D3DF90-05EF-4C3D-94C1-29EB53467870}" dt="2023-11-15T09:46:11.543" v="1206"/>
          <ac:spMkLst>
            <pc:docMk/>
            <pc:sldMk cId="447225902" sldId="259"/>
            <ac:spMk id="3" creationId="{0A70B15F-3213-3912-E4F2-5401687D4E06}"/>
          </ac:spMkLst>
        </pc:spChg>
        <pc:spChg chg="add del">
          <ac:chgData name="Fernandez, Jose Miguel (Bip Group)" userId="a4f72b20-44e0-456f-a4df-5507cd74a20f" providerId="ADAL" clId="{51D3DF90-05EF-4C3D-94C1-29EB53467870}" dt="2023-11-15T09:45:53.067" v="1197"/>
          <ac:spMkLst>
            <pc:docMk/>
            <pc:sldMk cId="447225902" sldId="259"/>
            <ac:spMk id="5" creationId="{334E44DC-5969-A3BD-FEB5-34792C7B3242}"/>
          </ac:spMkLst>
        </pc:spChg>
        <pc:graphicFrameChg chg="mod modGraphic">
          <ac:chgData name="Fernandez, Jose Miguel (Bip Group)" userId="a4f72b20-44e0-456f-a4df-5507cd74a20f" providerId="ADAL" clId="{51D3DF90-05EF-4C3D-94C1-29EB53467870}" dt="2023-11-15T09:49:25.554" v="1309" actId="20577"/>
          <ac:graphicFrameMkLst>
            <pc:docMk/>
            <pc:sldMk cId="447225902" sldId="259"/>
            <ac:graphicFrameMk id="4" creationId="{C1D4B4ED-3411-CB5F-5900-6E9E0733C3AF}"/>
          </ac:graphicFrameMkLst>
        </pc:graphicFrameChg>
      </pc:sldChg>
      <pc:sldChg chg="modSp add mod">
        <pc:chgData name="Fernandez, Jose Miguel (Bip Group)" userId="a4f72b20-44e0-456f-a4df-5507cd74a20f" providerId="ADAL" clId="{51D3DF90-05EF-4C3D-94C1-29EB53467870}" dt="2023-11-15T16:11:33.087" v="3545"/>
        <pc:sldMkLst>
          <pc:docMk/>
          <pc:sldMk cId="3413223491" sldId="260"/>
        </pc:sldMkLst>
        <pc:spChg chg="mod">
          <ac:chgData name="Fernandez, Jose Miguel (Bip Group)" userId="a4f72b20-44e0-456f-a4df-5507cd74a20f" providerId="ADAL" clId="{51D3DF90-05EF-4C3D-94C1-29EB53467870}" dt="2023-11-15T16:11:33.087" v="3545"/>
          <ac:spMkLst>
            <pc:docMk/>
            <pc:sldMk cId="3413223491" sldId="260"/>
            <ac:spMk id="2" creationId="{2C6981C4-831B-8DB6-0A26-0636A1E9C3B1}"/>
          </ac:spMkLst>
        </pc:spChg>
        <pc:spChg chg="mod">
          <ac:chgData name="Fernandez, Jose Miguel (Bip Group)" userId="a4f72b20-44e0-456f-a4df-5507cd74a20f" providerId="ADAL" clId="{51D3DF90-05EF-4C3D-94C1-29EB53467870}" dt="2023-11-15T09:51:11.547" v="1433" actId="113"/>
          <ac:spMkLst>
            <pc:docMk/>
            <pc:sldMk cId="3413223491" sldId="260"/>
            <ac:spMk id="3" creationId="{0A70B15F-3213-3912-E4F2-5401687D4E06}"/>
          </ac:spMkLst>
        </pc:spChg>
        <pc:graphicFrameChg chg="modGraphic">
          <ac:chgData name="Fernandez, Jose Miguel (Bip Group)" userId="a4f72b20-44e0-456f-a4df-5507cd74a20f" providerId="ADAL" clId="{51D3DF90-05EF-4C3D-94C1-29EB53467870}" dt="2023-11-15T09:54:53.900" v="1611" actId="2165"/>
          <ac:graphicFrameMkLst>
            <pc:docMk/>
            <pc:sldMk cId="3413223491" sldId="260"/>
            <ac:graphicFrameMk id="4" creationId="{C1D4B4ED-3411-CB5F-5900-6E9E0733C3AF}"/>
          </ac:graphicFrameMkLst>
        </pc:graphicFrameChg>
      </pc:sldChg>
      <pc:sldChg chg="modSp add mod">
        <pc:chgData name="Fernandez, Jose Miguel (Bip Group)" userId="a4f72b20-44e0-456f-a4df-5507cd74a20f" providerId="ADAL" clId="{51D3DF90-05EF-4C3D-94C1-29EB53467870}" dt="2023-11-15T16:11:33.087" v="3545"/>
        <pc:sldMkLst>
          <pc:docMk/>
          <pc:sldMk cId="3578619206" sldId="261"/>
        </pc:sldMkLst>
        <pc:spChg chg="mod">
          <ac:chgData name="Fernandez, Jose Miguel (Bip Group)" userId="a4f72b20-44e0-456f-a4df-5507cd74a20f" providerId="ADAL" clId="{51D3DF90-05EF-4C3D-94C1-29EB53467870}" dt="2023-11-15T16:11:33.087" v="3545"/>
          <ac:spMkLst>
            <pc:docMk/>
            <pc:sldMk cId="3578619206" sldId="261"/>
            <ac:spMk id="2" creationId="{2C6981C4-831B-8DB6-0A26-0636A1E9C3B1}"/>
          </ac:spMkLst>
        </pc:spChg>
        <pc:spChg chg="mod">
          <ac:chgData name="Fernandez, Jose Miguel (Bip Group)" userId="a4f72b20-44e0-456f-a4df-5507cd74a20f" providerId="ADAL" clId="{51D3DF90-05EF-4C3D-94C1-29EB53467870}" dt="2023-11-15T09:57:44.452" v="1776" actId="20577"/>
          <ac:spMkLst>
            <pc:docMk/>
            <pc:sldMk cId="3578619206" sldId="261"/>
            <ac:spMk id="3" creationId="{0A70B15F-3213-3912-E4F2-5401687D4E06}"/>
          </ac:spMkLst>
        </pc:spChg>
        <pc:graphicFrameChg chg="modGraphic">
          <ac:chgData name="Fernandez, Jose Miguel (Bip Group)" userId="a4f72b20-44e0-456f-a4df-5507cd74a20f" providerId="ADAL" clId="{51D3DF90-05EF-4C3D-94C1-29EB53467870}" dt="2023-11-15T09:57:16.419" v="1746" actId="20577"/>
          <ac:graphicFrameMkLst>
            <pc:docMk/>
            <pc:sldMk cId="3578619206" sldId="261"/>
            <ac:graphicFrameMk id="4" creationId="{C1D4B4ED-3411-CB5F-5900-6E9E0733C3AF}"/>
          </ac:graphicFrameMkLst>
        </pc:graphicFrameChg>
      </pc:sldChg>
      <pc:sldChg chg="modSp add mod">
        <pc:chgData name="Fernandez, Jose Miguel (Bip Group)" userId="a4f72b20-44e0-456f-a4df-5507cd74a20f" providerId="ADAL" clId="{51D3DF90-05EF-4C3D-94C1-29EB53467870}" dt="2023-11-15T16:11:33.087" v="3545"/>
        <pc:sldMkLst>
          <pc:docMk/>
          <pc:sldMk cId="4209653131" sldId="262"/>
        </pc:sldMkLst>
        <pc:spChg chg="mod">
          <ac:chgData name="Fernandez, Jose Miguel (Bip Group)" userId="a4f72b20-44e0-456f-a4df-5507cd74a20f" providerId="ADAL" clId="{51D3DF90-05EF-4C3D-94C1-29EB53467870}" dt="2023-11-15T16:11:33.087" v="3545"/>
          <ac:spMkLst>
            <pc:docMk/>
            <pc:sldMk cId="4209653131" sldId="262"/>
            <ac:spMk id="2" creationId="{2C6981C4-831B-8DB6-0A26-0636A1E9C3B1}"/>
          </ac:spMkLst>
        </pc:spChg>
        <pc:spChg chg="mod">
          <ac:chgData name="Fernandez, Jose Miguel (Bip Group)" userId="a4f72b20-44e0-456f-a4df-5507cd74a20f" providerId="ADAL" clId="{51D3DF90-05EF-4C3D-94C1-29EB53467870}" dt="2023-11-15T09:58:51.996" v="1822"/>
          <ac:spMkLst>
            <pc:docMk/>
            <pc:sldMk cId="4209653131" sldId="262"/>
            <ac:spMk id="3" creationId="{0A70B15F-3213-3912-E4F2-5401687D4E06}"/>
          </ac:spMkLst>
        </pc:spChg>
        <pc:graphicFrameChg chg="modGraphic">
          <ac:chgData name="Fernandez, Jose Miguel (Bip Group)" userId="a4f72b20-44e0-456f-a4df-5507cd74a20f" providerId="ADAL" clId="{51D3DF90-05EF-4C3D-94C1-29EB53467870}" dt="2023-11-15T09:59:25.525" v="1843" actId="20577"/>
          <ac:graphicFrameMkLst>
            <pc:docMk/>
            <pc:sldMk cId="4209653131" sldId="262"/>
            <ac:graphicFrameMk id="4" creationId="{C1D4B4ED-3411-CB5F-5900-6E9E0733C3AF}"/>
          </ac:graphicFrameMkLst>
        </pc:graphicFrameChg>
      </pc:sldChg>
      <pc:sldChg chg="modSp add mod">
        <pc:chgData name="Fernandez, Jose Miguel (Bip Group)" userId="a4f72b20-44e0-456f-a4df-5507cd74a20f" providerId="ADAL" clId="{51D3DF90-05EF-4C3D-94C1-29EB53467870}" dt="2023-11-15T16:11:33.087" v="3545"/>
        <pc:sldMkLst>
          <pc:docMk/>
          <pc:sldMk cId="2930293435" sldId="263"/>
        </pc:sldMkLst>
        <pc:spChg chg="mod">
          <ac:chgData name="Fernandez, Jose Miguel (Bip Group)" userId="a4f72b20-44e0-456f-a4df-5507cd74a20f" providerId="ADAL" clId="{51D3DF90-05EF-4C3D-94C1-29EB53467870}" dt="2023-11-15T16:11:33.087" v="3545"/>
          <ac:spMkLst>
            <pc:docMk/>
            <pc:sldMk cId="2930293435" sldId="263"/>
            <ac:spMk id="2" creationId="{2C6981C4-831B-8DB6-0A26-0636A1E9C3B1}"/>
          </ac:spMkLst>
        </pc:spChg>
        <pc:spChg chg="mod">
          <ac:chgData name="Fernandez, Jose Miguel (Bip Group)" userId="a4f72b20-44e0-456f-a4df-5507cd74a20f" providerId="ADAL" clId="{51D3DF90-05EF-4C3D-94C1-29EB53467870}" dt="2023-11-15T16:11:33.087" v="3545"/>
          <ac:spMkLst>
            <pc:docMk/>
            <pc:sldMk cId="2930293435" sldId="263"/>
            <ac:spMk id="3" creationId="{0A70B15F-3213-3912-E4F2-5401687D4E06}"/>
          </ac:spMkLst>
        </pc:spChg>
        <pc:graphicFrameChg chg="modGraphic">
          <ac:chgData name="Fernandez, Jose Miguel (Bip Group)" userId="a4f72b20-44e0-456f-a4df-5507cd74a20f" providerId="ADAL" clId="{51D3DF90-05EF-4C3D-94C1-29EB53467870}" dt="2023-11-15T10:01:00.774" v="1935" actId="20577"/>
          <ac:graphicFrameMkLst>
            <pc:docMk/>
            <pc:sldMk cId="2930293435" sldId="263"/>
            <ac:graphicFrameMk id="4" creationId="{C1D4B4ED-3411-CB5F-5900-6E9E0733C3AF}"/>
          </ac:graphicFrameMkLst>
        </pc:graphicFrameChg>
      </pc:sldChg>
      <pc:sldChg chg="modSp add mod">
        <pc:chgData name="Fernandez, Jose Miguel (Bip Group)" userId="a4f72b20-44e0-456f-a4df-5507cd74a20f" providerId="ADAL" clId="{51D3DF90-05EF-4C3D-94C1-29EB53467870}" dt="2023-11-15T16:11:33.087" v="3545"/>
        <pc:sldMkLst>
          <pc:docMk/>
          <pc:sldMk cId="2908933998" sldId="264"/>
        </pc:sldMkLst>
        <pc:spChg chg="mod">
          <ac:chgData name="Fernandez, Jose Miguel (Bip Group)" userId="a4f72b20-44e0-456f-a4df-5507cd74a20f" providerId="ADAL" clId="{51D3DF90-05EF-4C3D-94C1-29EB53467870}" dt="2023-11-15T16:11:33.087" v="3545"/>
          <ac:spMkLst>
            <pc:docMk/>
            <pc:sldMk cId="2908933998" sldId="264"/>
            <ac:spMk id="2" creationId="{2C6981C4-831B-8DB6-0A26-0636A1E9C3B1}"/>
          </ac:spMkLst>
        </pc:spChg>
        <pc:spChg chg="mod">
          <ac:chgData name="Fernandez, Jose Miguel (Bip Group)" userId="a4f72b20-44e0-456f-a4df-5507cd74a20f" providerId="ADAL" clId="{51D3DF90-05EF-4C3D-94C1-29EB53467870}" dt="2023-11-15T16:11:33.087" v="3545"/>
          <ac:spMkLst>
            <pc:docMk/>
            <pc:sldMk cId="2908933998" sldId="264"/>
            <ac:spMk id="3" creationId="{0A70B15F-3213-3912-E4F2-5401687D4E06}"/>
          </ac:spMkLst>
        </pc:spChg>
        <pc:graphicFrameChg chg="modGraphic">
          <ac:chgData name="Fernandez, Jose Miguel (Bip Group)" userId="a4f72b20-44e0-456f-a4df-5507cd74a20f" providerId="ADAL" clId="{51D3DF90-05EF-4C3D-94C1-29EB53467870}" dt="2023-11-15T10:03:56.626" v="2085" actId="2165"/>
          <ac:graphicFrameMkLst>
            <pc:docMk/>
            <pc:sldMk cId="2908933998" sldId="264"/>
            <ac:graphicFrameMk id="4" creationId="{C1D4B4ED-3411-CB5F-5900-6E9E0733C3AF}"/>
          </ac:graphicFrameMkLst>
        </pc:graphicFrameChg>
      </pc:sldChg>
      <pc:sldChg chg="modSp add mod">
        <pc:chgData name="Fernandez, Jose Miguel (Bip Group)" userId="a4f72b20-44e0-456f-a4df-5507cd74a20f" providerId="ADAL" clId="{51D3DF90-05EF-4C3D-94C1-29EB53467870}" dt="2023-11-15T16:11:33.087" v="3545"/>
        <pc:sldMkLst>
          <pc:docMk/>
          <pc:sldMk cId="2471334898" sldId="265"/>
        </pc:sldMkLst>
        <pc:spChg chg="mod">
          <ac:chgData name="Fernandez, Jose Miguel (Bip Group)" userId="a4f72b20-44e0-456f-a4df-5507cd74a20f" providerId="ADAL" clId="{51D3DF90-05EF-4C3D-94C1-29EB53467870}" dt="2023-11-15T16:03:10.800" v="3265" actId="6549"/>
          <ac:spMkLst>
            <pc:docMk/>
            <pc:sldMk cId="2471334898" sldId="265"/>
            <ac:spMk id="2" creationId="{2C6981C4-831B-8DB6-0A26-0636A1E9C3B1}"/>
          </ac:spMkLst>
        </pc:spChg>
        <pc:spChg chg="mod">
          <ac:chgData name="Fernandez, Jose Miguel (Bip Group)" userId="a4f72b20-44e0-456f-a4df-5507cd74a20f" providerId="ADAL" clId="{51D3DF90-05EF-4C3D-94C1-29EB53467870}" dt="2023-11-15T16:11:33.087" v="3545"/>
          <ac:spMkLst>
            <pc:docMk/>
            <pc:sldMk cId="2471334898" sldId="265"/>
            <ac:spMk id="3" creationId="{0A70B15F-3213-3912-E4F2-5401687D4E06}"/>
          </ac:spMkLst>
        </pc:spChg>
      </pc:sldChg>
      <pc:sldChg chg="delSp modSp new mod">
        <pc:chgData name="Fernandez, Jose Miguel (Bip Group)" userId="a4f72b20-44e0-456f-a4df-5507cd74a20f" providerId="ADAL" clId="{51D3DF90-05EF-4C3D-94C1-29EB53467870}" dt="2023-11-15T16:11:33.087" v="3545"/>
        <pc:sldMkLst>
          <pc:docMk/>
          <pc:sldMk cId="735510038" sldId="266"/>
        </pc:sldMkLst>
        <pc:spChg chg="mod">
          <ac:chgData name="Fernandez, Jose Miguel (Bip Group)" userId="a4f72b20-44e0-456f-a4df-5507cd74a20f" providerId="ADAL" clId="{51D3DF90-05EF-4C3D-94C1-29EB53467870}" dt="2023-11-15T16:11:33.087" v="3545"/>
          <ac:spMkLst>
            <pc:docMk/>
            <pc:sldMk cId="735510038" sldId="266"/>
            <ac:spMk id="2" creationId="{BDDEF28B-9B2F-3CD6-2A83-E8D642F94AFE}"/>
          </ac:spMkLst>
        </pc:spChg>
        <pc:spChg chg="del">
          <ac:chgData name="Fernandez, Jose Miguel (Bip Group)" userId="a4f72b20-44e0-456f-a4df-5507cd74a20f" providerId="ADAL" clId="{51D3DF90-05EF-4C3D-94C1-29EB53467870}" dt="2023-11-15T10:06:30.325" v="2432" actId="478"/>
          <ac:spMkLst>
            <pc:docMk/>
            <pc:sldMk cId="735510038" sldId="266"/>
            <ac:spMk id="3" creationId="{9C109098-70A6-48B0-FC1E-74FE7E677EB1}"/>
          </ac:spMkLst>
        </pc:spChg>
      </pc:sldChg>
      <pc:sldChg chg="addSp modSp mod">
        <pc:chgData name="Fernandez, Jose Miguel (Bip Group)" userId="a4f72b20-44e0-456f-a4df-5507cd74a20f" providerId="ADAL" clId="{51D3DF90-05EF-4C3D-94C1-29EB53467870}" dt="2023-11-15T16:08:15.676" v="3538" actId="1076"/>
        <pc:sldMkLst>
          <pc:docMk/>
          <pc:sldMk cId="4038676724" sldId="267"/>
        </pc:sldMkLst>
        <pc:spChg chg="mod">
          <ac:chgData name="Fernandez, Jose Miguel (Bip Group)" userId="a4f72b20-44e0-456f-a4df-5507cd74a20f" providerId="ADAL" clId="{51D3DF90-05EF-4C3D-94C1-29EB53467870}" dt="2023-11-15T10:14:24.574" v="2739" actId="20577"/>
          <ac:spMkLst>
            <pc:docMk/>
            <pc:sldMk cId="4038676724" sldId="267"/>
            <ac:spMk id="2" creationId="{BDDEF28B-9B2F-3CD6-2A83-E8D642F94AFE}"/>
          </ac:spMkLst>
        </pc:spChg>
        <pc:spChg chg="add mod">
          <ac:chgData name="Fernandez, Jose Miguel (Bip Group)" userId="a4f72b20-44e0-456f-a4df-5507cd74a20f" providerId="ADAL" clId="{51D3DF90-05EF-4C3D-94C1-29EB53467870}" dt="2023-11-15T16:08:15.676" v="3538" actId="1076"/>
          <ac:spMkLst>
            <pc:docMk/>
            <pc:sldMk cId="4038676724" sldId="267"/>
            <ac:spMk id="3" creationId="{54584A9E-1640-21CF-F38E-63A6D8122517}"/>
          </ac:spMkLst>
        </pc:spChg>
      </pc:sldChg>
      <pc:sldChg chg="modSp del mod">
        <pc:chgData name="Fernandez, Jose Miguel (Bip Group)" userId="a4f72b20-44e0-456f-a4df-5507cd74a20f" providerId="ADAL" clId="{51D3DF90-05EF-4C3D-94C1-29EB53467870}" dt="2023-11-15T10:14:31.401" v="2740" actId="47"/>
        <pc:sldMkLst>
          <pc:docMk/>
          <pc:sldMk cId="1996634835" sldId="268"/>
        </pc:sldMkLst>
        <pc:spChg chg="mod">
          <ac:chgData name="Fernandez, Jose Miguel (Bip Group)" userId="a4f72b20-44e0-456f-a4df-5507cd74a20f" providerId="ADAL" clId="{51D3DF90-05EF-4C3D-94C1-29EB53467870}" dt="2023-11-15T10:07:14.213" v="2455" actId="20577"/>
          <ac:spMkLst>
            <pc:docMk/>
            <pc:sldMk cId="1996634835" sldId="268"/>
            <ac:spMk id="2" creationId="{2C6981C4-831B-8DB6-0A26-0636A1E9C3B1}"/>
          </ac:spMkLst>
        </pc:spChg>
      </pc:sldChg>
      <pc:sldChg chg="new">
        <pc:chgData name="Fernandez, Jose Miguel (Bip Group)" userId="a4f72b20-44e0-456f-a4df-5507cd74a20f" providerId="ADAL" clId="{51D3DF90-05EF-4C3D-94C1-29EB53467870}" dt="2023-11-15T10:14:35.905" v="2741" actId="680"/>
        <pc:sldMkLst>
          <pc:docMk/>
          <pc:sldMk cId="3125845095" sldId="268"/>
        </pc:sldMkLst>
      </pc:sldChg>
      <pc:sldChg chg="addSp delSp modSp new mod ord">
        <pc:chgData name="Fernandez, Jose Miguel (Bip Group)" userId="a4f72b20-44e0-456f-a4df-5507cd74a20f" providerId="ADAL" clId="{51D3DF90-05EF-4C3D-94C1-29EB53467870}" dt="2023-11-15T16:11:33.087" v="3545"/>
        <pc:sldMkLst>
          <pc:docMk/>
          <pc:sldMk cId="2585035068" sldId="269"/>
        </pc:sldMkLst>
        <pc:spChg chg="mod">
          <ac:chgData name="Fernandez, Jose Miguel (Bip Group)" userId="a4f72b20-44e0-456f-a4df-5507cd74a20f" providerId="ADAL" clId="{51D3DF90-05EF-4C3D-94C1-29EB53467870}" dt="2023-11-15T15:09:51.445" v="2827" actId="20577"/>
          <ac:spMkLst>
            <pc:docMk/>
            <pc:sldMk cId="2585035068" sldId="269"/>
            <ac:spMk id="2" creationId="{7AB5F4BF-27DB-5D76-32F5-3B1E6461EB53}"/>
          </ac:spMkLst>
        </pc:spChg>
        <pc:spChg chg="del">
          <ac:chgData name="Fernandez, Jose Miguel (Bip Group)" userId="a4f72b20-44e0-456f-a4df-5507cd74a20f" providerId="ADAL" clId="{51D3DF90-05EF-4C3D-94C1-29EB53467870}" dt="2023-11-15T15:10:32.937" v="2828" actId="1032"/>
          <ac:spMkLst>
            <pc:docMk/>
            <pc:sldMk cId="2585035068" sldId="269"/>
            <ac:spMk id="3" creationId="{4D2105F6-23CB-35B4-065D-A7810314C4BE}"/>
          </ac:spMkLst>
        </pc:spChg>
        <pc:graphicFrameChg chg="add mod modGraphic">
          <ac:chgData name="Fernandez, Jose Miguel (Bip Group)" userId="a4f72b20-44e0-456f-a4df-5507cd74a20f" providerId="ADAL" clId="{51D3DF90-05EF-4C3D-94C1-29EB53467870}" dt="2023-11-15T16:11:33.087" v="3545"/>
          <ac:graphicFrameMkLst>
            <pc:docMk/>
            <pc:sldMk cId="2585035068" sldId="269"/>
            <ac:graphicFrameMk id="4" creationId="{A9524837-8EBF-514D-B754-9F91AF21DFB4}"/>
          </ac:graphicFrameMkLst>
        </pc:graphicFrameChg>
      </pc:sldChg>
      <pc:sldChg chg="modSp del mod">
        <pc:chgData name="Fernandez, Jose Miguel (Bip Group)" userId="a4f72b20-44e0-456f-a4df-5507cd74a20f" providerId="ADAL" clId="{51D3DF90-05EF-4C3D-94C1-29EB53467870}" dt="2023-11-15T10:14:31.401" v="2740" actId="47"/>
        <pc:sldMkLst>
          <pc:docMk/>
          <pc:sldMk cId="2770435629" sldId="269"/>
        </pc:sldMkLst>
        <pc:spChg chg="mod">
          <ac:chgData name="Fernandez, Jose Miguel (Bip Group)" userId="a4f72b20-44e0-456f-a4df-5507cd74a20f" providerId="ADAL" clId="{51D3DF90-05EF-4C3D-94C1-29EB53467870}" dt="2023-11-15T10:07:22.150" v="2467" actId="20577"/>
          <ac:spMkLst>
            <pc:docMk/>
            <pc:sldMk cId="2770435629" sldId="269"/>
            <ac:spMk id="2" creationId="{2C6981C4-831B-8DB6-0A26-0636A1E9C3B1}"/>
          </ac:spMkLst>
        </pc:spChg>
      </pc:sldChg>
      <pc:sldChg chg="new del">
        <pc:chgData name="Fernandez, Jose Miguel (Bip Group)" userId="a4f72b20-44e0-456f-a4df-5507cd74a20f" providerId="ADAL" clId="{51D3DF90-05EF-4C3D-94C1-29EB53467870}" dt="2023-11-15T15:09:14.669" v="2743" actId="680"/>
        <pc:sldMkLst>
          <pc:docMk/>
          <pc:sldMk cId="2820690219" sldId="269"/>
        </pc:sldMkLst>
      </pc:sldChg>
      <pc:sldChg chg="modSp del mod ord">
        <pc:chgData name="Fernandez, Jose Miguel (Bip Group)" userId="a4f72b20-44e0-456f-a4df-5507cd74a20f" providerId="ADAL" clId="{51D3DF90-05EF-4C3D-94C1-29EB53467870}" dt="2023-11-15T10:14:31.401" v="2740" actId="47"/>
        <pc:sldMkLst>
          <pc:docMk/>
          <pc:sldMk cId="2792282282" sldId="270"/>
        </pc:sldMkLst>
        <pc:spChg chg="mod">
          <ac:chgData name="Fernandez, Jose Miguel (Bip Group)" userId="a4f72b20-44e0-456f-a4df-5507cd74a20f" providerId="ADAL" clId="{51D3DF90-05EF-4C3D-94C1-29EB53467870}" dt="2023-11-15T10:07:29.134" v="2479" actId="20577"/>
          <ac:spMkLst>
            <pc:docMk/>
            <pc:sldMk cId="2792282282" sldId="270"/>
            <ac:spMk id="2" creationId="{2C6981C4-831B-8DB6-0A26-0636A1E9C3B1}"/>
          </ac:spMkLst>
        </pc:spChg>
        <pc:spChg chg="mod">
          <ac:chgData name="Fernandez, Jose Miguel (Bip Group)" userId="a4f72b20-44e0-456f-a4df-5507cd74a20f" providerId="ADAL" clId="{51D3DF90-05EF-4C3D-94C1-29EB53467870}" dt="2023-11-15T10:09:48.433" v="2606" actId="20577"/>
          <ac:spMkLst>
            <pc:docMk/>
            <pc:sldMk cId="2792282282" sldId="270"/>
            <ac:spMk id="3" creationId="{0A70B15F-3213-3912-E4F2-5401687D4E06}"/>
          </ac:spMkLst>
        </pc:spChg>
      </pc:sldChg>
      <pc:sldChg chg="modSp new mod">
        <pc:chgData name="Fernandez, Jose Miguel (Bip Group)" userId="a4f72b20-44e0-456f-a4df-5507cd74a20f" providerId="ADAL" clId="{51D3DF90-05EF-4C3D-94C1-29EB53467870}" dt="2023-11-15T16:06:22.318" v="3431" actId="113"/>
        <pc:sldMkLst>
          <pc:docMk/>
          <pc:sldMk cId="4083053747" sldId="270"/>
        </pc:sldMkLst>
        <pc:spChg chg="mod">
          <ac:chgData name="Fernandez, Jose Miguel (Bip Group)" userId="a4f72b20-44e0-456f-a4df-5507cd74a20f" providerId="ADAL" clId="{51D3DF90-05EF-4C3D-94C1-29EB53467870}" dt="2023-11-15T16:05:49.860" v="3352" actId="20577"/>
          <ac:spMkLst>
            <pc:docMk/>
            <pc:sldMk cId="4083053747" sldId="270"/>
            <ac:spMk id="2" creationId="{B5E3A74E-77F1-F4E1-4DB8-75FA38E6DA72}"/>
          </ac:spMkLst>
        </pc:spChg>
        <pc:spChg chg="mod">
          <ac:chgData name="Fernandez, Jose Miguel (Bip Group)" userId="a4f72b20-44e0-456f-a4df-5507cd74a20f" providerId="ADAL" clId="{51D3DF90-05EF-4C3D-94C1-29EB53467870}" dt="2023-11-15T16:06:22.318" v="3431" actId="113"/>
          <ac:spMkLst>
            <pc:docMk/>
            <pc:sldMk cId="4083053747" sldId="270"/>
            <ac:spMk id="3" creationId="{5D72364B-D4FE-A1C0-F330-FE865667AC20}"/>
          </ac:spMkLst>
        </pc:spChg>
      </pc:sldChg>
      <pc:sldChg chg="modSp mod">
        <pc:chgData name="Fernandez, Jose Miguel (Bip Group)" userId="a4f72b20-44e0-456f-a4df-5507cd74a20f" providerId="ADAL" clId="{51D3DF90-05EF-4C3D-94C1-29EB53467870}" dt="2023-11-15T16:10:30.440" v="3544" actId="20577"/>
        <pc:sldMkLst>
          <pc:docMk/>
          <pc:sldMk cId="2237540051" sldId="271"/>
        </pc:sldMkLst>
        <pc:spChg chg="mod">
          <ac:chgData name="Fernandez, Jose Miguel (Bip Group)" userId="a4f72b20-44e0-456f-a4df-5507cd74a20f" providerId="ADAL" clId="{51D3DF90-05EF-4C3D-94C1-29EB53467870}" dt="2023-11-15T16:10:30.440" v="3544" actId="20577"/>
          <ac:spMkLst>
            <pc:docMk/>
            <pc:sldMk cId="2237540051" sldId="271"/>
            <ac:spMk id="2" creationId="{BDDEF28B-9B2F-3CD6-2A83-E8D642F94AFE}"/>
          </ac:spMkLst>
        </pc:spChg>
      </pc:sldChg>
      <pc:sldChg chg="modSp del mod">
        <pc:chgData name="Fernandez, Jose Miguel (Bip Group)" userId="a4f72b20-44e0-456f-a4df-5507cd74a20f" providerId="ADAL" clId="{51D3DF90-05EF-4C3D-94C1-29EB53467870}" dt="2023-11-15T10:14:31.401" v="2740" actId="47"/>
        <pc:sldMkLst>
          <pc:docMk/>
          <pc:sldMk cId="2790985859" sldId="271"/>
        </pc:sldMkLst>
        <pc:spChg chg="mod">
          <ac:chgData name="Fernandez, Jose Miguel (Bip Group)" userId="a4f72b20-44e0-456f-a4df-5507cd74a20f" providerId="ADAL" clId="{51D3DF90-05EF-4C3D-94C1-29EB53467870}" dt="2023-11-15T10:07:38.662" v="2496" actId="20577"/>
          <ac:spMkLst>
            <pc:docMk/>
            <pc:sldMk cId="2790985859" sldId="271"/>
            <ac:spMk id="2" creationId="{2C6981C4-831B-8DB6-0A26-0636A1E9C3B1}"/>
          </ac:spMkLst>
        </pc:spChg>
      </pc:sldChg>
      <pc:sldChg chg="modSp mod">
        <pc:chgData name="Fernandez, Jose Miguel (Bip Group)" userId="a4f72b20-44e0-456f-a4df-5507cd74a20f" providerId="ADAL" clId="{51D3DF90-05EF-4C3D-94C1-29EB53467870}" dt="2023-11-15T16:18:00.993" v="3753" actId="14734"/>
        <pc:sldMkLst>
          <pc:docMk/>
          <pc:sldMk cId="19051709" sldId="272"/>
        </pc:sldMkLst>
        <pc:spChg chg="mod">
          <ac:chgData name="Fernandez, Jose Miguel (Bip Group)" userId="a4f72b20-44e0-456f-a4df-5507cd74a20f" providerId="ADAL" clId="{51D3DF90-05EF-4C3D-94C1-29EB53467870}" dt="2023-11-15T16:11:50.326" v="3550" actId="20577"/>
          <ac:spMkLst>
            <pc:docMk/>
            <pc:sldMk cId="19051709" sldId="272"/>
            <ac:spMk id="2" creationId="{2C6981C4-831B-8DB6-0A26-0636A1E9C3B1}"/>
          </ac:spMkLst>
        </pc:spChg>
        <pc:spChg chg="mod">
          <ac:chgData name="Fernandez, Jose Miguel (Bip Group)" userId="a4f72b20-44e0-456f-a4df-5507cd74a20f" providerId="ADAL" clId="{51D3DF90-05EF-4C3D-94C1-29EB53467870}" dt="2023-11-15T16:17:50.278" v="3752" actId="20577"/>
          <ac:spMkLst>
            <pc:docMk/>
            <pc:sldMk cId="19051709" sldId="272"/>
            <ac:spMk id="3" creationId="{0A70B15F-3213-3912-E4F2-5401687D4E06}"/>
          </ac:spMkLst>
        </pc:spChg>
        <pc:graphicFrameChg chg="mod modGraphic">
          <ac:chgData name="Fernandez, Jose Miguel (Bip Group)" userId="a4f72b20-44e0-456f-a4df-5507cd74a20f" providerId="ADAL" clId="{51D3DF90-05EF-4C3D-94C1-29EB53467870}" dt="2023-11-15T16:18:00.993" v="3753" actId="14734"/>
          <ac:graphicFrameMkLst>
            <pc:docMk/>
            <pc:sldMk cId="19051709" sldId="272"/>
            <ac:graphicFrameMk id="4" creationId="{C1D4B4ED-3411-CB5F-5900-6E9E0733C3AF}"/>
          </ac:graphicFrameMkLst>
        </pc:graphicFrameChg>
      </pc:sldChg>
      <pc:sldChg chg="modSp del mod">
        <pc:chgData name="Fernandez, Jose Miguel (Bip Group)" userId="a4f72b20-44e0-456f-a4df-5507cd74a20f" providerId="ADAL" clId="{51D3DF90-05EF-4C3D-94C1-29EB53467870}" dt="2023-11-15T10:14:31.401" v="2740" actId="47"/>
        <pc:sldMkLst>
          <pc:docMk/>
          <pc:sldMk cId="213638425" sldId="272"/>
        </pc:sldMkLst>
        <pc:spChg chg="mod">
          <ac:chgData name="Fernandez, Jose Miguel (Bip Group)" userId="a4f72b20-44e0-456f-a4df-5507cd74a20f" providerId="ADAL" clId="{51D3DF90-05EF-4C3D-94C1-29EB53467870}" dt="2023-11-15T10:08:15.143" v="2519" actId="20577"/>
          <ac:spMkLst>
            <pc:docMk/>
            <pc:sldMk cId="213638425" sldId="272"/>
            <ac:spMk id="2" creationId="{2C6981C4-831B-8DB6-0A26-0636A1E9C3B1}"/>
          </ac:spMkLst>
        </pc:spChg>
      </pc:sldChg>
      <pc:sldChg chg="modSp mod">
        <pc:chgData name="Fernandez, Jose Miguel (Bip Group)" userId="a4f72b20-44e0-456f-a4df-5507cd74a20f" providerId="ADAL" clId="{51D3DF90-05EF-4C3D-94C1-29EB53467870}" dt="2023-11-15T16:16:39.677" v="3745" actId="20577"/>
        <pc:sldMkLst>
          <pc:docMk/>
          <pc:sldMk cId="1686518862" sldId="273"/>
        </pc:sldMkLst>
        <pc:spChg chg="mod">
          <ac:chgData name="Fernandez, Jose Miguel (Bip Group)" userId="a4f72b20-44e0-456f-a4df-5507cd74a20f" providerId="ADAL" clId="{51D3DF90-05EF-4C3D-94C1-29EB53467870}" dt="2023-11-15T16:12:01.287" v="3551"/>
          <ac:spMkLst>
            <pc:docMk/>
            <pc:sldMk cId="1686518862" sldId="273"/>
            <ac:spMk id="2" creationId="{2C6981C4-831B-8DB6-0A26-0636A1E9C3B1}"/>
          </ac:spMkLst>
        </pc:spChg>
        <pc:spChg chg="mod">
          <ac:chgData name="Fernandez, Jose Miguel (Bip Group)" userId="a4f72b20-44e0-456f-a4df-5507cd74a20f" providerId="ADAL" clId="{51D3DF90-05EF-4C3D-94C1-29EB53467870}" dt="2023-11-15T16:15:31.765" v="3676" actId="20577"/>
          <ac:spMkLst>
            <pc:docMk/>
            <pc:sldMk cId="1686518862" sldId="273"/>
            <ac:spMk id="3" creationId="{0A70B15F-3213-3912-E4F2-5401687D4E06}"/>
          </ac:spMkLst>
        </pc:spChg>
        <pc:graphicFrameChg chg="modGraphic">
          <ac:chgData name="Fernandez, Jose Miguel (Bip Group)" userId="a4f72b20-44e0-456f-a4df-5507cd74a20f" providerId="ADAL" clId="{51D3DF90-05EF-4C3D-94C1-29EB53467870}" dt="2023-11-15T16:16:39.677" v="3745" actId="20577"/>
          <ac:graphicFrameMkLst>
            <pc:docMk/>
            <pc:sldMk cId="1686518862" sldId="273"/>
            <ac:graphicFrameMk id="4" creationId="{C1D4B4ED-3411-CB5F-5900-6E9E0733C3AF}"/>
          </ac:graphicFrameMkLst>
        </pc:graphicFrameChg>
      </pc:sldChg>
      <pc:sldChg chg="modSp del mod">
        <pc:chgData name="Fernandez, Jose Miguel (Bip Group)" userId="a4f72b20-44e0-456f-a4df-5507cd74a20f" providerId="ADAL" clId="{51D3DF90-05EF-4C3D-94C1-29EB53467870}" dt="2023-11-15T10:14:31.401" v="2740" actId="47"/>
        <pc:sldMkLst>
          <pc:docMk/>
          <pc:sldMk cId="3037609651" sldId="273"/>
        </pc:sldMkLst>
        <pc:spChg chg="mod">
          <ac:chgData name="Fernandez, Jose Miguel (Bip Group)" userId="a4f72b20-44e0-456f-a4df-5507cd74a20f" providerId="ADAL" clId="{51D3DF90-05EF-4C3D-94C1-29EB53467870}" dt="2023-11-15T10:08:20.213" v="2531" actId="20577"/>
          <ac:spMkLst>
            <pc:docMk/>
            <pc:sldMk cId="3037609651" sldId="273"/>
            <ac:spMk id="2" creationId="{2C6981C4-831B-8DB6-0A26-0636A1E9C3B1}"/>
          </ac:spMkLst>
        </pc:spChg>
      </pc:sldChg>
      <pc:sldChg chg="modSp mod">
        <pc:chgData name="Fernandez, Jose Miguel (Bip Group)" userId="a4f72b20-44e0-456f-a4df-5507cd74a20f" providerId="ADAL" clId="{51D3DF90-05EF-4C3D-94C1-29EB53467870}" dt="2023-11-15T16:20:41.401" v="3887" actId="20577"/>
        <pc:sldMkLst>
          <pc:docMk/>
          <pc:sldMk cId="597646048" sldId="274"/>
        </pc:sldMkLst>
        <pc:spChg chg="mod">
          <ac:chgData name="Fernandez, Jose Miguel (Bip Group)" userId="a4f72b20-44e0-456f-a4df-5507cd74a20f" providerId="ADAL" clId="{51D3DF90-05EF-4C3D-94C1-29EB53467870}" dt="2023-11-15T16:12:06.417" v="3552"/>
          <ac:spMkLst>
            <pc:docMk/>
            <pc:sldMk cId="597646048" sldId="274"/>
            <ac:spMk id="2" creationId="{2C6981C4-831B-8DB6-0A26-0636A1E9C3B1}"/>
          </ac:spMkLst>
        </pc:spChg>
        <pc:spChg chg="mod">
          <ac:chgData name="Fernandez, Jose Miguel (Bip Group)" userId="a4f72b20-44e0-456f-a4df-5507cd74a20f" providerId="ADAL" clId="{51D3DF90-05EF-4C3D-94C1-29EB53467870}" dt="2023-11-15T16:18:54.798" v="3853" actId="20577"/>
          <ac:spMkLst>
            <pc:docMk/>
            <pc:sldMk cId="597646048" sldId="274"/>
            <ac:spMk id="3" creationId="{0A70B15F-3213-3912-E4F2-5401687D4E06}"/>
          </ac:spMkLst>
        </pc:spChg>
        <pc:graphicFrameChg chg="mod modGraphic">
          <ac:chgData name="Fernandez, Jose Miguel (Bip Group)" userId="a4f72b20-44e0-456f-a4df-5507cd74a20f" providerId="ADAL" clId="{51D3DF90-05EF-4C3D-94C1-29EB53467870}" dt="2023-11-15T16:20:41.401" v="3887" actId="20577"/>
          <ac:graphicFrameMkLst>
            <pc:docMk/>
            <pc:sldMk cId="597646048" sldId="274"/>
            <ac:graphicFrameMk id="4" creationId="{C1D4B4ED-3411-CB5F-5900-6E9E0733C3AF}"/>
          </ac:graphicFrameMkLst>
        </pc:graphicFrameChg>
      </pc:sldChg>
      <pc:sldChg chg="modSp del mod">
        <pc:chgData name="Fernandez, Jose Miguel (Bip Group)" userId="a4f72b20-44e0-456f-a4df-5507cd74a20f" providerId="ADAL" clId="{51D3DF90-05EF-4C3D-94C1-29EB53467870}" dt="2023-11-15T10:14:31.401" v="2740" actId="47"/>
        <pc:sldMkLst>
          <pc:docMk/>
          <pc:sldMk cId="2263276919" sldId="274"/>
        </pc:sldMkLst>
        <pc:spChg chg="mod">
          <ac:chgData name="Fernandez, Jose Miguel (Bip Group)" userId="a4f72b20-44e0-456f-a4df-5507cd74a20f" providerId="ADAL" clId="{51D3DF90-05EF-4C3D-94C1-29EB53467870}" dt="2023-11-15T10:08:27.757" v="2544" actId="20577"/>
          <ac:spMkLst>
            <pc:docMk/>
            <pc:sldMk cId="2263276919" sldId="274"/>
            <ac:spMk id="2" creationId="{2C6981C4-831B-8DB6-0A26-0636A1E9C3B1}"/>
          </ac:spMkLst>
        </pc:spChg>
      </pc:sldChg>
      <pc:sldChg chg="add del">
        <pc:chgData name="Fernandez, Jose Miguel (Bip Group)" userId="a4f72b20-44e0-456f-a4df-5507cd74a20f" providerId="ADAL" clId="{51D3DF90-05EF-4C3D-94C1-29EB53467870}" dt="2023-11-15T10:08:03.788" v="2502"/>
        <pc:sldMkLst>
          <pc:docMk/>
          <pc:sldMk cId="20730910" sldId="275"/>
        </pc:sldMkLst>
      </pc:sldChg>
      <pc:sldChg chg="add del">
        <pc:chgData name="Fernandez, Jose Miguel (Bip Group)" userId="a4f72b20-44e0-456f-a4df-5507cd74a20f" providerId="ADAL" clId="{51D3DF90-05EF-4C3D-94C1-29EB53467870}" dt="2023-11-15T10:07:53.221" v="2498"/>
        <pc:sldMkLst>
          <pc:docMk/>
          <pc:sldMk cId="2434825951" sldId="275"/>
        </pc:sldMkLst>
      </pc:sldChg>
      <pc:sldChg chg="addSp delSp modSp mod">
        <pc:chgData name="Fernandez, Jose Miguel (Bip Group)" userId="a4f72b20-44e0-456f-a4df-5507cd74a20f" providerId="ADAL" clId="{51D3DF90-05EF-4C3D-94C1-29EB53467870}" dt="2023-11-15T16:24:32.786" v="3913"/>
        <pc:sldMkLst>
          <pc:docMk/>
          <pc:sldMk cId="2445231526" sldId="275"/>
        </pc:sldMkLst>
        <pc:spChg chg="mod">
          <ac:chgData name="Fernandez, Jose Miguel (Bip Group)" userId="a4f72b20-44e0-456f-a4df-5507cd74a20f" providerId="ADAL" clId="{51D3DF90-05EF-4C3D-94C1-29EB53467870}" dt="2023-11-15T16:12:15.109" v="3553"/>
          <ac:spMkLst>
            <pc:docMk/>
            <pc:sldMk cId="2445231526" sldId="275"/>
            <ac:spMk id="2" creationId="{2C6981C4-831B-8DB6-0A26-0636A1E9C3B1}"/>
          </ac:spMkLst>
        </pc:spChg>
        <pc:spChg chg="mod">
          <ac:chgData name="Fernandez, Jose Miguel (Bip Group)" userId="a4f72b20-44e0-456f-a4df-5507cd74a20f" providerId="ADAL" clId="{51D3DF90-05EF-4C3D-94C1-29EB53467870}" dt="2023-11-15T16:24:32.786" v="3913"/>
          <ac:spMkLst>
            <pc:docMk/>
            <pc:sldMk cId="2445231526" sldId="275"/>
            <ac:spMk id="3" creationId="{0A70B15F-3213-3912-E4F2-5401687D4E06}"/>
          </ac:spMkLst>
        </pc:spChg>
        <pc:spChg chg="add del">
          <ac:chgData name="Fernandez, Jose Miguel (Bip Group)" userId="a4f72b20-44e0-456f-a4df-5507cd74a20f" providerId="ADAL" clId="{51D3DF90-05EF-4C3D-94C1-29EB53467870}" dt="2023-11-15T16:21:28.536" v="3889"/>
          <ac:spMkLst>
            <pc:docMk/>
            <pc:sldMk cId="2445231526" sldId="275"/>
            <ac:spMk id="5" creationId="{D6840125-BBDC-2488-E7A8-50FADF7F162C}"/>
          </ac:spMkLst>
        </pc:spChg>
        <pc:graphicFrameChg chg="add del mod modGraphic">
          <ac:chgData name="Fernandez, Jose Miguel (Bip Group)" userId="a4f72b20-44e0-456f-a4df-5507cd74a20f" providerId="ADAL" clId="{51D3DF90-05EF-4C3D-94C1-29EB53467870}" dt="2023-11-15T16:24:05.538" v="3908" actId="478"/>
          <ac:graphicFrameMkLst>
            <pc:docMk/>
            <pc:sldMk cId="2445231526" sldId="275"/>
            <ac:graphicFrameMk id="4" creationId="{C1D4B4ED-3411-CB5F-5900-6E9E0733C3AF}"/>
          </ac:graphicFrameMkLst>
        </pc:graphicFrameChg>
      </pc:sldChg>
      <pc:sldChg chg="modSp mod">
        <pc:chgData name="Fernandez, Jose Miguel (Bip Group)" userId="a4f72b20-44e0-456f-a4df-5507cd74a20f" providerId="ADAL" clId="{51D3DF90-05EF-4C3D-94C1-29EB53467870}" dt="2023-11-15T16:12:20.095" v="3554"/>
        <pc:sldMkLst>
          <pc:docMk/>
          <pc:sldMk cId="1049795475" sldId="276"/>
        </pc:sldMkLst>
        <pc:spChg chg="mod">
          <ac:chgData name="Fernandez, Jose Miguel (Bip Group)" userId="a4f72b20-44e0-456f-a4df-5507cd74a20f" providerId="ADAL" clId="{51D3DF90-05EF-4C3D-94C1-29EB53467870}" dt="2023-11-15T16:12:20.095" v="3554"/>
          <ac:spMkLst>
            <pc:docMk/>
            <pc:sldMk cId="1049795475" sldId="276"/>
            <ac:spMk id="2" creationId="{2C6981C4-831B-8DB6-0A26-0636A1E9C3B1}"/>
          </ac:spMkLst>
        </pc:spChg>
      </pc:sldChg>
      <pc:sldChg chg="add del">
        <pc:chgData name="Fernandez, Jose Miguel (Bip Group)" userId="a4f72b20-44e0-456f-a4df-5507cd74a20f" providerId="ADAL" clId="{51D3DF90-05EF-4C3D-94C1-29EB53467870}" dt="2023-11-15T10:08:03.788" v="2502"/>
        <pc:sldMkLst>
          <pc:docMk/>
          <pc:sldMk cId="2001896831" sldId="276"/>
        </pc:sldMkLst>
      </pc:sldChg>
      <pc:sldChg chg="add del">
        <pc:chgData name="Fernandez, Jose Miguel (Bip Group)" userId="a4f72b20-44e0-456f-a4df-5507cd74a20f" providerId="ADAL" clId="{51D3DF90-05EF-4C3D-94C1-29EB53467870}" dt="2023-11-15T10:07:53.221" v="2498"/>
        <pc:sldMkLst>
          <pc:docMk/>
          <pc:sldMk cId="3580320456" sldId="276"/>
        </pc:sldMkLst>
      </pc:sldChg>
      <pc:sldChg chg="add del">
        <pc:chgData name="Fernandez, Jose Miguel (Bip Group)" userId="a4f72b20-44e0-456f-a4df-5507cd74a20f" providerId="ADAL" clId="{51D3DF90-05EF-4C3D-94C1-29EB53467870}" dt="2023-11-15T10:08:03.788" v="2502"/>
        <pc:sldMkLst>
          <pc:docMk/>
          <pc:sldMk cId="281889450" sldId="277"/>
        </pc:sldMkLst>
      </pc:sldChg>
      <pc:sldChg chg="add del">
        <pc:chgData name="Fernandez, Jose Miguel (Bip Group)" userId="a4f72b20-44e0-456f-a4df-5507cd74a20f" providerId="ADAL" clId="{51D3DF90-05EF-4C3D-94C1-29EB53467870}" dt="2023-11-15T10:07:53.221" v="2498"/>
        <pc:sldMkLst>
          <pc:docMk/>
          <pc:sldMk cId="1740306013" sldId="277"/>
        </pc:sldMkLst>
      </pc:sldChg>
      <pc:sldChg chg="modSp mod">
        <pc:chgData name="Fernandez, Jose Miguel (Bip Group)" userId="a4f72b20-44e0-456f-a4df-5507cd74a20f" providerId="ADAL" clId="{51D3DF90-05EF-4C3D-94C1-29EB53467870}" dt="2023-11-15T16:12:24.847" v="3555"/>
        <pc:sldMkLst>
          <pc:docMk/>
          <pc:sldMk cId="3476541971" sldId="277"/>
        </pc:sldMkLst>
        <pc:spChg chg="mod">
          <ac:chgData name="Fernandez, Jose Miguel (Bip Group)" userId="a4f72b20-44e0-456f-a4df-5507cd74a20f" providerId="ADAL" clId="{51D3DF90-05EF-4C3D-94C1-29EB53467870}" dt="2023-11-15T16:12:24.847" v="3555"/>
          <ac:spMkLst>
            <pc:docMk/>
            <pc:sldMk cId="3476541971" sldId="277"/>
            <ac:spMk id="2" creationId="{2C6981C4-831B-8DB6-0A26-0636A1E9C3B1}"/>
          </ac:spMkLst>
        </pc:spChg>
        <pc:spChg chg="mod">
          <ac:chgData name="Fernandez, Jose Miguel (Bip Group)" userId="a4f72b20-44e0-456f-a4df-5507cd74a20f" providerId="ADAL" clId="{51D3DF90-05EF-4C3D-94C1-29EB53467870}" dt="2023-11-15T16:11:33.087" v="3545"/>
          <ac:spMkLst>
            <pc:docMk/>
            <pc:sldMk cId="3476541971" sldId="277"/>
            <ac:spMk id="3" creationId="{0A70B15F-3213-3912-E4F2-5401687D4E06}"/>
          </ac:spMkLst>
        </pc:spChg>
      </pc:sldChg>
      <pc:sldChg chg="add del">
        <pc:chgData name="Fernandez, Jose Miguel (Bip Group)" userId="a4f72b20-44e0-456f-a4df-5507cd74a20f" providerId="ADAL" clId="{51D3DF90-05EF-4C3D-94C1-29EB53467870}" dt="2023-11-15T10:07:53.221" v="2498"/>
        <pc:sldMkLst>
          <pc:docMk/>
          <pc:sldMk cId="534435151" sldId="278"/>
        </pc:sldMkLst>
      </pc:sldChg>
      <pc:sldChg chg="modSp mod">
        <pc:chgData name="Fernandez, Jose Miguel (Bip Group)" userId="a4f72b20-44e0-456f-a4df-5507cd74a20f" providerId="ADAL" clId="{51D3DF90-05EF-4C3D-94C1-29EB53467870}" dt="2023-11-15T16:12:30.955" v="3556"/>
        <pc:sldMkLst>
          <pc:docMk/>
          <pc:sldMk cId="632507824" sldId="278"/>
        </pc:sldMkLst>
        <pc:spChg chg="mod">
          <ac:chgData name="Fernandez, Jose Miguel (Bip Group)" userId="a4f72b20-44e0-456f-a4df-5507cd74a20f" providerId="ADAL" clId="{51D3DF90-05EF-4C3D-94C1-29EB53467870}" dt="2023-11-15T16:12:30.955" v="3556"/>
          <ac:spMkLst>
            <pc:docMk/>
            <pc:sldMk cId="632507824" sldId="278"/>
            <ac:spMk id="2" creationId="{2C6981C4-831B-8DB6-0A26-0636A1E9C3B1}"/>
          </ac:spMkLst>
        </pc:spChg>
        <pc:spChg chg="mod">
          <ac:chgData name="Fernandez, Jose Miguel (Bip Group)" userId="a4f72b20-44e0-456f-a4df-5507cd74a20f" providerId="ADAL" clId="{51D3DF90-05EF-4C3D-94C1-29EB53467870}" dt="2023-11-15T16:11:33.087" v="3545"/>
          <ac:spMkLst>
            <pc:docMk/>
            <pc:sldMk cId="632507824" sldId="278"/>
            <ac:spMk id="3" creationId="{0A70B15F-3213-3912-E4F2-5401687D4E06}"/>
          </ac:spMkLst>
        </pc:spChg>
      </pc:sldChg>
      <pc:sldChg chg="add del">
        <pc:chgData name="Fernandez, Jose Miguel (Bip Group)" userId="a4f72b20-44e0-456f-a4df-5507cd74a20f" providerId="ADAL" clId="{51D3DF90-05EF-4C3D-94C1-29EB53467870}" dt="2023-11-15T10:08:03.788" v="2502"/>
        <pc:sldMkLst>
          <pc:docMk/>
          <pc:sldMk cId="3761761430" sldId="278"/>
        </pc:sldMkLst>
      </pc:sldChg>
      <pc:sldChg chg="add del">
        <pc:chgData name="Fernandez, Jose Miguel (Bip Group)" userId="a4f72b20-44e0-456f-a4df-5507cd74a20f" providerId="ADAL" clId="{51D3DF90-05EF-4C3D-94C1-29EB53467870}" dt="2023-11-15T10:07:53.221" v="2498"/>
        <pc:sldMkLst>
          <pc:docMk/>
          <pc:sldMk cId="1152653015" sldId="279"/>
        </pc:sldMkLst>
      </pc:sldChg>
      <pc:sldChg chg="add del">
        <pc:chgData name="Fernandez, Jose Miguel (Bip Group)" userId="a4f72b20-44e0-456f-a4df-5507cd74a20f" providerId="ADAL" clId="{51D3DF90-05EF-4C3D-94C1-29EB53467870}" dt="2023-11-15T10:08:03.788" v="2502"/>
        <pc:sldMkLst>
          <pc:docMk/>
          <pc:sldMk cId="1246822379" sldId="279"/>
        </pc:sldMkLst>
      </pc:sldChg>
      <pc:sldChg chg="modSp add mod">
        <pc:chgData name="Fernandez, Jose Miguel (Bip Group)" userId="a4f72b20-44e0-456f-a4df-5507cd74a20f" providerId="ADAL" clId="{51D3DF90-05EF-4C3D-94C1-29EB53467870}" dt="2023-11-15T16:26:29.620" v="3992" actId="20577"/>
        <pc:sldMkLst>
          <pc:docMk/>
          <pc:sldMk cId="1339017596" sldId="279"/>
        </pc:sldMkLst>
        <pc:spChg chg="mod">
          <ac:chgData name="Fernandez, Jose Miguel (Bip Group)" userId="a4f72b20-44e0-456f-a4df-5507cd74a20f" providerId="ADAL" clId="{51D3DF90-05EF-4C3D-94C1-29EB53467870}" dt="2023-11-15T16:25:01.889" v="3923" actId="20577"/>
          <ac:spMkLst>
            <pc:docMk/>
            <pc:sldMk cId="1339017596" sldId="279"/>
            <ac:spMk id="3" creationId="{0A70B15F-3213-3912-E4F2-5401687D4E06}"/>
          </ac:spMkLst>
        </pc:spChg>
        <pc:graphicFrameChg chg="mod modGraphic">
          <ac:chgData name="Fernandez, Jose Miguel (Bip Group)" userId="a4f72b20-44e0-456f-a4df-5507cd74a20f" providerId="ADAL" clId="{51D3DF90-05EF-4C3D-94C1-29EB53467870}" dt="2023-11-15T16:26:29.620" v="3992" actId="20577"/>
          <ac:graphicFrameMkLst>
            <pc:docMk/>
            <pc:sldMk cId="1339017596" sldId="279"/>
            <ac:graphicFrameMk id="4" creationId="{C1D4B4ED-3411-CB5F-5900-6E9E0733C3AF}"/>
          </ac:graphicFrameMkLst>
        </pc:graphicFrameChg>
      </pc:sldChg>
      <pc:sldChg chg="add del">
        <pc:chgData name="Fernandez, Jose Miguel (Bip Group)" userId="a4f72b20-44e0-456f-a4df-5507cd74a20f" providerId="ADAL" clId="{51D3DF90-05EF-4C3D-94C1-29EB53467870}" dt="2023-11-15T10:07:53.221" v="2498"/>
        <pc:sldMkLst>
          <pc:docMk/>
          <pc:sldMk cId="2491725127" sldId="280"/>
        </pc:sldMkLst>
      </pc:sldChg>
      <pc:sldChg chg="add del">
        <pc:chgData name="Fernandez, Jose Miguel (Bip Group)" userId="a4f72b20-44e0-456f-a4df-5507cd74a20f" providerId="ADAL" clId="{51D3DF90-05EF-4C3D-94C1-29EB53467870}" dt="2023-11-15T10:08:03.788" v="2502"/>
        <pc:sldMkLst>
          <pc:docMk/>
          <pc:sldMk cId="2855426882" sldId="280"/>
        </pc:sldMkLst>
      </pc:sldChg>
      <pc:sldChg chg="add del">
        <pc:chgData name="Fernandez, Jose Miguel (Bip Group)" userId="a4f72b20-44e0-456f-a4df-5507cd74a20f" providerId="ADAL" clId="{51D3DF90-05EF-4C3D-94C1-29EB53467870}" dt="2023-11-15T10:07:53.221" v="2498"/>
        <pc:sldMkLst>
          <pc:docMk/>
          <pc:sldMk cId="2340311120" sldId="281"/>
        </pc:sldMkLst>
      </pc:sldChg>
      <pc:sldChg chg="add del">
        <pc:chgData name="Fernandez, Jose Miguel (Bip Group)" userId="a4f72b20-44e0-456f-a4df-5507cd74a20f" providerId="ADAL" clId="{51D3DF90-05EF-4C3D-94C1-29EB53467870}" dt="2023-11-15T10:08:03.788" v="2502"/>
        <pc:sldMkLst>
          <pc:docMk/>
          <pc:sldMk cId="4251160672" sldId="281"/>
        </pc:sldMkLst>
      </pc:sldChg>
      <pc:sldChg chg="add del">
        <pc:chgData name="Fernandez, Jose Miguel (Bip Group)" userId="a4f72b20-44e0-456f-a4df-5507cd74a20f" providerId="ADAL" clId="{51D3DF90-05EF-4C3D-94C1-29EB53467870}" dt="2023-11-15T10:08:03.788" v="2502"/>
        <pc:sldMkLst>
          <pc:docMk/>
          <pc:sldMk cId="753424628" sldId="282"/>
        </pc:sldMkLst>
      </pc:sldChg>
      <pc:sldChg chg="add del">
        <pc:chgData name="Fernandez, Jose Miguel (Bip Group)" userId="a4f72b20-44e0-456f-a4df-5507cd74a20f" providerId="ADAL" clId="{51D3DF90-05EF-4C3D-94C1-29EB53467870}" dt="2023-11-15T10:07:53.221" v="2498"/>
        <pc:sldMkLst>
          <pc:docMk/>
          <pc:sldMk cId="1154781616" sldId="28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F68238-7284-471C-A8DB-741789713B01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6B40EBD-A755-406C-BFC3-F5E6922E9C07}">
      <dgm:prSet phldrT="[Text]"/>
      <dgm:spPr/>
      <dgm:t>
        <a:bodyPr/>
        <a:lstStyle/>
        <a:p>
          <a:r>
            <a:rPr lang="en-US" dirty="0" err="1"/>
            <a:t>Github</a:t>
          </a:r>
          <a:r>
            <a:rPr lang="en-US" dirty="0"/>
            <a:t> EC Setting (source)</a:t>
          </a:r>
        </a:p>
      </dgm:t>
    </dgm:pt>
    <dgm:pt modelId="{BB3BAA98-EC25-4085-8449-2CEC78A3B925}" type="parTrans" cxnId="{C4A4FED0-C43C-4D86-A0C7-4059772B0E5E}">
      <dgm:prSet/>
      <dgm:spPr/>
      <dgm:t>
        <a:bodyPr/>
        <a:lstStyle/>
        <a:p>
          <a:endParaRPr lang="en-US"/>
        </a:p>
      </dgm:t>
    </dgm:pt>
    <dgm:pt modelId="{5C0598D3-DA3C-4DC4-A020-DED4A34A15EA}" type="sibTrans" cxnId="{C4A4FED0-C43C-4D86-A0C7-4059772B0E5E}">
      <dgm:prSet/>
      <dgm:spPr/>
      <dgm:t>
        <a:bodyPr/>
        <a:lstStyle/>
        <a:p>
          <a:endParaRPr lang="en-US"/>
        </a:p>
      </dgm:t>
    </dgm:pt>
    <dgm:pt modelId="{FB5FC7A9-941E-4938-8AC2-BBA76F7392EA}">
      <dgm:prSet phldrT="[Text]"/>
      <dgm:spPr/>
      <dgm:t>
        <a:bodyPr/>
        <a:lstStyle/>
        <a:p>
          <a:r>
            <a:rPr lang="en-US"/>
            <a:t>Organizations</a:t>
          </a:r>
          <a:endParaRPr lang="en-US" dirty="0"/>
        </a:p>
      </dgm:t>
    </dgm:pt>
    <dgm:pt modelId="{1A08475C-4A58-4888-8861-E73436025181}" type="parTrans" cxnId="{B72A5D76-F03B-4F95-B229-957CCBA3A47B}">
      <dgm:prSet/>
      <dgm:spPr/>
      <dgm:t>
        <a:bodyPr/>
        <a:lstStyle/>
        <a:p>
          <a:endParaRPr lang="en-US"/>
        </a:p>
      </dgm:t>
    </dgm:pt>
    <dgm:pt modelId="{8BC037A8-E092-431D-A4FB-87EB17CBA32F}" type="sibTrans" cxnId="{B72A5D76-F03B-4F95-B229-957CCBA3A47B}">
      <dgm:prSet/>
      <dgm:spPr/>
      <dgm:t>
        <a:bodyPr/>
        <a:lstStyle/>
        <a:p>
          <a:endParaRPr lang="en-US"/>
        </a:p>
      </dgm:t>
    </dgm:pt>
    <dgm:pt modelId="{5FDAEB1B-CF9D-4E70-8533-53C972601DFC}">
      <dgm:prSet phldrT="[Text]"/>
      <dgm:spPr/>
      <dgm:t>
        <a:bodyPr/>
        <a:lstStyle/>
        <a:p>
          <a:r>
            <a:rPr lang="en-US" dirty="0"/>
            <a:t>Migration Tools</a:t>
          </a:r>
        </a:p>
      </dgm:t>
    </dgm:pt>
    <dgm:pt modelId="{23ED2A29-F4BB-4255-8965-655A49F9F1C6}" type="parTrans" cxnId="{E5B5C164-F53E-44D8-A18B-E8476B4E2AB6}">
      <dgm:prSet/>
      <dgm:spPr/>
      <dgm:t>
        <a:bodyPr/>
        <a:lstStyle/>
        <a:p>
          <a:endParaRPr lang="en-US"/>
        </a:p>
      </dgm:t>
    </dgm:pt>
    <dgm:pt modelId="{F55C0BE2-F272-425F-8F17-713C0C5BC2CB}" type="sibTrans" cxnId="{E5B5C164-F53E-44D8-A18B-E8476B4E2AB6}">
      <dgm:prSet/>
      <dgm:spPr/>
      <dgm:t>
        <a:bodyPr/>
        <a:lstStyle/>
        <a:p>
          <a:endParaRPr lang="en-US"/>
        </a:p>
      </dgm:t>
    </dgm:pt>
    <dgm:pt modelId="{2DC3E1C3-16E3-4086-8481-8D6EAD1E088F}">
      <dgm:prSet phldrT="[Text]"/>
      <dgm:spPr/>
      <dgm:t>
        <a:bodyPr/>
        <a:lstStyle/>
        <a:p>
          <a:r>
            <a:rPr lang="en-US" dirty="0"/>
            <a:t>GitHub API  (GEC source setting: org / users)</a:t>
          </a:r>
        </a:p>
        <a:p>
          <a:r>
            <a:rPr lang="en-US" dirty="0" err="1"/>
            <a:t>Github</a:t>
          </a:r>
          <a:r>
            <a:rPr lang="en-US" dirty="0"/>
            <a:t> EMU  API (Importer: org / repos)</a:t>
          </a:r>
        </a:p>
        <a:p>
          <a:r>
            <a:rPr lang="en-US" dirty="0" err="1"/>
            <a:t>ghe</a:t>
          </a:r>
          <a:r>
            <a:rPr lang="en-US" dirty="0"/>
            <a:t>-migrator (repo only migration GEC to EMU)</a:t>
          </a:r>
        </a:p>
        <a:p>
          <a:r>
            <a:rPr lang="en-US" dirty="0"/>
            <a:t> </a:t>
          </a:r>
        </a:p>
      </dgm:t>
    </dgm:pt>
    <dgm:pt modelId="{F860FCC1-81F7-4634-B225-063B48AF2D1E}" type="parTrans" cxnId="{FAF7B603-E538-4056-B355-9F4D68D739CE}">
      <dgm:prSet/>
      <dgm:spPr/>
      <dgm:t>
        <a:bodyPr/>
        <a:lstStyle/>
        <a:p>
          <a:endParaRPr lang="en-US"/>
        </a:p>
      </dgm:t>
    </dgm:pt>
    <dgm:pt modelId="{2A1D8CB6-D9BD-48DA-BE15-0E626A5E8FE8}" type="sibTrans" cxnId="{FAF7B603-E538-4056-B355-9F4D68D739CE}">
      <dgm:prSet/>
      <dgm:spPr/>
      <dgm:t>
        <a:bodyPr/>
        <a:lstStyle/>
        <a:p>
          <a:endParaRPr lang="en-US"/>
        </a:p>
      </dgm:t>
    </dgm:pt>
    <dgm:pt modelId="{AE523F93-D6F1-401E-B52E-CB9B6641720C}">
      <dgm:prSet phldrT="[Text]"/>
      <dgm:spPr/>
      <dgm:t>
        <a:bodyPr/>
        <a:lstStyle/>
        <a:p>
          <a:r>
            <a:rPr lang="en-US" dirty="0" err="1"/>
            <a:t>Github</a:t>
          </a:r>
          <a:r>
            <a:rPr lang="en-US" dirty="0"/>
            <a:t> EMU Setting (target)</a:t>
          </a:r>
        </a:p>
      </dgm:t>
    </dgm:pt>
    <dgm:pt modelId="{B8F2D5E4-DE1A-4E8D-AA4A-7B303AD29403}" type="parTrans" cxnId="{B2B076E4-7CB8-44D8-A5F5-3EAB5F818A50}">
      <dgm:prSet/>
      <dgm:spPr/>
      <dgm:t>
        <a:bodyPr/>
        <a:lstStyle/>
        <a:p>
          <a:endParaRPr lang="en-US"/>
        </a:p>
      </dgm:t>
    </dgm:pt>
    <dgm:pt modelId="{ABB6CAF6-4BC3-4769-AB42-015DB08A3919}" type="sibTrans" cxnId="{B2B076E4-7CB8-44D8-A5F5-3EAB5F818A50}">
      <dgm:prSet/>
      <dgm:spPr/>
      <dgm:t>
        <a:bodyPr/>
        <a:lstStyle/>
        <a:p>
          <a:endParaRPr lang="en-US"/>
        </a:p>
      </dgm:t>
    </dgm:pt>
    <dgm:pt modelId="{A5F01B76-2B15-4A70-AD32-6A8241428251}">
      <dgm:prSet phldrT="[Text]"/>
      <dgm:spPr/>
      <dgm:t>
        <a:bodyPr/>
        <a:lstStyle/>
        <a:p>
          <a:r>
            <a:rPr lang="en-US"/>
            <a:t>Organizations</a:t>
          </a:r>
          <a:endParaRPr lang="en-US" dirty="0"/>
        </a:p>
        <a:p>
          <a:r>
            <a:rPr lang="en-US" dirty="0"/>
            <a:t>Teams</a:t>
          </a:r>
        </a:p>
        <a:p>
          <a:r>
            <a:rPr lang="en-US" dirty="0"/>
            <a:t>Users</a:t>
          </a:r>
        </a:p>
        <a:p>
          <a:r>
            <a:rPr lang="en-US" dirty="0"/>
            <a:t>Applications</a:t>
          </a:r>
        </a:p>
        <a:p>
          <a:r>
            <a:rPr lang="en-US" dirty="0"/>
            <a:t>PATs</a:t>
          </a:r>
        </a:p>
      </dgm:t>
    </dgm:pt>
    <dgm:pt modelId="{D649731C-12B9-4C31-93C5-CA70E4D03EEB}" type="parTrans" cxnId="{123FAA78-4D7C-4992-8B21-DBE959EDEF39}">
      <dgm:prSet/>
      <dgm:spPr/>
      <dgm:t>
        <a:bodyPr/>
        <a:lstStyle/>
        <a:p>
          <a:endParaRPr lang="en-US"/>
        </a:p>
      </dgm:t>
    </dgm:pt>
    <dgm:pt modelId="{81700527-3C25-44A7-89BB-C09661C7FCAF}" type="sibTrans" cxnId="{123FAA78-4D7C-4992-8B21-DBE959EDEF39}">
      <dgm:prSet/>
      <dgm:spPr/>
      <dgm:t>
        <a:bodyPr/>
        <a:lstStyle/>
        <a:p>
          <a:endParaRPr lang="en-US"/>
        </a:p>
      </dgm:t>
    </dgm:pt>
    <dgm:pt modelId="{42780BD0-CD3C-40F6-A0D6-2A89F99A9013}">
      <dgm:prSet phldrT="[Text]"/>
      <dgm:spPr/>
      <dgm:t>
        <a:bodyPr/>
        <a:lstStyle/>
        <a:p>
          <a:r>
            <a:rPr lang="en-US" dirty="0"/>
            <a:t>Teams</a:t>
          </a:r>
        </a:p>
        <a:p>
          <a:r>
            <a:rPr lang="en-US" dirty="0"/>
            <a:t>Users</a:t>
          </a:r>
        </a:p>
        <a:p>
          <a:r>
            <a:rPr lang="en-US" dirty="0"/>
            <a:t>Applications</a:t>
          </a:r>
        </a:p>
        <a:p>
          <a:r>
            <a:rPr lang="en-US" dirty="0"/>
            <a:t>PATs</a:t>
          </a:r>
        </a:p>
      </dgm:t>
    </dgm:pt>
    <dgm:pt modelId="{38F6F474-0A53-4B72-8E04-D23002ADFD88}" type="parTrans" cxnId="{C36FF865-CD8B-4639-B9A7-0571ED07A05E}">
      <dgm:prSet/>
      <dgm:spPr/>
      <dgm:t>
        <a:bodyPr/>
        <a:lstStyle/>
        <a:p>
          <a:endParaRPr lang="en-US"/>
        </a:p>
      </dgm:t>
    </dgm:pt>
    <dgm:pt modelId="{CD223451-724D-450D-9DFB-DAF61F310BF4}" type="sibTrans" cxnId="{C36FF865-CD8B-4639-B9A7-0571ED07A05E}">
      <dgm:prSet/>
      <dgm:spPr/>
      <dgm:t>
        <a:bodyPr/>
        <a:lstStyle/>
        <a:p>
          <a:endParaRPr lang="en-US"/>
        </a:p>
      </dgm:t>
    </dgm:pt>
    <dgm:pt modelId="{F8C66E68-1628-4B9A-AB9A-7F1568EB5994}" type="pres">
      <dgm:prSet presAssocID="{D1F68238-7284-471C-A8DB-741789713B01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71DAF623-A250-486E-AD0F-A1DF1D03833A}" type="pres">
      <dgm:prSet presAssocID="{AE523F93-D6F1-401E-B52E-CB9B6641720C}" presName="ChildAccent3" presStyleCnt="0"/>
      <dgm:spPr/>
    </dgm:pt>
    <dgm:pt modelId="{508DBE80-AD2A-454B-B248-DEFCF75013E4}" type="pres">
      <dgm:prSet presAssocID="{AE523F93-D6F1-401E-B52E-CB9B6641720C}" presName="ChildAccent" presStyleLbl="alignImgPlace1" presStyleIdx="0" presStyleCnt="3"/>
      <dgm:spPr/>
    </dgm:pt>
    <dgm:pt modelId="{763AA627-0864-4AED-B749-F45CD1E7A13F}" type="pres">
      <dgm:prSet presAssocID="{AE523F93-D6F1-401E-B52E-CB9B6641720C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320B4B9-5831-414C-891F-808E2779D4C8}" type="pres">
      <dgm:prSet presAssocID="{AE523F93-D6F1-401E-B52E-CB9B6641720C}" presName="Parent3" presStyleLbl="node1" presStyleIdx="0" presStyleCnt="3">
        <dgm:presLayoutVars>
          <dgm:chMax val="2"/>
          <dgm:chPref val="1"/>
          <dgm:bulletEnabled val="1"/>
        </dgm:presLayoutVars>
      </dgm:prSet>
      <dgm:spPr/>
    </dgm:pt>
    <dgm:pt modelId="{C9D84FA2-C771-466F-912C-04853C851616}" type="pres">
      <dgm:prSet presAssocID="{5FDAEB1B-CF9D-4E70-8533-53C972601DFC}" presName="ChildAccent2" presStyleCnt="0"/>
      <dgm:spPr/>
    </dgm:pt>
    <dgm:pt modelId="{622D5E66-268B-4868-9451-DDD98180B8A7}" type="pres">
      <dgm:prSet presAssocID="{5FDAEB1B-CF9D-4E70-8533-53C972601DFC}" presName="ChildAccent" presStyleLbl="alignImgPlace1" presStyleIdx="1" presStyleCnt="3"/>
      <dgm:spPr/>
    </dgm:pt>
    <dgm:pt modelId="{5231E447-74CB-4F92-B297-F33DB0DA7D49}" type="pres">
      <dgm:prSet presAssocID="{5FDAEB1B-CF9D-4E70-8533-53C972601DFC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9C271A4-8E8E-426D-807E-0F6E450FD143}" type="pres">
      <dgm:prSet presAssocID="{5FDAEB1B-CF9D-4E70-8533-53C972601DFC}" presName="Parent2" presStyleLbl="node1" presStyleIdx="1" presStyleCnt="3">
        <dgm:presLayoutVars>
          <dgm:chMax val="2"/>
          <dgm:chPref val="1"/>
          <dgm:bulletEnabled val="1"/>
        </dgm:presLayoutVars>
      </dgm:prSet>
      <dgm:spPr/>
    </dgm:pt>
    <dgm:pt modelId="{66E0C485-5E6B-4660-BDF7-8849D628CB83}" type="pres">
      <dgm:prSet presAssocID="{76B40EBD-A755-406C-BFC3-F5E6922E9C07}" presName="ChildAccent1" presStyleCnt="0"/>
      <dgm:spPr/>
    </dgm:pt>
    <dgm:pt modelId="{14236FD0-BEBD-4F1A-83C0-70535505A493}" type="pres">
      <dgm:prSet presAssocID="{76B40EBD-A755-406C-BFC3-F5E6922E9C07}" presName="ChildAccent" presStyleLbl="alignImgPlace1" presStyleIdx="2" presStyleCnt="3"/>
      <dgm:spPr/>
    </dgm:pt>
    <dgm:pt modelId="{3E05F7D8-4AFD-4F86-B1BB-8BB33A7A03FF}" type="pres">
      <dgm:prSet presAssocID="{76B40EBD-A755-406C-BFC3-F5E6922E9C07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ED95373-F93C-4C2D-BD0C-984E53104627}" type="pres">
      <dgm:prSet presAssocID="{76B40EBD-A755-406C-BFC3-F5E6922E9C07}" presName="Parent1" presStyleLbl="node1" presStyleIdx="2" presStyleCnt="3">
        <dgm:presLayoutVars>
          <dgm:chMax val="2"/>
          <dgm:chPref val="1"/>
          <dgm:bulletEnabled val="1"/>
        </dgm:presLayoutVars>
      </dgm:prSet>
      <dgm:spPr/>
    </dgm:pt>
  </dgm:ptLst>
  <dgm:cxnLst>
    <dgm:cxn modelId="{F3946101-EA92-4A75-80E2-D5BC029C8CD8}" type="presOf" srcId="{A5F01B76-2B15-4A70-AD32-6A8241428251}" destId="{508DBE80-AD2A-454B-B248-DEFCF75013E4}" srcOrd="0" destOrd="0" presId="urn:microsoft.com/office/officeart/2011/layout/InterconnectedBlockProcess"/>
    <dgm:cxn modelId="{FAF7B603-E538-4056-B355-9F4D68D739CE}" srcId="{5FDAEB1B-CF9D-4E70-8533-53C972601DFC}" destId="{2DC3E1C3-16E3-4086-8481-8D6EAD1E088F}" srcOrd="0" destOrd="0" parTransId="{F860FCC1-81F7-4634-B225-063B48AF2D1E}" sibTransId="{2A1D8CB6-D9BD-48DA-BE15-0E626A5E8FE8}"/>
    <dgm:cxn modelId="{E69A9A05-97A5-46D2-AE32-6DAFC87ABACB}" type="presOf" srcId="{5FDAEB1B-CF9D-4E70-8533-53C972601DFC}" destId="{F9C271A4-8E8E-426D-807E-0F6E450FD143}" srcOrd="0" destOrd="0" presId="urn:microsoft.com/office/officeart/2011/layout/InterconnectedBlockProcess"/>
    <dgm:cxn modelId="{55BD7009-5863-4513-A2C0-2EC95F5B5AB4}" type="presOf" srcId="{AE523F93-D6F1-401E-B52E-CB9B6641720C}" destId="{A320B4B9-5831-414C-891F-808E2779D4C8}" srcOrd="0" destOrd="0" presId="urn:microsoft.com/office/officeart/2011/layout/InterconnectedBlockProcess"/>
    <dgm:cxn modelId="{E5B5C164-F53E-44D8-A18B-E8476B4E2AB6}" srcId="{D1F68238-7284-471C-A8DB-741789713B01}" destId="{5FDAEB1B-CF9D-4E70-8533-53C972601DFC}" srcOrd="1" destOrd="0" parTransId="{23ED2A29-F4BB-4255-8965-655A49F9F1C6}" sibTransId="{F55C0BE2-F272-425F-8F17-713C0C5BC2CB}"/>
    <dgm:cxn modelId="{C36FF865-CD8B-4639-B9A7-0571ED07A05E}" srcId="{76B40EBD-A755-406C-BFC3-F5E6922E9C07}" destId="{42780BD0-CD3C-40F6-A0D6-2A89F99A9013}" srcOrd="1" destOrd="0" parTransId="{38F6F474-0A53-4B72-8E04-D23002ADFD88}" sibTransId="{CD223451-724D-450D-9DFB-DAF61F310BF4}"/>
    <dgm:cxn modelId="{BD0E994A-EA9A-421D-BB1E-C678B852C500}" type="presOf" srcId="{42780BD0-CD3C-40F6-A0D6-2A89F99A9013}" destId="{14236FD0-BEBD-4F1A-83C0-70535505A493}" srcOrd="0" destOrd="1" presId="urn:microsoft.com/office/officeart/2011/layout/InterconnectedBlockProcess"/>
    <dgm:cxn modelId="{6D087E71-6AB6-4A1D-A972-350BADE14B79}" type="presOf" srcId="{FB5FC7A9-941E-4938-8AC2-BBA76F7392EA}" destId="{3E05F7D8-4AFD-4F86-B1BB-8BB33A7A03FF}" srcOrd="1" destOrd="0" presId="urn:microsoft.com/office/officeart/2011/layout/InterconnectedBlockProcess"/>
    <dgm:cxn modelId="{B72A5D76-F03B-4F95-B229-957CCBA3A47B}" srcId="{76B40EBD-A755-406C-BFC3-F5E6922E9C07}" destId="{FB5FC7A9-941E-4938-8AC2-BBA76F7392EA}" srcOrd="0" destOrd="0" parTransId="{1A08475C-4A58-4888-8861-E73436025181}" sibTransId="{8BC037A8-E092-431D-A4FB-87EB17CBA32F}"/>
    <dgm:cxn modelId="{D3169457-083B-46AD-9B9E-EDD259A6CC49}" type="presOf" srcId="{2DC3E1C3-16E3-4086-8481-8D6EAD1E088F}" destId="{5231E447-74CB-4F92-B297-F33DB0DA7D49}" srcOrd="1" destOrd="0" presId="urn:microsoft.com/office/officeart/2011/layout/InterconnectedBlockProcess"/>
    <dgm:cxn modelId="{B31DBD77-2544-462C-A75C-F863376CB398}" type="presOf" srcId="{76B40EBD-A755-406C-BFC3-F5E6922E9C07}" destId="{1ED95373-F93C-4C2D-BD0C-984E53104627}" srcOrd="0" destOrd="0" presId="urn:microsoft.com/office/officeart/2011/layout/InterconnectedBlockProcess"/>
    <dgm:cxn modelId="{123FAA78-4D7C-4992-8B21-DBE959EDEF39}" srcId="{AE523F93-D6F1-401E-B52E-CB9B6641720C}" destId="{A5F01B76-2B15-4A70-AD32-6A8241428251}" srcOrd="0" destOrd="0" parTransId="{D649731C-12B9-4C31-93C5-CA70E4D03EEB}" sibTransId="{81700527-3C25-44A7-89BB-C09661C7FCAF}"/>
    <dgm:cxn modelId="{C26DBD95-7D84-46AE-AAFB-888B2D4D8809}" type="presOf" srcId="{42780BD0-CD3C-40F6-A0D6-2A89F99A9013}" destId="{3E05F7D8-4AFD-4F86-B1BB-8BB33A7A03FF}" srcOrd="1" destOrd="1" presId="urn:microsoft.com/office/officeart/2011/layout/InterconnectedBlockProcess"/>
    <dgm:cxn modelId="{07E804A3-6AFE-42D9-BDD4-6C6DF2A81EA3}" type="presOf" srcId="{FB5FC7A9-941E-4938-8AC2-BBA76F7392EA}" destId="{14236FD0-BEBD-4F1A-83C0-70535505A493}" srcOrd="0" destOrd="0" presId="urn:microsoft.com/office/officeart/2011/layout/InterconnectedBlockProcess"/>
    <dgm:cxn modelId="{748198AB-5D57-4F98-B2A0-9600E34E2A55}" type="presOf" srcId="{D1F68238-7284-471C-A8DB-741789713B01}" destId="{F8C66E68-1628-4B9A-AB9A-7F1568EB5994}" srcOrd="0" destOrd="0" presId="urn:microsoft.com/office/officeart/2011/layout/InterconnectedBlockProcess"/>
    <dgm:cxn modelId="{C4A4FED0-C43C-4D86-A0C7-4059772B0E5E}" srcId="{D1F68238-7284-471C-A8DB-741789713B01}" destId="{76B40EBD-A755-406C-BFC3-F5E6922E9C07}" srcOrd="0" destOrd="0" parTransId="{BB3BAA98-EC25-4085-8449-2CEC78A3B925}" sibTransId="{5C0598D3-DA3C-4DC4-A020-DED4A34A15EA}"/>
    <dgm:cxn modelId="{B2B076E4-7CB8-44D8-A5F5-3EAB5F818A50}" srcId="{D1F68238-7284-471C-A8DB-741789713B01}" destId="{AE523F93-D6F1-401E-B52E-CB9B6641720C}" srcOrd="2" destOrd="0" parTransId="{B8F2D5E4-DE1A-4E8D-AA4A-7B303AD29403}" sibTransId="{ABB6CAF6-4BC3-4769-AB42-015DB08A3919}"/>
    <dgm:cxn modelId="{D3D3CBF3-19F4-44B1-B45D-13E066CA329D}" type="presOf" srcId="{2DC3E1C3-16E3-4086-8481-8D6EAD1E088F}" destId="{622D5E66-268B-4868-9451-DDD98180B8A7}" srcOrd="0" destOrd="0" presId="urn:microsoft.com/office/officeart/2011/layout/InterconnectedBlockProcess"/>
    <dgm:cxn modelId="{9AE294F6-A29F-4818-B605-82DA4EA4970D}" type="presOf" srcId="{A5F01B76-2B15-4A70-AD32-6A8241428251}" destId="{763AA627-0864-4AED-B749-F45CD1E7A13F}" srcOrd="1" destOrd="0" presId="urn:microsoft.com/office/officeart/2011/layout/InterconnectedBlockProcess"/>
    <dgm:cxn modelId="{A5B1ECFB-DB35-4F12-98B8-90CB9C7532B6}" type="presParOf" srcId="{F8C66E68-1628-4B9A-AB9A-7F1568EB5994}" destId="{71DAF623-A250-486E-AD0F-A1DF1D03833A}" srcOrd="0" destOrd="0" presId="urn:microsoft.com/office/officeart/2011/layout/InterconnectedBlockProcess"/>
    <dgm:cxn modelId="{D2997E52-887D-4BD6-A908-2CC7C023E4D9}" type="presParOf" srcId="{71DAF623-A250-486E-AD0F-A1DF1D03833A}" destId="{508DBE80-AD2A-454B-B248-DEFCF75013E4}" srcOrd="0" destOrd="0" presId="urn:microsoft.com/office/officeart/2011/layout/InterconnectedBlockProcess"/>
    <dgm:cxn modelId="{7AFED7B3-9D21-4EFC-A1C1-50359AB4B34A}" type="presParOf" srcId="{F8C66E68-1628-4B9A-AB9A-7F1568EB5994}" destId="{763AA627-0864-4AED-B749-F45CD1E7A13F}" srcOrd="1" destOrd="0" presId="urn:microsoft.com/office/officeart/2011/layout/InterconnectedBlockProcess"/>
    <dgm:cxn modelId="{25FE8418-E206-461A-BD1B-EA5DC6A7BC35}" type="presParOf" srcId="{F8C66E68-1628-4B9A-AB9A-7F1568EB5994}" destId="{A320B4B9-5831-414C-891F-808E2779D4C8}" srcOrd="2" destOrd="0" presId="urn:microsoft.com/office/officeart/2011/layout/InterconnectedBlockProcess"/>
    <dgm:cxn modelId="{FDE49A58-5173-4AFA-BD55-BB105CE7F1F0}" type="presParOf" srcId="{F8C66E68-1628-4B9A-AB9A-7F1568EB5994}" destId="{C9D84FA2-C771-466F-912C-04853C851616}" srcOrd="3" destOrd="0" presId="urn:microsoft.com/office/officeart/2011/layout/InterconnectedBlockProcess"/>
    <dgm:cxn modelId="{66E19034-0D17-42C8-93CC-577439482A34}" type="presParOf" srcId="{C9D84FA2-C771-466F-912C-04853C851616}" destId="{622D5E66-268B-4868-9451-DDD98180B8A7}" srcOrd="0" destOrd="0" presId="urn:microsoft.com/office/officeart/2011/layout/InterconnectedBlockProcess"/>
    <dgm:cxn modelId="{4B61CB94-F899-4E3B-86C0-6391509033A8}" type="presParOf" srcId="{F8C66E68-1628-4B9A-AB9A-7F1568EB5994}" destId="{5231E447-74CB-4F92-B297-F33DB0DA7D49}" srcOrd="4" destOrd="0" presId="urn:microsoft.com/office/officeart/2011/layout/InterconnectedBlockProcess"/>
    <dgm:cxn modelId="{9F887B1A-C47E-449C-907C-60A26FA15A04}" type="presParOf" srcId="{F8C66E68-1628-4B9A-AB9A-7F1568EB5994}" destId="{F9C271A4-8E8E-426D-807E-0F6E450FD143}" srcOrd="5" destOrd="0" presId="urn:microsoft.com/office/officeart/2011/layout/InterconnectedBlockProcess"/>
    <dgm:cxn modelId="{2C7E3C86-7436-46BE-8992-193948C3CFD6}" type="presParOf" srcId="{F8C66E68-1628-4B9A-AB9A-7F1568EB5994}" destId="{66E0C485-5E6B-4660-BDF7-8849D628CB83}" srcOrd="6" destOrd="0" presId="urn:microsoft.com/office/officeart/2011/layout/InterconnectedBlockProcess"/>
    <dgm:cxn modelId="{1D55A55C-B04F-41E6-87BC-CB11796519F6}" type="presParOf" srcId="{66E0C485-5E6B-4660-BDF7-8849D628CB83}" destId="{14236FD0-BEBD-4F1A-83C0-70535505A493}" srcOrd="0" destOrd="0" presId="urn:microsoft.com/office/officeart/2011/layout/InterconnectedBlockProcess"/>
    <dgm:cxn modelId="{9B13120B-938D-4ADC-9482-77305086D47E}" type="presParOf" srcId="{F8C66E68-1628-4B9A-AB9A-7F1568EB5994}" destId="{3E05F7D8-4AFD-4F86-B1BB-8BB33A7A03FF}" srcOrd="7" destOrd="0" presId="urn:microsoft.com/office/officeart/2011/layout/InterconnectedBlockProcess"/>
    <dgm:cxn modelId="{54F572F9-9095-4DB1-AA07-3F98D2D59E23}" type="presParOf" srcId="{F8C66E68-1628-4B9A-AB9A-7F1568EB5994}" destId="{1ED95373-F93C-4C2D-BD0C-984E53104627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DBE80-AD2A-454B-B248-DEFCF75013E4}">
      <dsp:nvSpPr>
        <dsp:cNvPr id="0" name=""/>
        <dsp:cNvSpPr/>
      </dsp:nvSpPr>
      <dsp:spPr>
        <a:xfrm>
          <a:off x="6065062" y="764530"/>
          <a:ext cx="1614039" cy="3586807"/>
        </a:xfrm>
        <a:prstGeom prst="wedgeRectCallout">
          <a:avLst>
            <a:gd name="adj1" fmla="val 0"/>
            <a:gd name="adj2" fmla="val 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Organizations</a:t>
          </a:r>
          <a:endParaRPr lang="en-US" sz="1400" kern="1200" dirty="0"/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Teams</a:t>
          </a: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Users</a:t>
          </a: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Applications</a:t>
          </a: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PATs</a:t>
          </a:r>
        </a:p>
      </dsp:txBody>
      <dsp:txXfrm>
        <a:off x="6269904" y="764530"/>
        <a:ext cx="1409197" cy="3586807"/>
      </dsp:txXfrm>
    </dsp:sp>
    <dsp:sp modelId="{A320B4B9-5831-414C-891F-808E2779D4C8}">
      <dsp:nvSpPr>
        <dsp:cNvPr id="0" name=""/>
        <dsp:cNvSpPr/>
      </dsp:nvSpPr>
      <dsp:spPr>
        <a:xfrm>
          <a:off x="6065062" y="0"/>
          <a:ext cx="1614039" cy="7658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Github</a:t>
          </a:r>
          <a:r>
            <a:rPr lang="en-US" sz="1400" kern="1200" dirty="0"/>
            <a:t> EMU Setting (target)</a:t>
          </a:r>
        </a:p>
      </dsp:txBody>
      <dsp:txXfrm>
        <a:off x="6065062" y="0"/>
        <a:ext cx="1614039" cy="765835"/>
      </dsp:txXfrm>
    </dsp:sp>
    <dsp:sp modelId="{622D5E66-268B-4868-9451-DDD98180B8A7}">
      <dsp:nvSpPr>
        <dsp:cNvPr id="0" name=""/>
        <dsp:cNvSpPr/>
      </dsp:nvSpPr>
      <dsp:spPr>
        <a:xfrm>
          <a:off x="4450537" y="764530"/>
          <a:ext cx="1614039" cy="3330949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4">
            <a:tint val="50000"/>
            <a:hueOff val="5430266"/>
            <a:satOff val="-26493"/>
            <a:lumOff val="3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GitHub API  (GEC source setting: org / users)</a:t>
          </a: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Github</a:t>
          </a:r>
          <a:r>
            <a:rPr lang="en-US" sz="1400" kern="1200" dirty="0"/>
            <a:t> EMU  API (Importer: org / repos)</a:t>
          </a: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ghe</a:t>
          </a:r>
          <a:r>
            <a:rPr lang="en-US" sz="1400" kern="1200" dirty="0"/>
            <a:t>-migrator (repo only migration GEC to EMU)</a:t>
          </a: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</a:t>
          </a:r>
        </a:p>
      </dsp:txBody>
      <dsp:txXfrm>
        <a:off x="4655380" y="764530"/>
        <a:ext cx="1409197" cy="3330949"/>
      </dsp:txXfrm>
    </dsp:sp>
    <dsp:sp modelId="{F9C271A4-8E8E-426D-807E-0F6E450FD143}">
      <dsp:nvSpPr>
        <dsp:cNvPr id="0" name=""/>
        <dsp:cNvSpPr/>
      </dsp:nvSpPr>
      <dsp:spPr>
        <a:xfrm>
          <a:off x="4450537" y="124013"/>
          <a:ext cx="1614039" cy="640516"/>
        </a:xfrm>
        <a:prstGeom prst="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Migration Tools</a:t>
          </a:r>
        </a:p>
      </dsp:txBody>
      <dsp:txXfrm>
        <a:off x="4450537" y="124013"/>
        <a:ext cx="1614039" cy="640516"/>
      </dsp:txXfrm>
    </dsp:sp>
    <dsp:sp modelId="{14236FD0-BEBD-4F1A-83C0-70535505A493}">
      <dsp:nvSpPr>
        <dsp:cNvPr id="0" name=""/>
        <dsp:cNvSpPr/>
      </dsp:nvSpPr>
      <dsp:spPr>
        <a:xfrm>
          <a:off x="2836497" y="764530"/>
          <a:ext cx="1614039" cy="307465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4">
            <a:tint val="50000"/>
            <a:hueOff val="10860531"/>
            <a:satOff val="-52986"/>
            <a:lumOff val="7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Organizations</a:t>
          </a:r>
          <a:endParaRPr lang="en-US" sz="1400" kern="1200" dirty="0"/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Teams</a:t>
          </a: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Users</a:t>
          </a: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Applications</a:t>
          </a: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PATs</a:t>
          </a:r>
        </a:p>
      </dsp:txBody>
      <dsp:txXfrm>
        <a:off x="3041340" y="764530"/>
        <a:ext cx="1409197" cy="3074655"/>
      </dsp:txXfrm>
    </dsp:sp>
    <dsp:sp modelId="{1ED95373-F93C-4C2D-BD0C-984E53104627}">
      <dsp:nvSpPr>
        <dsp:cNvPr id="0" name=""/>
        <dsp:cNvSpPr/>
      </dsp:nvSpPr>
      <dsp:spPr>
        <a:xfrm>
          <a:off x="2836497" y="251942"/>
          <a:ext cx="1614039" cy="512587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Github</a:t>
          </a:r>
          <a:r>
            <a:rPr lang="en-US" sz="1400" kern="1200" dirty="0"/>
            <a:t> EC Setting (source)</a:t>
          </a:r>
        </a:p>
      </dsp:txBody>
      <dsp:txXfrm>
        <a:off x="2836497" y="251942"/>
        <a:ext cx="1614039" cy="512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EBAA-7666-8303-DD2A-2A2983BFA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54894-FB98-0689-AFF3-F5135BB89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03F94-88FD-087E-40C4-7AA1BC87D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683C-7C74-4B93-8922-A3C20C234FD9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47EA7-F6EA-9A9A-C2E5-D23CBE5F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D325B-0CA8-96AC-D813-3DB46EA2C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2720-1929-4040-A4ED-2A1887BF37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75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301B-AD8E-228B-BF80-47CBD0933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B840D-AE67-1ABF-B8B1-4A9BBDDDD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0AEA6-F382-DB6E-8820-704B001C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683C-7C74-4B93-8922-A3C20C234FD9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39A31-7185-A077-84C6-73BE8FC5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3F6B8-EE97-FE12-D7DD-69DB0C74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2720-1929-4040-A4ED-2A1887BF37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63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B50BC-3B9E-A3F5-D08C-AA2B4544B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6C01F-C4E7-0D52-CE92-9E09EA95E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77072-3234-E2BD-0F8A-17ED68C8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683C-7C74-4B93-8922-A3C20C234FD9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FC660-BC7E-631F-B208-A6B290A6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0B54D-F117-6F39-3AF4-476FB7E2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2720-1929-4040-A4ED-2A1887BF37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621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802C-0EA9-CAC2-AFB8-CA9091FC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72DD8-C1ED-5654-1FE0-F9E5BDC1A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0CD68-2D08-AFCB-F710-2A3988F3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683C-7C74-4B93-8922-A3C20C234FD9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05EFC-CFD8-EA19-C387-F76FAEB5A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CEC3E-18ED-C178-4713-3D7F3CE4B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2720-1929-4040-A4ED-2A1887BF37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635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FC4F-7AE8-399E-2D0D-69BB245F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C9854-FBC4-B9CB-80F1-B63C43881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D1C20-0D30-1DD9-705A-4FAC51F2A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683C-7C74-4B93-8922-A3C20C234FD9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091DC-35BD-C1B4-3941-5AB50DC4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E5047-B7C5-57B4-0BFF-C4EDAA81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2720-1929-4040-A4ED-2A1887BF37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24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391D-7C2B-13F9-393F-19751567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5B180-1EB7-3507-8536-95BD7121A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EF818-FD6F-0318-0565-74242A5FE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5F2CD-4267-E5BF-C4FA-06CE47F7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683C-7C74-4B93-8922-A3C20C234FD9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36A6-ED05-2416-DB18-909585DA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9598B-FEE9-5141-5AC1-D959CA7E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2720-1929-4040-A4ED-2A1887BF37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539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837B1-0CBD-B0B7-5602-77220E1B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CD3B5-1D60-04DC-5B9A-117C07526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CEE0A-3B4F-5782-36FC-541809C24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77C0D-A39B-5C58-5B1A-8B09D2D32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0779B-6FB5-ACEB-C617-ABA8F04C2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070E4-6FFA-068A-05AF-D93EB8EA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683C-7C74-4B93-8922-A3C20C234FD9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E9E434-D679-3F4C-19CE-5D6C468E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B1413-B3B0-A744-F455-21903321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2720-1929-4040-A4ED-2A1887BF37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357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05935-1197-F1DF-5783-02D6BEDFC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75C27-A5FD-04B6-0658-365617A1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683C-7C74-4B93-8922-A3C20C234FD9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41B83-8762-1ED1-A1AD-3E78665C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2B858A-3294-9781-514A-CA7B3063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2720-1929-4040-A4ED-2A1887BF37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731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731DD-C569-19FF-768B-218F9956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683C-7C74-4B93-8922-A3C20C234FD9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A7EB3-EFCB-8004-A231-EBCFB86DF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09744-A963-8CE6-A1AD-CC1615C0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2720-1929-4040-A4ED-2A1887BF37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537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E1990-EC8C-AE37-33B9-EAAF50FB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136B4-CCCA-F3A8-1CBC-A4C6ADDAF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60234-2A17-394D-6DDF-0FB3F52FC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3928C-0022-963D-BC9B-FF381DCB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683C-7C74-4B93-8922-A3C20C234FD9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4AFF5-7277-8CC1-887E-B5745E18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811A4-2168-4204-7ADB-AF6830F4C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2720-1929-4040-A4ED-2A1887BF37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848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1620-8A70-FD7D-7442-6352AA61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8D2A0B-0F01-4195-4851-BD4D8D85C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67721-7997-6DB9-31F4-48D96F45F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6626A-7205-334D-7963-2519467C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683C-7C74-4B93-8922-A3C20C234FD9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95A5C-45F7-DB7D-3270-B59E1DF64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E76CC-0078-6CB7-5CD4-9A3FCCBE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2720-1929-4040-A4ED-2A1887BF37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127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B5DD16-8DBF-3954-25AC-2C78153D9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A041A-D223-3F2F-7286-4D0D5BD64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5B436-EDFB-53A7-0A88-D03C68DF9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2683C-7C74-4B93-8922-A3C20C234FD9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54CAE-FA4D-FD9F-1C42-A863329CD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08EC5-B7A7-179A-3496-EA49F8555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B2720-1929-4040-A4ED-2A1887BF37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038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81E7C8-32AF-7DBA-8EBB-C8D5BCF07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GitHub’s REST API Calls to be used </a:t>
            </a:r>
          </a:p>
        </p:txBody>
      </p:sp>
      <p:pic>
        <p:nvPicPr>
          <p:cNvPr id="1026" name="Picture 2" descr="Image result for sky uk">
            <a:extLst>
              <a:ext uri="{FF2B5EF4-FFF2-40B4-BE49-F238E27FC236}">
                <a16:creationId xmlns:a16="http://schemas.microsoft.com/office/drawing/2014/main" id="{61616EE4-2449-EF20-EB07-53B9EF073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366713"/>
            <a:ext cx="35623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231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81C4-831B-8DB6-0A26-0636A1E9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ORGANIZATION </a:t>
            </a:r>
            <a:r>
              <a:rPr lang="en-US" dirty="0"/>
              <a:t>MIGRATIONS ENDPOINTS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0B15F-3213-3912-E4F2-5401687D4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5043" cy="4975470"/>
          </a:xfrm>
        </p:spPr>
        <p:txBody>
          <a:bodyPr>
            <a:normAutofit/>
          </a:bodyPr>
          <a:lstStyle/>
          <a:p>
            <a:r>
              <a:rPr lang="en-GB" sz="1800" b="1" i="0" dirty="0">
                <a:effectLst/>
                <a:latin typeface="Söhne"/>
              </a:rPr>
              <a:t>Download migration archive</a:t>
            </a:r>
            <a:r>
              <a:rPr lang="en-GB" sz="1800" b="0" i="0" dirty="0">
                <a:effectLst/>
                <a:latin typeface="Söhne"/>
              </a:rPr>
              <a:t> </a:t>
            </a:r>
            <a:r>
              <a:rPr lang="en-GB" sz="1800" b="0" i="0" dirty="0">
                <a:effectLst/>
                <a:latin typeface="Söhne"/>
                <a:sym typeface="Wingdings" panose="05000000000000000000" pitchFamily="2" charset="2"/>
              </a:rPr>
              <a:t> Fetches the MIGRATION ARCHIVE:</a:t>
            </a:r>
          </a:p>
          <a:p>
            <a:r>
              <a:rPr lang="en-GB" sz="1800" dirty="0">
                <a:latin typeface="Söhne"/>
                <a:sym typeface="Wingdings" panose="05000000000000000000" pitchFamily="2" charset="2"/>
              </a:rPr>
              <a:t>Parameters Set (red highlighted are mandatory)</a:t>
            </a:r>
            <a:endParaRPr lang="en-GB" sz="1800" b="0" i="0" dirty="0">
              <a:effectLst/>
              <a:latin typeface="Söhne"/>
              <a:sym typeface="Wingdings" panose="05000000000000000000" pitchFamily="2" charset="2"/>
            </a:endParaRPr>
          </a:p>
          <a:p>
            <a:pPr lvl="1"/>
            <a:endParaRPr lang="en-GB" b="0" i="0" dirty="0">
              <a:effectLst/>
              <a:latin typeface="Söhne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D4B4ED-3411-CB5F-5900-6E9E0733C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264684"/>
              </p:ext>
            </p:extLst>
          </p:nvPr>
        </p:nvGraphicFramePr>
        <p:xfrm>
          <a:off x="1286352" y="2877193"/>
          <a:ext cx="7011708" cy="1093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236">
                  <a:extLst>
                    <a:ext uri="{9D8B030D-6E8A-4147-A177-3AD203B41FA5}">
                      <a16:colId xmlns:a16="http://schemas.microsoft.com/office/drawing/2014/main" val="4038937403"/>
                    </a:ext>
                  </a:extLst>
                </a:gridCol>
                <a:gridCol w="2337236">
                  <a:extLst>
                    <a:ext uri="{9D8B030D-6E8A-4147-A177-3AD203B41FA5}">
                      <a16:colId xmlns:a16="http://schemas.microsoft.com/office/drawing/2014/main" val="3235527167"/>
                    </a:ext>
                  </a:extLst>
                </a:gridCol>
                <a:gridCol w="2337236">
                  <a:extLst>
                    <a:ext uri="{9D8B030D-6E8A-4147-A177-3AD203B41FA5}">
                      <a16:colId xmlns:a16="http://schemas.microsoft.com/office/drawing/2014/main" val="216594730"/>
                    </a:ext>
                  </a:extLst>
                </a:gridCol>
              </a:tblGrid>
              <a:tr h="351474">
                <a:tc>
                  <a:txBody>
                    <a:bodyPr/>
                    <a:lstStyle/>
                    <a:p>
                      <a:r>
                        <a:rPr lang="en-US" sz="1100" dirty="0"/>
                        <a:t>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Response Codes  (https code)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9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accept :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org :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302 :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64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FF0000"/>
                          </a:solidFill>
                        </a:rPr>
                        <a:t>migration_id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 :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404 : Resource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241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619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81C4-831B-8DB6-0A26-0636A1E9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ORGANIZATION </a:t>
            </a:r>
            <a:r>
              <a:rPr lang="en-US" dirty="0"/>
              <a:t>MIGRATIONS ENDPOINTS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0B15F-3213-3912-E4F2-5401687D4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5043" cy="4975470"/>
          </a:xfrm>
        </p:spPr>
        <p:txBody>
          <a:bodyPr>
            <a:normAutofit/>
          </a:bodyPr>
          <a:lstStyle/>
          <a:p>
            <a:r>
              <a:rPr lang="en-GB" sz="1800" b="1" i="0" dirty="0">
                <a:effectLst/>
                <a:latin typeface="Söhne"/>
              </a:rPr>
              <a:t>Delete migration archive</a:t>
            </a:r>
            <a:r>
              <a:rPr lang="en-GB" sz="1800" b="0" i="0" dirty="0">
                <a:effectLst/>
                <a:latin typeface="Söhne"/>
              </a:rPr>
              <a:t> </a:t>
            </a:r>
            <a:r>
              <a:rPr lang="en-GB" sz="1800" b="0" i="0" dirty="0">
                <a:effectLst/>
                <a:latin typeface="Söhne"/>
                <a:sym typeface="Wingdings" panose="05000000000000000000" pitchFamily="2" charset="2"/>
              </a:rPr>
              <a:t> Deletes a previous migration archive. Migration archives are automatically deleted after seven days.</a:t>
            </a:r>
          </a:p>
          <a:p>
            <a:r>
              <a:rPr lang="en-GB" sz="1800" dirty="0">
                <a:latin typeface="Söhne"/>
                <a:sym typeface="Wingdings" panose="05000000000000000000" pitchFamily="2" charset="2"/>
              </a:rPr>
              <a:t>Parameters Set (red highlighted are mandatory)</a:t>
            </a:r>
            <a:endParaRPr lang="en-GB" sz="1800" b="0" i="0" dirty="0">
              <a:effectLst/>
              <a:latin typeface="Söhne"/>
              <a:sym typeface="Wingdings" panose="05000000000000000000" pitchFamily="2" charset="2"/>
            </a:endParaRPr>
          </a:p>
          <a:p>
            <a:pPr lvl="1"/>
            <a:endParaRPr lang="en-GB" b="0" i="0" dirty="0">
              <a:effectLst/>
              <a:latin typeface="Söhne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D4B4ED-3411-CB5F-5900-6E9E0733C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038989"/>
              </p:ext>
            </p:extLst>
          </p:nvPr>
        </p:nvGraphicFramePr>
        <p:xfrm>
          <a:off x="1286352" y="2877193"/>
          <a:ext cx="7011708" cy="1093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236">
                  <a:extLst>
                    <a:ext uri="{9D8B030D-6E8A-4147-A177-3AD203B41FA5}">
                      <a16:colId xmlns:a16="http://schemas.microsoft.com/office/drawing/2014/main" val="4038937403"/>
                    </a:ext>
                  </a:extLst>
                </a:gridCol>
                <a:gridCol w="2337236">
                  <a:extLst>
                    <a:ext uri="{9D8B030D-6E8A-4147-A177-3AD203B41FA5}">
                      <a16:colId xmlns:a16="http://schemas.microsoft.com/office/drawing/2014/main" val="3235527167"/>
                    </a:ext>
                  </a:extLst>
                </a:gridCol>
                <a:gridCol w="2337236">
                  <a:extLst>
                    <a:ext uri="{9D8B030D-6E8A-4147-A177-3AD203B41FA5}">
                      <a16:colId xmlns:a16="http://schemas.microsoft.com/office/drawing/2014/main" val="216594730"/>
                    </a:ext>
                  </a:extLst>
                </a:gridCol>
              </a:tblGrid>
              <a:tr h="351474">
                <a:tc>
                  <a:txBody>
                    <a:bodyPr/>
                    <a:lstStyle/>
                    <a:p>
                      <a:r>
                        <a:rPr lang="en-US" sz="1100" dirty="0"/>
                        <a:t>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Response Codes  (https code)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9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accept :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org :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204 : No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64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FF0000"/>
                          </a:solidFill>
                        </a:rPr>
                        <a:t>migration_id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 :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404 : Resource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241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653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81C4-831B-8DB6-0A26-0636A1E9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ORGANIZATION </a:t>
            </a:r>
            <a:r>
              <a:rPr lang="en-US" dirty="0"/>
              <a:t>MIGRATIONS ENDPOINTS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0B15F-3213-3912-E4F2-5401687D4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5043" cy="4975470"/>
          </a:xfrm>
        </p:spPr>
        <p:txBody>
          <a:bodyPr>
            <a:normAutofit/>
          </a:bodyPr>
          <a:lstStyle/>
          <a:p>
            <a:r>
              <a:rPr lang="en-GB" sz="1800" b="1" i="0" dirty="0">
                <a:effectLst/>
                <a:latin typeface="Söhne"/>
              </a:rPr>
              <a:t>Unlock </a:t>
            </a:r>
            <a:r>
              <a:rPr lang="en-GB" sz="1800" b="1" i="0">
                <a:effectLst/>
                <a:latin typeface="Söhne"/>
              </a:rPr>
              <a:t>an organization </a:t>
            </a:r>
            <a:r>
              <a:rPr lang="en-GB" sz="1800" b="1" i="0" dirty="0">
                <a:effectLst/>
                <a:latin typeface="Söhne"/>
              </a:rPr>
              <a:t>repository</a:t>
            </a:r>
            <a:r>
              <a:rPr lang="en-GB" sz="1800" b="0" i="0" dirty="0">
                <a:effectLst/>
                <a:latin typeface="Söhne"/>
                <a:sym typeface="Wingdings" panose="05000000000000000000" pitchFamily="2" charset="2"/>
              </a:rPr>
              <a:t> Unlocks a repository that was locked for migration. You should unlock each migrated repository and delete them when the migration is complete and you no longer need the source data.</a:t>
            </a:r>
          </a:p>
          <a:p>
            <a:r>
              <a:rPr lang="en-GB" sz="1800" dirty="0">
                <a:latin typeface="Söhne"/>
                <a:sym typeface="Wingdings" panose="05000000000000000000" pitchFamily="2" charset="2"/>
              </a:rPr>
              <a:t>Parameters Set (red highlighted are mandatory)</a:t>
            </a:r>
            <a:endParaRPr lang="en-GB" sz="1800" b="0" i="0" dirty="0">
              <a:effectLst/>
              <a:latin typeface="Söhne"/>
              <a:sym typeface="Wingdings" panose="05000000000000000000" pitchFamily="2" charset="2"/>
            </a:endParaRPr>
          </a:p>
          <a:p>
            <a:pPr lvl="1"/>
            <a:endParaRPr lang="en-GB" b="0" i="0" dirty="0">
              <a:effectLst/>
              <a:latin typeface="Söhne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D4B4ED-3411-CB5F-5900-6E9E0733C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124247"/>
              </p:ext>
            </p:extLst>
          </p:nvPr>
        </p:nvGraphicFramePr>
        <p:xfrm>
          <a:off x="1286352" y="3111827"/>
          <a:ext cx="701170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236">
                  <a:extLst>
                    <a:ext uri="{9D8B030D-6E8A-4147-A177-3AD203B41FA5}">
                      <a16:colId xmlns:a16="http://schemas.microsoft.com/office/drawing/2014/main" val="4038937403"/>
                    </a:ext>
                  </a:extLst>
                </a:gridCol>
                <a:gridCol w="2337236">
                  <a:extLst>
                    <a:ext uri="{9D8B030D-6E8A-4147-A177-3AD203B41FA5}">
                      <a16:colId xmlns:a16="http://schemas.microsoft.com/office/drawing/2014/main" val="3235527167"/>
                    </a:ext>
                  </a:extLst>
                </a:gridCol>
                <a:gridCol w="2337236">
                  <a:extLst>
                    <a:ext uri="{9D8B030D-6E8A-4147-A177-3AD203B41FA5}">
                      <a16:colId xmlns:a16="http://schemas.microsoft.com/office/drawing/2014/main" val="216594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Response Codes  (https code)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9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accept :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org :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204 : No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64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FF0000"/>
                          </a:solidFill>
                        </a:rPr>
                        <a:t>migration_id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 :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404 : Resource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2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FF0000"/>
                          </a:solidFill>
                        </a:rPr>
                        <a:t>repo_name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 :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880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293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81C4-831B-8DB6-0A26-0636A1E9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ORGANIZATION </a:t>
            </a:r>
            <a:r>
              <a:rPr lang="en-US" dirty="0"/>
              <a:t>MIGRATIONS ENDPOINTS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0B15F-3213-3912-E4F2-5401687D4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5043" cy="4975470"/>
          </a:xfrm>
        </p:spPr>
        <p:txBody>
          <a:bodyPr>
            <a:normAutofit/>
          </a:bodyPr>
          <a:lstStyle/>
          <a:p>
            <a:r>
              <a:rPr lang="en-GB" sz="1800" b="1" i="0" dirty="0">
                <a:effectLst/>
                <a:latin typeface="Söhne"/>
              </a:rPr>
              <a:t>List repositories in </a:t>
            </a:r>
            <a:r>
              <a:rPr lang="en-GB" sz="1800" b="1" i="0">
                <a:effectLst/>
                <a:latin typeface="Söhne"/>
              </a:rPr>
              <a:t>an organization </a:t>
            </a:r>
            <a:r>
              <a:rPr lang="en-GB" sz="1800" b="1" i="0" dirty="0">
                <a:effectLst/>
                <a:latin typeface="Söhne"/>
              </a:rPr>
              <a:t>migration</a:t>
            </a:r>
            <a:r>
              <a:rPr lang="en-GB" sz="1800" b="0" i="0" dirty="0">
                <a:effectLst/>
                <a:latin typeface="Söhne"/>
                <a:sym typeface="Wingdings" panose="05000000000000000000" pitchFamily="2" charset="2"/>
              </a:rPr>
              <a:t> List all the repositories for </a:t>
            </a:r>
            <a:r>
              <a:rPr lang="en-GB" sz="1800" b="0" i="0">
                <a:effectLst/>
                <a:latin typeface="Söhne"/>
                <a:sym typeface="Wingdings" panose="05000000000000000000" pitchFamily="2" charset="2"/>
              </a:rPr>
              <a:t>this organization </a:t>
            </a:r>
            <a:r>
              <a:rPr lang="en-GB" sz="1800" b="0" i="0" dirty="0">
                <a:effectLst/>
                <a:latin typeface="Söhne"/>
                <a:sym typeface="Wingdings" panose="05000000000000000000" pitchFamily="2" charset="2"/>
              </a:rPr>
              <a:t>migration.</a:t>
            </a:r>
          </a:p>
          <a:p>
            <a:r>
              <a:rPr lang="en-GB" sz="1800" dirty="0">
                <a:latin typeface="Söhne"/>
                <a:sym typeface="Wingdings" panose="05000000000000000000" pitchFamily="2" charset="2"/>
              </a:rPr>
              <a:t>Parameters Set (red highlighted are mandatory)</a:t>
            </a:r>
            <a:endParaRPr lang="en-GB" sz="1800" b="0" i="0" dirty="0">
              <a:effectLst/>
              <a:latin typeface="Söhne"/>
              <a:sym typeface="Wingdings" panose="05000000000000000000" pitchFamily="2" charset="2"/>
            </a:endParaRPr>
          </a:p>
          <a:p>
            <a:pPr lvl="1"/>
            <a:endParaRPr lang="en-GB" b="0" i="0" dirty="0">
              <a:effectLst/>
              <a:latin typeface="Söhne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D4B4ED-3411-CB5F-5900-6E9E0733C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577340"/>
              </p:ext>
            </p:extLst>
          </p:nvPr>
        </p:nvGraphicFramePr>
        <p:xfrm>
          <a:off x="1286352" y="3111827"/>
          <a:ext cx="8991820" cy="968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55">
                  <a:extLst>
                    <a:ext uri="{9D8B030D-6E8A-4147-A177-3AD203B41FA5}">
                      <a16:colId xmlns:a16="http://schemas.microsoft.com/office/drawing/2014/main" val="4038937403"/>
                    </a:ext>
                  </a:extLst>
                </a:gridCol>
                <a:gridCol w="2247955">
                  <a:extLst>
                    <a:ext uri="{9D8B030D-6E8A-4147-A177-3AD203B41FA5}">
                      <a16:colId xmlns:a16="http://schemas.microsoft.com/office/drawing/2014/main" val="3235527167"/>
                    </a:ext>
                  </a:extLst>
                </a:gridCol>
                <a:gridCol w="2247955">
                  <a:extLst>
                    <a:ext uri="{9D8B030D-6E8A-4147-A177-3AD203B41FA5}">
                      <a16:colId xmlns:a16="http://schemas.microsoft.com/office/drawing/2014/main" val="2031444122"/>
                    </a:ext>
                  </a:extLst>
                </a:gridCol>
                <a:gridCol w="2247955">
                  <a:extLst>
                    <a:ext uri="{9D8B030D-6E8A-4147-A177-3AD203B41FA5}">
                      <a16:colId xmlns:a16="http://schemas.microsoft.com/office/drawing/2014/main" val="216594730"/>
                    </a:ext>
                  </a:extLst>
                </a:gridCol>
              </a:tblGrid>
              <a:tr h="353666">
                <a:tc>
                  <a:txBody>
                    <a:bodyPr/>
                    <a:lstStyle/>
                    <a:p>
                      <a:r>
                        <a:rPr lang="en-US" sz="1100" dirty="0"/>
                        <a:t>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Response Codes  (https code)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954602"/>
                  </a:ext>
                </a:extLst>
              </a:tr>
              <a:tr h="307352">
                <a:tc>
                  <a:txBody>
                    <a:bodyPr/>
                    <a:lstStyle/>
                    <a:p>
                      <a:r>
                        <a:rPr lang="en-US" sz="1100" dirty="0"/>
                        <a:t>accept :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org :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per_page</a:t>
                      </a:r>
                      <a:r>
                        <a:rPr lang="en-US" sz="1100" dirty="0"/>
                        <a:t> :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 : 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640543"/>
                  </a:ext>
                </a:extLst>
              </a:tr>
              <a:tr h="30735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FF0000"/>
                          </a:solidFill>
                        </a:rPr>
                        <a:t>migration_id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 :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page  :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404 : Resource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241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933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F28B-9B2F-3CD6-2A83-E8D642F9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Data Strategy (importing)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584A9E-1640-21CF-F38E-63A6D8122517}"/>
              </a:ext>
            </a:extLst>
          </p:cNvPr>
          <p:cNvSpPr/>
          <p:nvPr/>
        </p:nvSpPr>
        <p:spPr>
          <a:xfrm>
            <a:off x="214532" y="5004649"/>
            <a:ext cx="1169313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Deprecated as of April 2024: no longer supported</a:t>
            </a:r>
            <a:endParaRPr lang="en-GB" sz="4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8676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F28B-9B2F-3CD6-2A83-E8D642F9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Migration Endpoints</a:t>
            </a:r>
          </a:p>
        </p:txBody>
      </p:sp>
    </p:spTree>
    <p:extLst>
      <p:ext uri="{BB962C8B-B14F-4D97-AF65-F5344CB8AC3E}">
        <p14:creationId xmlns:p14="http://schemas.microsoft.com/office/powerpoint/2010/main" val="2237540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81C4-831B-8DB6-0A26-0636A1E9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MIGRATION ENDPOINTS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0B15F-3213-3912-E4F2-5401687D4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5043" cy="4975470"/>
          </a:xfrm>
        </p:spPr>
        <p:txBody>
          <a:bodyPr>
            <a:normAutofit/>
          </a:bodyPr>
          <a:lstStyle/>
          <a:p>
            <a:r>
              <a:rPr lang="en-GB" sz="1800" b="1" i="0" dirty="0">
                <a:effectLst/>
                <a:latin typeface="Söhne"/>
              </a:rPr>
              <a:t>Starting migration</a:t>
            </a:r>
            <a:r>
              <a:rPr lang="en-GB" sz="1800" b="0" i="0" dirty="0">
                <a:effectLst/>
                <a:latin typeface="Söhne"/>
              </a:rPr>
              <a:t> </a:t>
            </a:r>
            <a:r>
              <a:rPr lang="en-GB" sz="1800" b="0" i="0" dirty="0">
                <a:effectLst/>
                <a:latin typeface="Söhne"/>
                <a:sym typeface="Wingdings" panose="05000000000000000000" pitchFamily="2" charset="2"/>
              </a:rPr>
              <a:t> Defines and creates the MIGRATION ARCHIVE. Once you've created a migration archive, it will be available to download for seven days. But, you can delete the user migration archive sooner if you'd like. </a:t>
            </a:r>
          </a:p>
          <a:p>
            <a:r>
              <a:rPr lang="en-GB" sz="1800" dirty="0">
                <a:latin typeface="Söhne"/>
                <a:sym typeface="Wingdings" panose="05000000000000000000" pitchFamily="2" charset="2"/>
              </a:rPr>
              <a:t>Parameters Set (red highlighted are mandatory)</a:t>
            </a:r>
            <a:endParaRPr lang="en-GB" sz="1800" b="0" i="0" dirty="0">
              <a:effectLst/>
              <a:latin typeface="Söhne"/>
              <a:sym typeface="Wingdings" panose="05000000000000000000" pitchFamily="2" charset="2"/>
            </a:endParaRPr>
          </a:p>
          <a:p>
            <a:pPr lvl="1"/>
            <a:endParaRPr lang="en-GB" b="0" i="0" dirty="0">
              <a:effectLst/>
              <a:latin typeface="Söhne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D4B4ED-3411-CB5F-5900-6E9E0733C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228497"/>
              </p:ext>
            </p:extLst>
          </p:nvPr>
        </p:nvGraphicFramePr>
        <p:xfrm>
          <a:off x="1286352" y="3068930"/>
          <a:ext cx="9348945" cy="365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315">
                  <a:extLst>
                    <a:ext uri="{9D8B030D-6E8A-4147-A177-3AD203B41FA5}">
                      <a16:colId xmlns:a16="http://schemas.microsoft.com/office/drawing/2014/main" val="4038937403"/>
                    </a:ext>
                  </a:extLst>
                </a:gridCol>
                <a:gridCol w="3116315">
                  <a:extLst>
                    <a:ext uri="{9D8B030D-6E8A-4147-A177-3AD203B41FA5}">
                      <a16:colId xmlns:a16="http://schemas.microsoft.com/office/drawing/2014/main" val="3235527167"/>
                    </a:ext>
                  </a:extLst>
                </a:gridCol>
                <a:gridCol w="3116315">
                  <a:extLst>
                    <a:ext uri="{9D8B030D-6E8A-4147-A177-3AD203B41FA5}">
                      <a16:colId xmlns:a16="http://schemas.microsoft.com/office/drawing/2014/main" val="216594730"/>
                    </a:ext>
                  </a:extLst>
                </a:gridCol>
              </a:tblGrid>
              <a:tr h="159737">
                <a:tc>
                  <a:txBody>
                    <a:bodyPr/>
                    <a:lstStyle/>
                    <a:p>
                      <a:r>
                        <a:rPr lang="en-US" sz="1100" dirty="0"/>
                        <a:t>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Response Codes  (https code)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9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accept :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repositories : array of 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 :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64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lock_repositories</a:t>
                      </a:r>
                      <a:r>
                        <a:rPr lang="en-US" sz="1100" dirty="0"/>
                        <a:t> : </a:t>
                      </a:r>
                      <a:r>
                        <a:rPr lang="en-US" sz="1100" dirty="0" err="1"/>
                        <a:t>boolean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304: not modified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2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exclude_metadata</a:t>
                      </a:r>
                      <a:r>
                        <a:rPr lang="en-US" sz="1100" dirty="0"/>
                        <a:t> : </a:t>
                      </a:r>
                      <a:r>
                        <a:rPr lang="en-US" sz="1100" dirty="0" err="1"/>
                        <a:t>boolean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401 : requires authentication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14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exclude_git_data</a:t>
                      </a:r>
                      <a:r>
                        <a:rPr lang="en-US" sz="1100" dirty="0"/>
                        <a:t> : </a:t>
                      </a:r>
                      <a:r>
                        <a:rPr lang="en-US" sz="1100" dirty="0" err="1"/>
                        <a:t>boolean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403: forbidden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16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exclude_attachments</a:t>
                      </a:r>
                      <a:r>
                        <a:rPr lang="en-US" sz="1100" dirty="0"/>
                        <a:t> : </a:t>
                      </a:r>
                      <a:r>
                        <a:rPr lang="en-US" sz="1100" dirty="0" err="1"/>
                        <a:t>boolean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422: verification failed, or the endpoint has been spammed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47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exclude_releases</a:t>
                      </a:r>
                      <a:r>
                        <a:rPr lang="en-US" sz="1100" dirty="0"/>
                        <a:t> : </a:t>
                      </a:r>
                      <a:r>
                        <a:rPr lang="en-US" sz="1100" dirty="0" err="1"/>
                        <a:t>boolean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01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exclude_owner_projects</a:t>
                      </a:r>
                      <a:r>
                        <a:rPr lang="en-US" sz="1100" dirty="0"/>
                        <a:t> : </a:t>
                      </a:r>
                      <a:r>
                        <a:rPr lang="en-US" sz="1100" dirty="0" err="1"/>
                        <a:t>boolean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822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org_metadata_only</a:t>
                      </a:r>
                      <a:r>
                        <a:rPr lang="en-US" sz="1100" dirty="0"/>
                        <a:t> : </a:t>
                      </a:r>
                      <a:r>
                        <a:rPr lang="en-US" sz="1100" dirty="0" err="1"/>
                        <a:t>boolean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526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exclude : </a:t>
                      </a:r>
                      <a:r>
                        <a:rPr lang="en-US" sz="1100" dirty="0" err="1"/>
                        <a:t>boolean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909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1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81C4-831B-8DB6-0A26-0636A1E9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MIGRATION ENDPOINTS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0B15F-3213-3912-E4F2-5401687D4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5043" cy="4975470"/>
          </a:xfrm>
        </p:spPr>
        <p:txBody>
          <a:bodyPr>
            <a:normAutofit/>
          </a:bodyPr>
          <a:lstStyle/>
          <a:p>
            <a:r>
              <a:rPr lang="en-GB" sz="1800" b="1" i="0" dirty="0">
                <a:effectLst/>
                <a:latin typeface="Söhne"/>
              </a:rPr>
              <a:t>List migrations</a:t>
            </a:r>
            <a:r>
              <a:rPr lang="en-GB" sz="1800" b="0" i="0" dirty="0">
                <a:effectLst/>
                <a:latin typeface="Söhne"/>
              </a:rPr>
              <a:t> </a:t>
            </a:r>
            <a:r>
              <a:rPr lang="en-GB" sz="1800" b="0" i="0" dirty="0">
                <a:effectLst/>
                <a:latin typeface="Söhne"/>
                <a:sym typeface="Wingdings" panose="05000000000000000000" pitchFamily="2" charset="2"/>
              </a:rPr>
              <a:t> Lists all migrations a user has started</a:t>
            </a:r>
          </a:p>
          <a:p>
            <a:r>
              <a:rPr lang="en-GB" sz="1800" dirty="0">
                <a:latin typeface="Söhne"/>
                <a:sym typeface="Wingdings" panose="05000000000000000000" pitchFamily="2" charset="2"/>
              </a:rPr>
              <a:t>Parameters Set (red highlighted are mandatory)</a:t>
            </a:r>
            <a:endParaRPr lang="en-GB" sz="1800" b="0" i="0" dirty="0">
              <a:effectLst/>
              <a:latin typeface="Söhne"/>
              <a:sym typeface="Wingdings" panose="05000000000000000000" pitchFamily="2" charset="2"/>
            </a:endParaRPr>
          </a:p>
          <a:p>
            <a:pPr lvl="1"/>
            <a:endParaRPr lang="en-GB" b="0" i="0" dirty="0">
              <a:effectLst/>
              <a:latin typeface="Söhne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D4B4ED-3411-CB5F-5900-6E9E0733C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532547"/>
              </p:ext>
            </p:extLst>
          </p:nvPr>
        </p:nvGraphicFramePr>
        <p:xfrm>
          <a:off x="1286352" y="3183699"/>
          <a:ext cx="7011708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236">
                  <a:extLst>
                    <a:ext uri="{9D8B030D-6E8A-4147-A177-3AD203B41FA5}">
                      <a16:colId xmlns:a16="http://schemas.microsoft.com/office/drawing/2014/main" val="4038937403"/>
                    </a:ext>
                  </a:extLst>
                </a:gridCol>
                <a:gridCol w="2337236">
                  <a:extLst>
                    <a:ext uri="{9D8B030D-6E8A-4147-A177-3AD203B41FA5}">
                      <a16:colId xmlns:a16="http://schemas.microsoft.com/office/drawing/2014/main" val="3234921522"/>
                    </a:ext>
                  </a:extLst>
                </a:gridCol>
                <a:gridCol w="2337236">
                  <a:extLst>
                    <a:ext uri="{9D8B030D-6E8A-4147-A177-3AD203B41FA5}">
                      <a16:colId xmlns:a16="http://schemas.microsoft.com/office/drawing/2014/main" val="216594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Response Codes  (https code)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9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accept :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per_page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: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 : 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64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page :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304: not modified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2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exclude : </a:t>
                      </a:r>
                      <a:r>
                        <a:rPr lang="en-US" sz="1100" dirty="0" err="1"/>
                        <a:t>boolean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401: requires authentication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14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403: forbidden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600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518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81C4-831B-8DB6-0A26-0636A1E9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MIGRATION ENDPOINTS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0B15F-3213-3912-E4F2-5401687D4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5043" cy="4975470"/>
          </a:xfrm>
        </p:spPr>
        <p:txBody>
          <a:bodyPr>
            <a:normAutofit/>
          </a:bodyPr>
          <a:lstStyle/>
          <a:p>
            <a:r>
              <a:rPr lang="en-GB" sz="1800" b="1" i="0" dirty="0">
                <a:effectLst/>
                <a:latin typeface="Söhne"/>
              </a:rPr>
              <a:t>Get migration</a:t>
            </a:r>
            <a:r>
              <a:rPr lang="en-GB" sz="1800" b="0" i="0" dirty="0">
                <a:effectLst/>
                <a:latin typeface="Söhne"/>
              </a:rPr>
              <a:t> </a:t>
            </a:r>
            <a:r>
              <a:rPr lang="en-GB" sz="1800" b="1" i="0" dirty="0">
                <a:effectLst/>
                <a:latin typeface="Söhne"/>
              </a:rPr>
              <a:t>status</a:t>
            </a:r>
            <a:r>
              <a:rPr lang="en-GB" sz="1800" b="0" i="0" dirty="0">
                <a:effectLst/>
                <a:latin typeface="Söhne"/>
                <a:sym typeface="Wingdings" panose="05000000000000000000" pitchFamily="2" charset="2"/>
              </a:rPr>
              <a:t> Fetches a single user migration</a:t>
            </a:r>
          </a:p>
          <a:p>
            <a:r>
              <a:rPr lang="en-GB" sz="1800" dirty="0">
                <a:latin typeface="Söhne"/>
                <a:sym typeface="Wingdings" panose="05000000000000000000" pitchFamily="2" charset="2"/>
              </a:rPr>
              <a:t>Can be one of the following values : </a:t>
            </a:r>
            <a:r>
              <a:rPr lang="en-GB" sz="1800" b="1" dirty="0">
                <a:latin typeface="Söhne"/>
                <a:sym typeface="Wingdings" panose="05000000000000000000" pitchFamily="2" charset="2"/>
              </a:rPr>
              <a:t>pending, exporting, exported, failed (once the migration is exported we can download the migration archive)</a:t>
            </a:r>
            <a:endParaRPr lang="en-GB" sz="1800" b="1" i="0" dirty="0">
              <a:effectLst/>
              <a:latin typeface="Söhne"/>
              <a:sym typeface="Wingdings" panose="05000000000000000000" pitchFamily="2" charset="2"/>
            </a:endParaRPr>
          </a:p>
          <a:p>
            <a:r>
              <a:rPr lang="en-GB" sz="1800" dirty="0">
                <a:latin typeface="Söhne"/>
                <a:sym typeface="Wingdings" panose="05000000000000000000" pitchFamily="2" charset="2"/>
              </a:rPr>
              <a:t>Parameters Set (red highlighted are mandatory)</a:t>
            </a:r>
            <a:endParaRPr lang="en-GB" sz="1800" b="0" i="0" dirty="0">
              <a:effectLst/>
              <a:latin typeface="Söhne"/>
              <a:sym typeface="Wingdings" panose="05000000000000000000" pitchFamily="2" charset="2"/>
            </a:endParaRPr>
          </a:p>
          <a:p>
            <a:pPr lvl="1"/>
            <a:endParaRPr lang="en-GB" b="0" i="0" dirty="0">
              <a:effectLst/>
              <a:latin typeface="Söhne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D4B4ED-3411-CB5F-5900-6E9E0733C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186242"/>
              </p:ext>
            </p:extLst>
          </p:nvPr>
        </p:nvGraphicFramePr>
        <p:xfrm>
          <a:off x="1270655" y="3571262"/>
          <a:ext cx="9348944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236">
                  <a:extLst>
                    <a:ext uri="{9D8B030D-6E8A-4147-A177-3AD203B41FA5}">
                      <a16:colId xmlns:a16="http://schemas.microsoft.com/office/drawing/2014/main" val="4038937403"/>
                    </a:ext>
                  </a:extLst>
                </a:gridCol>
                <a:gridCol w="2337236">
                  <a:extLst>
                    <a:ext uri="{9D8B030D-6E8A-4147-A177-3AD203B41FA5}">
                      <a16:colId xmlns:a16="http://schemas.microsoft.com/office/drawing/2014/main" val="3235527167"/>
                    </a:ext>
                  </a:extLst>
                </a:gridCol>
                <a:gridCol w="2337236">
                  <a:extLst>
                    <a:ext uri="{9D8B030D-6E8A-4147-A177-3AD203B41FA5}">
                      <a16:colId xmlns:a16="http://schemas.microsoft.com/office/drawing/2014/main" val="3211358892"/>
                    </a:ext>
                  </a:extLst>
                </a:gridCol>
                <a:gridCol w="2337236">
                  <a:extLst>
                    <a:ext uri="{9D8B030D-6E8A-4147-A177-3AD203B41FA5}">
                      <a16:colId xmlns:a16="http://schemas.microsoft.com/office/drawing/2014/main" val="216594730"/>
                    </a:ext>
                  </a:extLst>
                </a:gridCol>
              </a:tblGrid>
              <a:tr h="128341">
                <a:tc>
                  <a:txBody>
                    <a:bodyPr/>
                    <a:lstStyle/>
                    <a:p>
                      <a:r>
                        <a:rPr lang="en-US" sz="1100" dirty="0"/>
                        <a:t>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Response Codes  (https code)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9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accept :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rgbClr val="FF0000"/>
                          </a:solidFill>
                        </a:rPr>
                        <a:t>migration_id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 : integer</a:t>
                      </a:r>
                    </a:p>
                    <a:p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exclude :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 : 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64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304: not modified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2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401: requires authentication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6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403: forbidden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62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404: resource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698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646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81C4-831B-8DB6-0A26-0636A1E9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MIGRATION ENDPOINTS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0B15F-3213-3912-E4F2-5401687D4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5043" cy="4975470"/>
          </a:xfrm>
        </p:spPr>
        <p:txBody>
          <a:bodyPr>
            <a:normAutofit/>
          </a:bodyPr>
          <a:lstStyle/>
          <a:p>
            <a:r>
              <a:rPr lang="en-GB" sz="1800" b="1" i="0" dirty="0">
                <a:effectLst/>
                <a:latin typeface="Söhne"/>
              </a:rPr>
              <a:t>Download migration archive</a:t>
            </a:r>
            <a:r>
              <a:rPr lang="en-GB" sz="1800" b="0" i="0" dirty="0">
                <a:effectLst/>
                <a:latin typeface="Söhne"/>
              </a:rPr>
              <a:t> </a:t>
            </a:r>
            <a:r>
              <a:rPr lang="en-GB" sz="1800" b="0" i="0" dirty="0">
                <a:effectLst/>
                <a:latin typeface="Söhne"/>
                <a:sym typeface="Wingdings" panose="05000000000000000000" pitchFamily="2" charset="2"/>
              </a:rPr>
              <a:t> Fetches the URL to download the migration archive as a tar.gz file. Depending on the resources your repository uses, the migration archive can contain JSON files with data for these objects:</a:t>
            </a:r>
          </a:p>
          <a:p>
            <a:pPr lvl="2"/>
            <a:r>
              <a:rPr lang="en-GB" sz="1000" b="0" i="0" dirty="0">
                <a:effectLst/>
                <a:latin typeface="Söhne"/>
                <a:sym typeface="Wingdings" panose="05000000000000000000" pitchFamily="2" charset="2"/>
              </a:rPr>
              <a:t>attachments</a:t>
            </a:r>
          </a:p>
          <a:p>
            <a:pPr lvl="2"/>
            <a:r>
              <a:rPr lang="en-GB" sz="1000" b="0" i="0" dirty="0">
                <a:effectLst/>
                <a:latin typeface="Söhne"/>
                <a:sym typeface="Wingdings" panose="05000000000000000000" pitchFamily="2" charset="2"/>
              </a:rPr>
              <a:t>bases</a:t>
            </a:r>
          </a:p>
          <a:p>
            <a:pPr lvl="2"/>
            <a:r>
              <a:rPr lang="en-GB" sz="1000" b="0" i="0" dirty="0" err="1">
                <a:effectLst/>
                <a:latin typeface="Söhne"/>
                <a:sym typeface="Wingdings" panose="05000000000000000000" pitchFamily="2" charset="2"/>
              </a:rPr>
              <a:t>commit_comments</a:t>
            </a:r>
            <a:endParaRPr lang="en-GB" sz="1000" b="0" i="0" dirty="0">
              <a:effectLst/>
              <a:latin typeface="Söhne"/>
              <a:sym typeface="Wingdings" panose="05000000000000000000" pitchFamily="2" charset="2"/>
            </a:endParaRPr>
          </a:p>
          <a:p>
            <a:pPr lvl="2"/>
            <a:r>
              <a:rPr lang="en-GB" sz="1000" b="0" i="0" dirty="0" err="1">
                <a:effectLst/>
                <a:latin typeface="Söhne"/>
                <a:sym typeface="Wingdings" panose="05000000000000000000" pitchFamily="2" charset="2"/>
              </a:rPr>
              <a:t>issue_comments</a:t>
            </a:r>
            <a:endParaRPr lang="en-GB" sz="1000" b="0" i="0" dirty="0">
              <a:effectLst/>
              <a:latin typeface="Söhne"/>
              <a:sym typeface="Wingdings" panose="05000000000000000000" pitchFamily="2" charset="2"/>
            </a:endParaRPr>
          </a:p>
          <a:p>
            <a:pPr lvl="2"/>
            <a:r>
              <a:rPr lang="en-GB" sz="1000" b="0" i="0" dirty="0" err="1">
                <a:effectLst/>
                <a:latin typeface="Söhne"/>
                <a:sym typeface="Wingdings" panose="05000000000000000000" pitchFamily="2" charset="2"/>
              </a:rPr>
              <a:t>issue_events</a:t>
            </a:r>
            <a:endParaRPr lang="en-GB" sz="1000" b="0" i="0" dirty="0">
              <a:effectLst/>
              <a:latin typeface="Söhne"/>
              <a:sym typeface="Wingdings" panose="05000000000000000000" pitchFamily="2" charset="2"/>
            </a:endParaRPr>
          </a:p>
          <a:p>
            <a:pPr lvl="2"/>
            <a:r>
              <a:rPr lang="en-GB" sz="1000" b="0" i="0" dirty="0">
                <a:effectLst/>
                <a:latin typeface="Söhne"/>
                <a:sym typeface="Wingdings" panose="05000000000000000000" pitchFamily="2" charset="2"/>
              </a:rPr>
              <a:t>issues</a:t>
            </a:r>
          </a:p>
          <a:p>
            <a:pPr lvl="2"/>
            <a:r>
              <a:rPr lang="en-GB" sz="1000" b="0" i="0" dirty="0">
                <a:effectLst/>
                <a:latin typeface="Söhne"/>
                <a:sym typeface="Wingdings" panose="05000000000000000000" pitchFamily="2" charset="2"/>
              </a:rPr>
              <a:t>milestones</a:t>
            </a:r>
          </a:p>
          <a:p>
            <a:pPr lvl="2"/>
            <a:r>
              <a:rPr lang="en-GB" sz="1000" b="0" i="0" dirty="0">
                <a:effectLst/>
                <a:latin typeface="Söhne"/>
                <a:sym typeface="Wingdings" panose="05000000000000000000" pitchFamily="2" charset="2"/>
              </a:rPr>
              <a:t>organizations</a:t>
            </a:r>
          </a:p>
          <a:p>
            <a:pPr lvl="2"/>
            <a:r>
              <a:rPr lang="en-GB" sz="1000" b="0" i="0" dirty="0">
                <a:effectLst/>
                <a:latin typeface="Söhne"/>
                <a:sym typeface="Wingdings" panose="05000000000000000000" pitchFamily="2" charset="2"/>
              </a:rPr>
              <a:t>projects</a:t>
            </a:r>
          </a:p>
          <a:p>
            <a:pPr lvl="2"/>
            <a:r>
              <a:rPr lang="en-GB" sz="1000" b="0" i="0" dirty="0" err="1">
                <a:effectLst/>
                <a:latin typeface="Söhne"/>
                <a:sym typeface="Wingdings" panose="05000000000000000000" pitchFamily="2" charset="2"/>
              </a:rPr>
              <a:t>protected_branches</a:t>
            </a:r>
            <a:endParaRPr lang="en-GB" sz="1000" b="0" i="0" dirty="0">
              <a:effectLst/>
              <a:latin typeface="Söhne"/>
              <a:sym typeface="Wingdings" panose="05000000000000000000" pitchFamily="2" charset="2"/>
            </a:endParaRPr>
          </a:p>
          <a:p>
            <a:pPr lvl="2"/>
            <a:r>
              <a:rPr lang="en-GB" sz="1000" b="0" i="0" dirty="0" err="1">
                <a:effectLst/>
                <a:latin typeface="Söhne"/>
                <a:sym typeface="Wingdings" panose="05000000000000000000" pitchFamily="2" charset="2"/>
              </a:rPr>
              <a:t>pull_request_reviews</a:t>
            </a:r>
            <a:endParaRPr lang="en-GB" sz="1000" b="0" i="0" dirty="0">
              <a:effectLst/>
              <a:latin typeface="Söhne"/>
              <a:sym typeface="Wingdings" panose="05000000000000000000" pitchFamily="2" charset="2"/>
            </a:endParaRPr>
          </a:p>
          <a:p>
            <a:pPr lvl="2"/>
            <a:r>
              <a:rPr lang="en-GB" sz="1000" b="0" i="0" dirty="0" err="1">
                <a:effectLst/>
                <a:latin typeface="Söhne"/>
                <a:sym typeface="Wingdings" panose="05000000000000000000" pitchFamily="2" charset="2"/>
              </a:rPr>
              <a:t>pull_requests</a:t>
            </a:r>
            <a:endParaRPr lang="en-GB" sz="1000" b="0" i="0" dirty="0">
              <a:effectLst/>
              <a:latin typeface="Söhne"/>
              <a:sym typeface="Wingdings" panose="05000000000000000000" pitchFamily="2" charset="2"/>
            </a:endParaRPr>
          </a:p>
          <a:p>
            <a:pPr lvl="2"/>
            <a:r>
              <a:rPr lang="en-GB" sz="1000" b="0" i="0" dirty="0">
                <a:effectLst/>
                <a:latin typeface="Söhne"/>
                <a:sym typeface="Wingdings" panose="05000000000000000000" pitchFamily="2" charset="2"/>
              </a:rPr>
              <a:t>releases</a:t>
            </a:r>
          </a:p>
          <a:p>
            <a:pPr lvl="2"/>
            <a:r>
              <a:rPr lang="en-GB" sz="1000" b="0" i="0" dirty="0">
                <a:effectLst/>
                <a:latin typeface="Söhne"/>
                <a:sym typeface="Wingdings" panose="05000000000000000000" pitchFamily="2" charset="2"/>
              </a:rPr>
              <a:t>repositories</a:t>
            </a:r>
          </a:p>
          <a:p>
            <a:pPr lvl="2"/>
            <a:r>
              <a:rPr lang="en-GB" sz="1000" b="0" i="0" dirty="0" err="1">
                <a:effectLst/>
                <a:latin typeface="Söhne"/>
                <a:sym typeface="Wingdings" panose="05000000000000000000" pitchFamily="2" charset="2"/>
              </a:rPr>
              <a:t>review_comments</a:t>
            </a:r>
            <a:endParaRPr lang="en-GB" sz="1000" b="0" i="0" dirty="0">
              <a:effectLst/>
              <a:latin typeface="Söhne"/>
              <a:sym typeface="Wingdings" panose="05000000000000000000" pitchFamily="2" charset="2"/>
            </a:endParaRPr>
          </a:p>
          <a:p>
            <a:pPr lvl="2"/>
            <a:r>
              <a:rPr lang="en-GB" sz="1000" b="0" i="0" dirty="0">
                <a:effectLst/>
                <a:latin typeface="Söhne"/>
                <a:sym typeface="Wingdings" panose="05000000000000000000" pitchFamily="2" charset="2"/>
              </a:rPr>
              <a:t>schema</a:t>
            </a:r>
          </a:p>
          <a:p>
            <a:pPr lvl="2"/>
            <a:r>
              <a:rPr lang="en-GB" sz="1000" b="0" i="0" dirty="0">
                <a:effectLst/>
                <a:latin typeface="Söhne"/>
                <a:sym typeface="Wingdings" panose="05000000000000000000" pitchFamily="2" charset="2"/>
              </a:rPr>
              <a:t>users</a:t>
            </a:r>
          </a:p>
          <a:p>
            <a:r>
              <a:rPr lang="en-GB" sz="1800" b="0" i="0" dirty="0">
                <a:effectLst/>
                <a:latin typeface="Söhne"/>
              </a:rPr>
              <a:t>The archive will also contain an attachments directory that includes all attachment files uploaded to GitHub.com and a repositories directory that contains the repository's Git data.</a:t>
            </a:r>
          </a:p>
        </p:txBody>
      </p:sp>
    </p:spTree>
    <p:extLst>
      <p:ext uri="{BB962C8B-B14F-4D97-AF65-F5344CB8AC3E}">
        <p14:creationId xmlns:p14="http://schemas.microsoft.com/office/powerpoint/2010/main" val="244523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F4BF-27DB-5D76-32F5-3B1E6461E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to EMU Reference Architecture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524837-8EBF-514D-B754-9F91AF21DF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7795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5035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81C4-831B-8DB6-0A26-0636A1E9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MIGRATION ENDPOINTS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0B15F-3213-3912-E4F2-5401687D4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5043" cy="4975470"/>
          </a:xfrm>
        </p:spPr>
        <p:txBody>
          <a:bodyPr>
            <a:normAutofit/>
          </a:bodyPr>
          <a:lstStyle/>
          <a:p>
            <a:r>
              <a:rPr lang="en-GB" sz="1800" b="1" i="0" dirty="0">
                <a:effectLst/>
                <a:latin typeface="Söhne"/>
              </a:rPr>
              <a:t>Download migration archive</a:t>
            </a:r>
            <a:r>
              <a:rPr lang="en-GB" sz="1800" b="0" i="0" dirty="0">
                <a:effectLst/>
                <a:latin typeface="Söhne"/>
              </a:rPr>
              <a:t> </a:t>
            </a:r>
            <a:r>
              <a:rPr lang="en-GB" sz="1800" b="0" i="0" dirty="0">
                <a:effectLst/>
                <a:latin typeface="Söhne"/>
                <a:sym typeface="Wingdings" panose="05000000000000000000" pitchFamily="2" charset="2"/>
              </a:rPr>
              <a:t>(</a:t>
            </a:r>
            <a:r>
              <a:rPr lang="en-GB" sz="1800" b="0" i="0" dirty="0" err="1">
                <a:effectLst/>
                <a:latin typeface="Söhne"/>
                <a:sym typeface="Wingdings" panose="05000000000000000000" pitchFamily="2" charset="2"/>
              </a:rPr>
              <a:t>cont</a:t>
            </a:r>
            <a:r>
              <a:rPr lang="en-GB" sz="1800" b="0" i="0" dirty="0">
                <a:effectLst/>
                <a:latin typeface="Söhne"/>
                <a:sym typeface="Wingdings" panose="05000000000000000000" pitchFamily="2" charset="2"/>
              </a:rPr>
              <a:t>…)</a:t>
            </a:r>
            <a:endParaRPr lang="en-GB" sz="1000" b="0" i="0" dirty="0">
              <a:effectLst/>
              <a:latin typeface="Söhne"/>
              <a:sym typeface="Wingdings" panose="05000000000000000000" pitchFamily="2" charset="2"/>
            </a:endParaRPr>
          </a:p>
          <a:p>
            <a:r>
              <a:rPr lang="en-GB" sz="1800" dirty="0">
                <a:latin typeface="Söhne"/>
                <a:sym typeface="Wingdings" panose="05000000000000000000" pitchFamily="2" charset="2"/>
              </a:rPr>
              <a:t>Parameters Set (red highlighted are mandatory)</a:t>
            </a:r>
            <a:endParaRPr lang="en-GB" sz="1800" b="0" i="0" dirty="0">
              <a:effectLst/>
              <a:latin typeface="Söhne"/>
              <a:sym typeface="Wingdings" panose="05000000000000000000" pitchFamily="2" charset="2"/>
            </a:endParaRPr>
          </a:p>
          <a:p>
            <a:pPr lvl="1"/>
            <a:endParaRPr lang="en-GB" b="0" i="0" dirty="0">
              <a:effectLst/>
              <a:latin typeface="Söhne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D4B4ED-3411-CB5F-5900-6E9E0733C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639603"/>
              </p:ext>
            </p:extLst>
          </p:nvPr>
        </p:nvGraphicFramePr>
        <p:xfrm>
          <a:off x="1077401" y="2956560"/>
          <a:ext cx="6838122" cy="1580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374">
                  <a:extLst>
                    <a:ext uri="{9D8B030D-6E8A-4147-A177-3AD203B41FA5}">
                      <a16:colId xmlns:a16="http://schemas.microsoft.com/office/drawing/2014/main" val="4038937403"/>
                    </a:ext>
                  </a:extLst>
                </a:gridCol>
                <a:gridCol w="2279374">
                  <a:extLst>
                    <a:ext uri="{9D8B030D-6E8A-4147-A177-3AD203B41FA5}">
                      <a16:colId xmlns:a16="http://schemas.microsoft.com/office/drawing/2014/main" val="3235527167"/>
                    </a:ext>
                  </a:extLst>
                </a:gridCol>
                <a:gridCol w="2279374">
                  <a:extLst>
                    <a:ext uri="{9D8B030D-6E8A-4147-A177-3AD203B41FA5}">
                      <a16:colId xmlns:a16="http://schemas.microsoft.com/office/drawing/2014/main" val="216594730"/>
                    </a:ext>
                  </a:extLst>
                </a:gridCol>
              </a:tblGrid>
              <a:tr h="376956">
                <a:tc>
                  <a:txBody>
                    <a:bodyPr/>
                    <a:lstStyle/>
                    <a:p>
                      <a:r>
                        <a:rPr lang="en-US" sz="1100" dirty="0"/>
                        <a:t>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Response Codes  (https code)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954602"/>
                  </a:ext>
                </a:extLst>
              </a:tr>
              <a:tr h="376956">
                <a:tc>
                  <a:txBody>
                    <a:bodyPr/>
                    <a:lstStyle/>
                    <a:p>
                      <a:r>
                        <a:rPr lang="en-US" sz="1100" dirty="0"/>
                        <a:t>accept :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rgbClr val="FF0000"/>
                          </a:solidFill>
                        </a:rPr>
                        <a:t>migration_id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 : integer</a:t>
                      </a:r>
                    </a:p>
                    <a:p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302 :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640543"/>
                  </a:ext>
                </a:extLst>
              </a:tr>
              <a:tr h="22886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304: Not modified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241991"/>
                  </a:ext>
                </a:extLst>
              </a:tr>
              <a:tr h="22886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401: </a:t>
                      </a:r>
                      <a:r>
                        <a:rPr lang="en-US" sz="1100"/>
                        <a:t>Requires authentication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315639"/>
                  </a:ext>
                </a:extLst>
              </a:tr>
              <a:tr h="22886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404 : Resource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420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017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81C4-831B-8DB6-0A26-0636A1E9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MIGRATION ENDPOINTS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0B15F-3213-3912-E4F2-5401687D4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5043" cy="4975470"/>
          </a:xfrm>
        </p:spPr>
        <p:txBody>
          <a:bodyPr>
            <a:normAutofit/>
          </a:bodyPr>
          <a:lstStyle/>
          <a:p>
            <a:r>
              <a:rPr lang="en-GB" sz="1800" b="1" i="0" dirty="0">
                <a:effectLst/>
                <a:latin typeface="Söhne"/>
              </a:rPr>
              <a:t>Delete migration archive</a:t>
            </a:r>
            <a:r>
              <a:rPr lang="en-GB" sz="1800" b="0" i="0" dirty="0">
                <a:effectLst/>
                <a:latin typeface="Söhne"/>
              </a:rPr>
              <a:t> </a:t>
            </a:r>
            <a:r>
              <a:rPr lang="en-GB" sz="1800" b="0" i="0" dirty="0">
                <a:effectLst/>
                <a:latin typeface="Söhne"/>
                <a:sym typeface="Wingdings" panose="05000000000000000000" pitchFamily="2" charset="2"/>
              </a:rPr>
              <a:t> Deletes a previous migration archive. Migration archives are automatically deleted after seven days.</a:t>
            </a:r>
          </a:p>
          <a:p>
            <a:r>
              <a:rPr lang="en-GB" sz="1800" dirty="0">
                <a:latin typeface="Söhne"/>
                <a:sym typeface="Wingdings" panose="05000000000000000000" pitchFamily="2" charset="2"/>
              </a:rPr>
              <a:t>Parameters Set (red highlighted are mandatory)</a:t>
            </a:r>
            <a:endParaRPr lang="en-GB" sz="1800" b="0" i="0" dirty="0">
              <a:effectLst/>
              <a:latin typeface="Söhne"/>
              <a:sym typeface="Wingdings" panose="05000000000000000000" pitchFamily="2" charset="2"/>
            </a:endParaRPr>
          </a:p>
          <a:p>
            <a:pPr lvl="1"/>
            <a:endParaRPr lang="en-GB" b="0" i="0" dirty="0">
              <a:effectLst/>
              <a:latin typeface="Söhne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D4B4ED-3411-CB5F-5900-6E9E0733C3AF}"/>
              </a:ext>
            </a:extLst>
          </p:cNvPr>
          <p:cNvGraphicFramePr>
            <a:graphicFrameLocks noGrp="1"/>
          </p:cNvGraphicFramePr>
          <p:nvPr/>
        </p:nvGraphicFramePr>
        <p:xfrm>
          <a:off x="1286352" y="2877193"/>
          <a:ext cx="7011708" cy="1093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236">
                  <a:extLst>
                    <a:ext uri="{9D8B030D-6E8A-4147-A177-3AD203B41FA5}">
                      <a16:colId xmlns:a16="http://schemas.microsoft.com/office/drawing/2014/main" val="4038937403"/>
                    </a:ext>
                  </a:extLst>
                </a:gridCol>
                <a:gridCol w="2337236">
                  <a:extLst>
                    <a:ext uri="{9D8B030D-6E8A-4147-A177-3AD203B41FA5}">
                      <a16:colId xmlns:a16="http://schemas.microsoft.com/office/drawing/2014/main" val="3235527167"/>
                    </a:ext>
                  </a:extLst>
                </a:gridCol>
                <a:gridCol w="2337236">
                  <a:extLst>
                    <a:ext uri="{9D8B030D-6E8A-4147-A177-3AD203B41FA5}">
                      <a16:colId xmlns:a16="http://schemas.microsoft.com/office/drawing/2014/main" val="216594730"/>
                    </a:ext>
                  </a:extLst>
                </a:gridCol>
              </a:tblGrid>
              <a:tr h="351474">
                <a:tc>
                  <a:txBody>
                    <a:bodyPr/>
                    <a:lstStyle/>
                    <a:p>
                      <a:r>
                        <a:rPr lang="en-US" sz="1100" dirty="0"/>
                        <a:t>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Response Codes  (https code)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9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accept :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org :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204 : No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64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FF0000"/>
                          </a:solidFill>
                        </a:rPr>
                        <a:t>migration_id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 :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404 : Resource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241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795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81C4-831B-8DB6-0A26-0636A1E9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MIGRATION ENDPOINTS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0B15F-3213-3912-E4F2-5401687D4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5043" cy="4975470"/>
          </a:xfrm>
        </p:spPr>
        <p:txBody>
          <a:bodyPr>
            <a:normAutofit/>
          </a:bodyPr>
          <a:lstStyle/>
          <a:p>
            <a:r>
              <a:rPr lang="en-GB" sz="1800" b="1" i="0" dirty="0">
                <a:effectLst/>
                <a:latin typeface="Söhne"/>
              </a:rPr>
              <a:t>Unlock </a:t>
            </a:r>
            <a:r>
              <a:rPr lang="en-GB" sz="1800" b="1" i="0">
                <a:effectLst/>
                <a:latin typeface="Söhne"/>
              </a:rPr>
              <a:t>an organization </a:t>
            </a:r>
            <a:r>
              <a:rPr lang="en-GB" sz="1800" b="1" i="0" dirty="0">
                <a:effectLst/>
                <a:latin typeface="Söhne"/>
              </a:rPr>
              <a:t>repository</a:t>
            </a:r>
            <a:r>
              <a:rPr lang="en-GB" sz="1800" b="0" i="0" dirty="0">
                <a:effectLst/>
                <a:latin typeface="Söhne"/>
                <a:sym typeface="Wingdings" panose="05000000000000000000" pitchFamily="2" charset="2"/>
              </a:rPr>
              <a:t> Unlocks a repository that was locked for migration. You should unlock each migrated repository and delete them when the migration is complete and you no longer need the source data.</a:t>
            </a:r>
          </a:p>
          <a:p>
            <a:r>
              <a:rPr lang="en-GB" sz="1800" dirty="0">
                <a:latin typeface="Söhne"/>
                <a:sym typeface="Wingdings" panose="05000000000000000000" pitchFamily="2" charset="2"/>
              </a:rPr>
              <a:t>Parameters Set (red highlighted are mandatory)</a:t>
            </a:r>
            <a:endParaRPr lang="en-GB" sz="1800" b="0" i="0" dirty="0">
              <a:effectLst/>
              <a:latin typeface="Söhne"/>
              <a:sym typeface="Wingdings" panose="05000000000000000000" pitchFamily="2" charset="2"/>
            </a:endParaRPr>
          </a:p>
          <a:p>
            <a:pPr lvl="1"/>
            <a:endParaRPr lang="en-GB" b="0" i="0" dirty="0">
              <a:effectLst/>
              <a:latin typeface="Söhne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D4B4ED-3411-CB5F-5900-6E9E0733C3AF}"/>
              </a:ext>
            </a:extLst>
          </p:cNvPr>
          <p:cNvGraphicFramePr>
            <a:graphicFrameLocks noGrp="1"/>
          </p:cNvGraphicFramePr>
          <p:nvPr/>
        </p:nvGraphicFramePr>
        <p:xfrm>
          <a:off x="1286352" y="3111827"/>
          <a:ext cx="701170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236">
                  <a:extLst>
                    <a:ext uri="{9D8B030D-6E8A-4147-A177-3AD203B41FA5}">
                      <a16:colId xmlns:a16="http://schemas.microsoft.com/office/drawing/2014/main" val="4038937403"/>
                    </a:ext>
                  </a:extLst>
                </a:gridCol>
                <a:gridCol w="2337236">
                  <a:extLst>
                    <a:ext uri="{9D8B030D-6E8A-4147-A177-3AD203B41FA5}">
                      <a16:colId xmlns:a16="http://schemas.microsoft.com/office/drawing/2014/main" val="3235527167"/>
                    </a:ext>
                  </a:extLst>
                </a:gridCol>
                <a:gridCol w="2337236">
                  <a:extLst>
                    <a:ext uri="{9D8B030D-6E8A-4147-A177-3AD203B41FA5}">
                      <a16:colId xmlns:a16="http://schemas.microsoft.com/office/drawing/2014/main" val="216594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Response Codes  (https code)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9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accept :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org :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204 : No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64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FF0000"/>
                          </a:solidFill>
                        </a:rPr>
                        <a:t>migration_id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 :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404 : Resource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2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FF0000"/>
                          </a:solidFill>
                        </a:rPr>
                        <a:t>repo_name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 :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880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541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81C4-831B-8DB6-0A26-0636A1E9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MIGRATION ENDPOINTS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0B15F-3213-3912-E4F2-5401687D4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5043" cy="4975470"/>
          </a:xfrm>
        </p:spPr>
        <p:txBody>
          <a:bodyPr>
            <a:normAutofit/>
          </a:bodyPr>
          <a:lstStyle/>
          <a:p>
            <a:r>
              <a:rPr lang="en-GB" sz="1800" b="1" i="0" dirty="0">
                <a:effectLst/>
                <a:latin typeface="Söhne"/>
              </a:rPr>
              <a:t>List repositories in </a:t>
            </a:r>
            <a:r>
              <a:rPr lang="en-GB" sz="1800" b="1" i="0">
                <a:effectLst/>
                <a:latin typeface="Söhne"/>
              </a:rPr>
              <a:t>an organization </a:t>
            </a:r>
            <a:r>
              <a:rPr lang="en-GB" sz="1800" b="1" i="0" dirty="0">
                <a:effectLst/>
                <a:latin typeface="Söhne"/>
              </a:rPr>
              <a:t>migration</a:t>
            </a:r>
            <a:r>
              <a:rPr lang="en-GB" sz="1800" b="0" i="0" dirty="0">
                <a:effectLst/>
                <a:latin typeface="Söhne"/>
                <a:sym typeface="Wingdings" panose="05000000000000000000" pitchFamily="2" charset="2"/>
              </a:rPr>
              <a:t> List all the repositories for </a:t>
            </a:r>
            <a:r>
              <a:rPr lang="en-GB" sz="1800" b="0" i="0">
                <a:effectLst/>
                <a:latin typeface="Söhne"/>
                <a:sym typeface="Wingdings" panose="05000000000000000000" pitchFamily="2" charset="2"/>
              </a:rPr>
              <a:t>this organization </a:t>
            </a:r>
            <a:r>
              <a:rPr lang="en-GB" sz="1800" b="0" i="0" dirty="0">
                <a:effectLst/>
                <a:latin typeface="Söhne"/>
                <a:sym typeface="Wingdings" panose="05000000000000000000" pitchFamily="2" charset="2"/>
              </a:rPr>
              <a:t>migration.</a:t>
            </a:r>
          </a:p>
          <a:p>
            <a:r>
              <a:rPr lang="en-GB" sz="1800" dirty="0">
                <a:latin typeface="Söhne"/>
                <a:sym typeface="Wingdings" panose="05000000000000000000" pitchFamily="2" charset="2"/>
              </a:rPr>
              <a:t>Parameters Set (red highlighted are mandatory)</a:t>
            </a:r>
            <a:endParaRPr lang="en-GB" sz="1800" b="0" i="0" dirty="0">
              <a:effectLst/>
              <a:latin typeface="Söhne"/>
              <a:sym typeface="Wingdings" panose="05000000000000000000" pitchFamily="2" charset="2"/>
            </a:endParaRPr>
          </a:p>
          <a:p>
            <a:pPr lvl="1"/>
            <a:endParaRPr lang="en-GB" b="0" i="0" dirty="0">
              <a:effectLst/>
              <a:latin typeface="Söhne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D4B4ED-3411-CB5F-5900-6E9E0733C3AF}"/>
              </a:ext>
            </a:extLst>
          </p:cNvPr>
          <p:cNvGraphicFramePr>
            <a:graphicFrameLocks noGrp="1"/>
          </p:cNvGraphicFramePr>
          <p:nvPr/>
        </p:nvGraphicFramePr>
        <p:xfrm>
          <a:off x="1286352" y="3111827"/>
          <a:ext cx="8991820" cy="968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55">
                  <a:extLst>
                    <a:ext uri="{9D8B030D-6E8A-4147-A177-3AD203B41FA5}">
                      <a16:colId xmlns:a16="http://schemas.microsoft.com/office/drawing/2014/main" val="4038937403"/>
                    </a:ext>
                  </a:extLst>
                </a:gridCol>
                <a:gridCol w="2247955">
                  <a:extLst>
                    <a:ext uri="{9D8B030D-6E8A-4147-A177-3AD203B41FA5}">
                      <a16:colId xmlns:a16="http://schemas.microsoft.com/office/drawing/2014/main" val="3235527167"/>
                    </a:ext>
                  </a:extLst>
                </a:gridCol>
                <a:gridCol w="2247955">
                  <a:extLst>
                    <a:ext uri="{9D8B030D-6E8A-4147-A177-3AD203B41FA5}">
                      <a16:colId xmlns:a16="http://schemas.microsoft.com/office/drawing/2014/main" val="2031444122"/>
                    </a:ext>
                  </a:extLst>
                </a:gridCol>
                <a:gridCol w="2247955">
                  <a:extLst>
                    <a:ext uri="{9D8B030D-6E8A-4147-A177-3AD203B41FA5}">
                      <a16:colId xmlns:a16="http://schemas.microsoft.com/office/drawing/2014/main" val="216594730"/>
                    </a:ext>
                  </a:extLst>
                </a:gridCol>
              </a:tblGrid>
              <a:tr h="353666">
                <a:tc>
                  <a:txBody>
                    <a:bodyPr/>
                    <a:lstStyle/>
                    <a:p>
                      <a:r>
                        <a:rPr lang="en-US" sz="1100" dirty="0"/>
                        <a:t>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Response Codes  (https code)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954602"/>
                  </a:ext>
                </a:extLst>
              </a:tr>
              <a:tr h="307352">
                <a:tc>
                  <a:txBody>
                    <a:bodyPr/>
                    <a:lstStyle/>
                    <a:p>
                      <a:r>
                        <a:rPr lang="en-US" sz="1100" dirty="0"/>
                        <a:t>accept :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org :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per_page</a:t>
                      </a:r>
                      <a:r>
                        <a:rPr lang="en-US" sz="1100" dirty="0"/>
                        <a:t> :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 : 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640543"/>
                  </a:ext>
                </a:extLst>
              </a:tr>
              <a:tr h="30735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FF0000"/>
                          </a:solidFill>
                        </a:rPr>
                        <a:t>migration_id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 :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page  :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404 : Resource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241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507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0B5F-850A-8DBC-EFF6-BECD3169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4DCDF-E18D-0693-774B-AB5C63818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4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A74E-77F1-F4E1-4DB8-75FA38E6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API for migrations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2364B-D4FE-A1C0-F330-FE865667AC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Works from GitHub Enterprise Cloud to any other environment (</a:t>
            </a:r>
            <a:r>
              <a:rPr lang="en-US" b="1" dirty="0"/>
              <a:t>exporting only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305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81C4-831B-8DB6-0A26-0636A1E9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GitHub Enterprise Cloud Rest API for migrations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0B15F-3213-3912-E4F2-5401687D4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u="sng" dirty="0"/>
              <a:t>https://docs.github.com/en/enterprise-cloud@latest/rest/migrations?apiVersion=2022-11-28</a:t>
            </a:r>
          </a:p>
          <a:p>
            <a:r>
              <a:rPr lang="en-US" b="1" u="sng" dirty="0"/>
              <a:t>Structure:</a:t>
            </a:r>
          </a:p>
          <a:p>
            <a:pPr lvl="1"/>
            <a:r>
              <a:rPr lang="en-US">
                <a:solidFill>
                  <a:srgbClr val="00B050"/>
                </a:solidFill>
              </a:rPr>
              <a:t>Organization </a:t>
            </a:r>
            <a:r>
              <a:rPr lang="en-US" dirty="0">
                <a:solidFill>
                  <a:srgbClr val="00B050"/>
                </a:solidFill>
              </a:rPr>
              <a:t>Migrations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Source Imports (Applications, Repos, Tokens…)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User Migrations</a:t>
            </a:r>
          </a:p>
          <a:p>
            <a:r>
              <a:rPr lang="en-US" dirty="0"/>
              <a:t>Each of the above has its own endpoints, which CAN ONLY be accessible through the required permissions (TOKEN authentication and authorized users)</a:t>
            </a:r>
          </a:p>
          <a:p>
            <a:r>
              <a:rPr lang="en-US" b="1" u="sng" dirty="0"/>
              <a:t>Endpoints are callable by only TWO RESTful methods:</a:t>
            </a:r>
          </a:p>
          <a:p>
            <a:pPr lvl="1">
              <a:buFont typeface="+mj-lt"/>
              <a:buAutoNum type="arabicPeriod"/>
            </a:pPr>
            <a:r>
              <a:rPr lang="en-GB" b="1" i="0" dirty="0">
                <a:effectLst/>
                <a:latin typeface="Söhne"/>
              </a:rPr>
              <a:t>GET</a:t>
            </a:r>
            <a:r>
              <a:rPr lang="en-GB" b="0" i="0" dirty="0">
                <a:effectLst/>
                <a:latin typeface="Söhne"/>
              </a:rPr>
              <a:t>: Used for </a:t>
            </a:r>
            <a:r>
              <a:rPr lang="en-GB" b="0" i="0">
                <a:effectLst/>
                <a:latin typeface="Söhne"/>
              </a:rPr>
              <a:t>listing organization </a:t>
            </a:r>
            <a:r>
              <a:rPr lang="en-GB" b="0" i="0" dirty="0">
                <a:effectLst/>
                <a:latin typeface="Söhne"/>
              </a:rPr>
              <a:t>migrations. This method retrieves data from the server. When you list </a:t>
            </a:r>
            <a:r>
              <a:rPr lang="en-GB" b="0" i="0">
                <a:effectLst/>
                <a:latin typeface="Söhne"/>
              </a:rPr>
              <a:t>the organization </a:t>
            </a:r>
            <a:r>
              <a:rPr lang="en-GB" b="0" i="0" dirty="0">
                <a:effectLst/>
                <a:latin typeface="Söhne"/>
              </a:rPr>
              <a:t>migrations, you are making a GET request to the API.</a:t>
            </a:r>
          </a:p>
          <a:p>
            <a:pPr lvl="1">
              <a:buFont typeface="+mj-lt"/>
              <a:buAutoNum type="arabicPeriod"/>
            </a:pPr>
            <a:r>
              <a:rPr lang="en-GB" b="1" i="0" dirty="0">
                <a:effectLst/>
                <a:latin typeface="Söhne"/>
              </a:rPr>
              <a:t>POST</a:t>
            </a:r>
            <a:r>
              <a:rPr lang="en-GB" b="0" i="0" dirty="0">
                <a:effectLst/>
                <a:latin typeface="Söhne"/>
              </a:rPr>
              <a:t>: Used for starting </a:t>
            </a:r>
            <a:r>
              <a:rPr lang="en-GB" b="0" i="0">
                <a:effectLst/>
                <a:latin typeface="Söhne"/>
              </a:rPr>
              <a:t>an organization </a:t>
            </a:r>
            <a:r>
              <a:rPr lang="en-GB" b="0" i="0" dirty="0">
                <a:effectLst/>
                <a:latin typeface="Söhne"/>
              </a:rPr>
              <a:t>migration. This method sends data to the server to create a new resource. When initiating a migration, you make a POST request with the necessary data, such as the list of repositories to migrate and other parameters.</a:t>
            </a:r>
          </a:p>
        </p:txBody>
      </p:sp>
    </p:spTree>
    <p:extLst>
      <p:ext uri="{BB962C8B-B14F-4D97-AF65-F5344CB8AC3E}">
        <p14:creationId xmlns:p14="http://schemas.microsoft.com/office/powerpoint/2010/main" val="3305354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81C4-831B-8DB6-0A26-0636A1E9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GitHub Enterprise Cloud Rest API for migrations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0B15F-3213-3912-E4F2-5401687D4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u="sng" dirty="0"/>
              <a:t>Migration can be done, therefore, OUT of GitHub Enterprise Cloud at three different levels: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i="0">
                <a:effectLst/>
                <a:highlight>
                  <a:srgbClr val="FFFF00"/>
                </a:highlight>
                <a:latin typeface="Söhne"/>
              </a:rPr>
              <a:t>Organization </a:t>
            </a:r>
            <a:r>
              <a:rPr lang="es-ES" i="0" dirty="0">
                <a:effectLst/>
                <a:highlight>
                  <a:srgbClr val="FFFF00"/>
                </a:highlight>
                <a:latin typeface="Söhne"/>
              </a:rPr>
              <a:t>migration at once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>
                <a:highlight>
                  <a:srgbClr val="FFFF00"/>
                </a:highlight>
                <a:latin typeface="Söhne"/>
              </a:rPr>
              <a:t>Source Data </a:t>
            </a:r>
            <a:r>
              <a:rPr lang="es-ES" dirty="0">
                <a:latin typeface="Söhne"/>
              </a:rPr>
              <a:t>(apps, repos, tokens, ....) : </a:t>
            </a:r>
            <a:r>
              <a:rPr lang="es-ES" u="sng" dirty="0">
                <a:solidFill>
                  <a:srgbClr val="FF0000"/>
                </a:solidFill>
                <a:latin typeface="Söhne"/>
              </a:rPr>
              <a:t>deprecated from APRIL 2024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ES" dirty="0">
                <a:solidFill>
                  <a:srgbClr val="FF0000"/>
                </a:solidFill>
                <a:latin typeface="Söhne"/>
              </a:rPr>
              <a:t>We will have to use the Importer and/or the ghe-migrator instead. See later 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i="0" dirty="0">
                <a:effectLst/>
                <a:highlight>
                  <a:srgbClr val="FFFF00"/>
                </a:highlight>
                <a:latin typeface="Söhne"/>
              </a:rPr>
              <a:t>Users</a:t>
            </a:r>
          </a:p>
          <a:p>
            <a:r>
              <a:rPr lang="es-ES" dirty="0">
                <a:latin typeface="Söhne"/>
              </a:rPr>
              <a:t>This API uses the “octokit” package</a:t>
            </a:r>
          </a:p>
          <a:p>
            <a:pPr lvl="1"/>
            <a:r>
              <a:rPr lang="es-ES" i="0" dirty="0">
                <a:effectLst/>
                <a:latin typeface="Söhne"/>
              </a:rPr>
              <a:t>Seems like JS is best suited to interact with API Calls</a:t>
            </a:r>
            <a:endParaRPr lang="en-GB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471334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F28B-9B2F-3CD6-2A83-E8D642F9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Organization </a:t>
            </a:r>
            <a:r>
              <a:rPr lang="en-US" dirty="0"/>
              <a:t>Migration Endpoints</a:t>
            </a:r>
          </a:p>
        </p:txBody>
      </p:sp>
    </p:spTree>
    <p:extLst>
      <p:ext uri="{BB962C8B-B14F-4D97-AF65-F5344CB8AC3E}">
        <p14:creationId xmlns:p14="http://schemas.microsoft.com/office/powerpoint/2010/main" val="735510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81C4-831B-8DB6-0A26-0636A1E9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ORGANIZATION </a:t>
            </a:r>
            <a:r>
              <a:rPr lang="en-US" dirty="0"/>
              <a:t>MIGRATIONS ENDPOINTS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0B15F-3213-3912-E4F2-5401687D4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5043" cy="4975470"/>
          </a:xfrm>
        </p:spPr>
        <p:txBody>
          <a:bodyPr>
            <a:normAutofit/>
          </a:bodyPr>
          <a:lstStyle/>
          <a:p>
            <a:r>
              <a:rPr lang="en-GB" sz="1800" b="1" i="0" dirty="0">
                <a:effectLst/>
                <a:latin typeface="Söhne"/>
              </a:rPr>
              <a:t>Starting migration</a:t>
            </a:r>
            <a:r>
              <a:rPr lang="en-GB" sz="1800" b="0" i="0" dirty="0">
                <a:effectLst/>
                <a:latin typeface="Söhne"/>
              </a:rPr>
              <a:t> </a:t>
            </a:r>
            <a:r>
              <a:rPr lang="en-GB" sz="1800" b="0" i="0" dirty="0">
                <a:effectLst/>
                <a:latin typeface="Söhne"/>
                <a:sym typeface="Wingdings" panose="05000000000000000000" pitchFamily="2" charset="2"/>
              </a:rPr>
              <a:t> Defines and creates the MIGRATION ARCHIVE:</a:t>
            </a:r>
          </a:p>
          <a:p>
            <a:r>
              <a:rPr lang="en-GB" sz="1800" dirty="0">
                <a:latin typeface="Söhne"/>
                <a:sym typeface="Wingdings" panose="05000000000000000000" pitchFamily="2" charset="2"/>
              </a:rPr>
              <a:t>Parameters Set (red highlighted are mandatory)</a:t>
            </a:r>
            <a:endParaRPr lang="en-GB" sz="1800" b="0" i="0" dirty="0">
              <a:effectLst/>
              <a:latin typeface="Söhne"/>
              <a:sym typeface="Wingdings" panose="05000000000000000000" pitchFamily="2" charset="2"/>
            </a:endParaRPr>
          </a:p>
          <a:p>
            <a:pPr lvl="1"/>
            <a:endParaRPr lang="en-GB" b="0" i="0" dirty="0">
              <a:effectLst/>
              <a:latin typeface="Söhne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D4B4ED-3411-CB5F-5900-6E9E0733C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90850"/>
              </p:ext>
            </p:extLst>
          </p:nvPr>
        </p:nvGraphicFramePr>
        <p:xfrm>
          <a:off x="1286352" y="2877193"/>
          <a:ext cx="9348945" cy="3744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315">
                  <a:extLst>
                    <a:ext uri="{9D8B030D-6E8A-4147-A177-3AD203B41FA5}">
                      <a16:colId xmlns:a16="http://schemas.microsoft.com/office/drawing/2014/main" val="4038937403"/>
                    </a:ext>
                  </a:extLst>
                </a:gridCol>
                <a:gridCol w="3116315">
                  <a:extLst>
                    <a:ext uri="{9D8B030D-6E8A-4147-A177-3AD203B41FA5}">
                      <a16:colId xmlns:a16="http://schemas.microsoft.com/office/drawing/2014/main" val="3235527167"/>
                    </a:ext>
                  </a:extLst>
                </a:gridCol>
                <a:gridCol w="3116315">
                  <a:extLst>
                    <a:ext uri="{9D8B030D-6E8A-4147-A177-3AD203B41FA5}">
                      <a16:colId xmlns:a16="http://schemas.microsoft.com/office/drawing/2014/main" val="216594730"/>
                    </a:ext>
                  </a:extLst>
                </a:gridCol>
              </a:tblGrid>
              <a:tr h="351474">
                <a:tc>
                  <a:txBody>
                    <a:bodyPr/>
                    <a:lstStyle/>
                    <a:p>
                      <a:r>
                        <a:rPr lang="en-US" sz="1100" dirty="0"/>
                        <a:t>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Response Codes  (https code)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9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accept :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repositories : array of 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 :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64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org :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lock_repositories</a:t>
                      </a:r>
                      <a:r>
                        <a:rPr lang="en-US" sz="1100" dirty="0"/>
                        <a:t> : </a:t>
                      </a:r>
                      <a:r>
                        <a:rPr lang="en-US" sz="1100" dirty="0" err="1"/>
                        <a:t>boolean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404 : resource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2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exclude_metadata</a:t>
                      </a:r>
                      <a:r>
                        <a:rPr lang="en-US" sz="1100" dirty="0"/>
                        <a:t> : </a:t>
                      </a:r>
                      <a:r>
                        <a:rPr lang="en-US" sz="1100" dirty="0" err="1"/>
                        <a:t>boolean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422: verification failed, or the endpoint has been spammed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14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exclude_git_data</a:t>
                      </a:r>
                      <a:r>
                        <a:rPr lang="en-US" sz="1100" dirty="0"/>
                        <a:t> : </a:t>
                      </a:r>
                      <a:r>
                        <a:rPr lang="en-US" sz="1100" dirty="0" err="1"/>
                        <a:t>boolean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16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exclude_attachments</a:t>
                      </a:r>
                      <a:r>
                        <a:rPr lang="en-US" sz="1100" dirty="0"/>
                        <a:t> : </a:t>
                      </a:r>
                      <a:r>
                        <a:rPr lang="en-US" sz="1100" dirty="0" err="1"/>
                        <a:t>boolean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47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exclude_releases</a:t>
                      </a:r>
                      <a:r>
                        <a:rPr lang="en-US" sz="1100" dirty="0"/>
                        <a:t> : </a:t>
                      </a:r>
                      <a:r>
                        <a:rPr lang="en-US" sz="1100" dirty="0" err="1"/>
                        <a:t>boolean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01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exclude_owner_projects</a:t>
                      </a:r>
                      <a:r>
                        <a:rPr lang="en-US" sz="1100" dirty="0"/>
                        <a:t> : </a:t>
                      </a:r>
                      <a:r>
                        <a:rPr lang="en-US" sz="1100" dirty="0" err="1"/>
                        <a:t>boolean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822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org_metadata_only</a:t>
                      </a:r>
                      <a:r>
                        <a:rPr lang="en-US" sz="1100" dirty="0"/>
                        <a:t> : </a:t>
                      </a:r>
                      <a:r>
                        <a:rPr lang="en-US" sz="1100" dirty="0" err="1"/>
                        <a:t>boolean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526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exclude : </a:t>
                      </a:r>
                      <a:r>
                        <a:rPr lang="en-US" sz="1100" dirty="0" err="1"/>
                        <a:t>boolean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909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41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81C4-831B-8DB6-0A26-0636A1E9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ORGANIZATION </a:t>
            </a:r>
            <a:r>
              <a:rPr lang="en-US" dirty="0"/>
              <a:t>MIGRATIONS ENDPOINTS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0B15F-3213-3912-E4F2-5401687D4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5043" cy="4975470"/>
          </a:xfrm>
        </p:spPr>
        <p:txBody>
          <a:bodyPr>
            <a:normAutofit/>
          </a:bodyPr>
          <a:lstStyle/>
          <a:p>
            <a:r>
              <a:rPr lang="en-GB" sz="1800" b="1" i="0" dirty="0">
                <a:effectLst/>
                <a:latin typeface="Söhne"/>
              </a:rPr>
              <a:t>List migrations</a:t>
            </a:r>
            <a:r>
              <a:rPr lang="en-GB" sz="1800" b="0" i="0" dirty="0">
                <a:effectLst/>
                <a:latin typeface="Söhne"/>
              </a:rPr>
              <a:t> </a:t>
            </a:r>
            <a:r>
              <a:rPr lang="en-GB" sz="1800" b="0" i="0" dirty="0">
                <a:effectLst/>
                <a:latin typeface="Söhne"/>
                <a:sym typeface="Wingdings" panose="05000000000000000000" pitchFamily="2" charset="2"/>
              </a:rPr>
              <a:t> Lists the most recent migrations, including both exports (which can be started through the REST API) and imports (which cannot be started using the REST API). A list of repositories is only returned for export migrations.</a:t>
            </a:r>
          </a:p>
          <a:p>
            <a:r>
              <a:rPr lang="en-GB" sz="1800" dirty="0">
                <a:latin typeface="Söhne"/>
                <a:sym typeface="Wingdings" panose="05000000000000000000" pitchFamily="2" charset="2"/>
              </a:rPr>
              <a:t>Parameters Set (red highlighted are mandatory)</a:t>
            </a:r>
            <a:endParaRPr lang="en-GB" sz="1800" b="0" i="0" dirty="0">
              <a:effectLst/>
              <a:latin typeface="Söhne"/>
              <a:sym typeface="Wingdings" panose="05000000000000000000" pitchFamily="2" charset="2"/>
            </a:endParaRPr>
          </a:p>
          <a:p>
            <a:pPr lvl="1"/>
            <a:endParaRPr lang="en-GB" b="0" i="0" dirty="0">
              <a:effectLst/>
              <a:latin typeface="Söhne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D4B4ED-3411-CB5F-5900-6E9E0733C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584621"/>
              </p:ext>
            </p:extLst>
          </p:nvPr>
        </p:nvGraphicFramePr>
        <p:xfrm>
          <a:off x="1286352" y="3183699"/>
          <a:ext cx="934894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236">
                  <a:extLst>
                    <a:ext uri="{9D8B030D-6E8A-4147-A177-3AD203B41FA5}">
                      <a16:colId xmlns:a16="http://schemas.microsoft.com/office/drawing/2014/main" val="4038937403"/>
                    </a:ext>
                  </a:extLst>
                </a:gridCol>
                <a:gridCol w="2337236">
                  <a:extLst>
                    <a:ext uri="{9D8B030D-6E8A-4147-A177-3AD203B41FA5}">
                      <a16:colId xmlns:a16="http://schemas.microsoft.com/office/drawing/2014/main" val="3235527167"/>
                    </a:ext>
                  </a:extLst>
                </a:gridCol>
                <a:gridCol w="2337236">
                  <a:extLst>
                    <a:ext uri="{9D8B030D-6E8A-4147-A177-3AD203B41FA5}">
                      <a16:colId xmlns:a16="http://schemas.microsoft.com/office/drawing/2014/main" val="3234921522"/>
                    </a:ext>
                  </a:extLst>
                </a:gridCol>
                <a:gridCol w="2337236">
                  <a:extLst>
                    <a:ext uri="{9D8B030D-6E8A-4147-A177-3AD203B41FA5}">
                      <a16:colId xmlns:a16="http://schemas.microsoft.com/office/drawing/2014/main" val="216594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Response Codes  (https code)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9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accept :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org :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per_page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: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 : 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64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Page :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2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exclude : </a:t>
                      </a:r>
                      <a:r>
                        <a:rPr lang="en-US" sz="1100" dirty="0" err="1"/>
                        <a:t>boolean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14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225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81C4-831B-8DB6-0A26-0636A1E9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ORGANIZATION </a:t>
            </a:r>
            <a:r>
              <a:rPr lang="en-US" dirty="0"/>
              <a:t>MIGRATIONS ENDPOINTS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0B15F-3213-3912-E4F2-5401687D4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5043" cy="4975470"/>
          </a:xfrm>
        </p:spPr>
        <p:txBody>
          <a:bodyPr>
            <a:normAutofit/>
          </a:bodyPr>
          <a:lstStyle/>
          <a:p>
            <a:r>
              <a:rPr lang="en-GB" sz="1800" b="1" i="0" dirty="0">
                <a:effectLst/>
                <a:latin typeface="Söhne"/>
              </a:rPr>
              <a:t>Get migration</a:t>
            </a:r>
            <a:r>
              <a:rPr lang="en-GB" sz="1800" b="0" i="0" dirty="0">
                <a:effectLst/>
                <a:latin typeface="Söhne"/>
              </a:rPr>
              <a:t> </a:t>
            </a:r>
            <a:r>
              <a:rPr lang="en-GB" sz="1800" b="1" i="0" dirty="0">
                <a:effectLst/>
                <a:latin typeface="Söhne"/>
              </a:rPr>
              <a:t>status</a:t>
            </a:r>
            <a:r>
              <a:rPr lang="en-GB" sz="1800" b="0" i="0" dirty="0">
                <a:effectLst/>
                <a:latin typeface="Söhne"/>
                <a:sym typeface="Wingdings" panose="05000000000000000000" pitchFamily="2" charset="2"/>
              </a:rPr>
              <a:t> Fetches the status of a migration</a:t>
            </a:r>
          </a:p>
          <a:p>
            <a:r>
              <a:rPr lang="en-GB" sz="1800" dirty="0">
                <a:latin typeface="Söhne"/>
                <a:sym typeface="Wingdings" panose="05000000000000000000" pitchFamily="2" charset="2"/>
              </a:rPr>
              <a:t>Can be one of the following values : </a:t>
            </a:r>
            <a:r>
              <a:rPr lang="en-GB" sz="1800" b="1" dirty="0">
                <a:latin typeface="Söhne"/>
                <a:sym typeface="Wingdings" panose="05000000000000000000" pitchFamily="2" charset="2"/>
              </a:rPr>
              <a:t>pending, exporting, exported, failed</a:t>
            </a:r>
            <a:endParaRPr lang="en-GB" sz="1800" b="1" i="0" dirty="0">
              <a:effectLst/>
              <a:latin typeface="Söhne"/>
              <a:sym typeface="Wingdings" panose="05000000000000000000" pitchFamily="2" charset="2"/>
            </a:endParaRPr>
          </a:p>
          <a:p>
            <a:r>
              <a:rPr lang="en-GB" sz="1800" dirty="0">
                <a:latin typeface="Söhne"/>
                <a:sym typeface="Wingdings" panose="05000000000000000000" pitchFamily="2" charset="2"/>
              </a:rPr>
              <a:t>Parameters Set (red highlighted are mandatory)</a:t>
            </a:r>
            <a:endParaRPr lang="en-GB" sz="1800" b="0" i="0" dirty="0">
              <a:effectLst/>
              <a:latin typeface="Söhne"/>
              <a:sym typeface="Wingdings" panose="05000000000000000000" pitchFamily="2" charset="2"/>
            </a:endParaRPr>
          </a:p>
          <a:p>
            <a:pPr lvl="1"/>
            <a:endParaRPr lang="en-GB" b="0" i="0" dirty="0">
              <a:effectLst/>
              <a:latin typeface="Söhne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D4B4ED-3411-CB5F-5900-6E9E0733C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545318"/>
              </p:ext>
            </p:extLst>
          </p:nvPr>
        </p:nvGraphicFramePr>
        <p:xfrm>
          <a:off x="1286352" y="3100326"/>
          <a:ext cx="9348944" cy="105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236">
                  <a:extLst>
                    <a:ext uri="{9D8B030D-6E8A-4147-A177-3AD203B41FA5}">
                      <a16:colId xmlns:a16="http://schemas.microsoft.com/office/drawing/2014/main" val="4038937403"/>
                    </a:ext>
                  </a:extLst>
                </a:gridCol>
                <a:gridCol w="2337236">
                  <a:extLst>
                    <a:ext uri="{9D8B030D-6E8A-4147-A177-3AD203B41FA5}">
                      <a16:colId xmlns:a16="http://schemas.microsoft.com/office/drawing/2014/main" val="3235527167"/>
                    </a:ext>
                  </a:extLst>
                </a:gridCol>
                <a:gridCol w="2337236">
                  <a:extLst>
                    <a:ext uri="{9D8B030D-6E8A-4147-A177-3AD203B41FA5}">
                      <a16:colId xmlns:a16="http://schemas.microsoft.com/office/drawing/2014/main" val="3211358892"/>
                    </a:ext>
                  </a:extLst>
                </a:gridCol>
                <a:gridCol w="2337236">
                  <a:extLst>
                    <a:ext uri="{9D8B030D-6E8A-4147-A177-3AD203B41FA5}">
                      <a16:colId xmlns:a16="http://schemas.microsoft.com/office/drawing/2014/main" val="216594730"/>
                    </a:ext>
                  </a:extLst>
                </a:gridCol>
              </a:tblGrid>
              <a:tr h="128341">
                <a:tc>
                  <a:txBody>
                    <a:bodyPr/>
                    <a:lstStyle/>
                    <a:p>
                      <a:r>
                        <a:rPr lang="en-US" sz="1100" dirty="0"/>
                        <a:t>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Response Codes  (https code)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9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accept :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org :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exclude :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 : pending, exporting, exported, failed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64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FF0000"/>
                          </a:solidFill>
                        </a:rPr>
                        <a:t>migration_id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 :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404 : resource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241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223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2398</TotalTime>
  <Words>1509</Words>
  <Application>Microsoft Office PowerPoint</Application>
  <PresentationFormat>Widescreen</PresentationFormat>
  <Paragraphs>258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Söhne</vt:lpstr>
      <vt:lpstr>Wingdings</vt:lpstr>
      <vt:lpstr>Office Theme</vt:lpstr>
      <vt:lpstr>PowerPoint Presentation</vt:lpstr>
      <vt:lpstr>Migration to EMU Reference Architecture</vt:lpstr>
      <vt:lpstr>GitHub API for migrations</vt:lpstr>
      <vt:lpstr>GitHub Enterprise Cloud Rest API for migrations </vt:lpstr>
      <vt:lpstr>GitHub Enterprise Cloud Rest API for migrations </vt:lpstr>
      <vt:lpstr>Organization Migration Endpoints</vt:lpstr>
      <vt:lpstr>ORGANIZATION MIGRATIONS ENDPOINTS </vt:lpstr>
      <vt:lpstr>ORGANIZATION MIGRATIONS ENDPOINTS </vt:lpstr>
      <vt:lpstr>ORGANIZATION MIGRATIONS ENDPOINTS </vt:lpstr>
      <vt:lpstr>ORGANIZATION MIGRATIONS ENDPOINTS </vt:lpstr>
      <vt:lpstr>ORGANIZATION MIGRATIONS ENDPOINTS </vt:lpstr>
      <vt:lpstr>ORGANIZATION MIGRATIONS ENDPOINTS </vt:lpstr>
      <vt:lpstr>ORGANIZATION MIGRATIONS ENDPOINTS </vt:lpstr>
      <vt:lpstr>Source Data Strategy (importing)</vt:lpstr>
      <vt:lpstr>User Migration Endpoints</vt:lpstr>
      <vt:lpstr>USER MIGRATION ENDPOINTS </vt:lpstr>
      <vt:lpstr>USER MIGRATION ENDPOINTS </vt:lpstr>
      <vt:lpstr>USER MIGRATION ENDPOINTS </vt:lpstr>
      <vt:lpstr>USER MIGRATION ENDPOINTS </vt:lpstr>
      <vt:lpstr>USER MIGRATION ENDPOINTS </vt:lpstr>
      <vt:lpstr>USER MIGRATION ENDPOINTS </vt:lpstr>
      <vt:lpstr>USER MIGRATION ENDPOINTS </vt:lpstr>
      <vt:lpstr>USER MIGRATION ENDPOINTS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Fernandez, Jose Miguel (Bip Group)</dc:creator>
  <cp:lastModifiedBy>Fernandez, Jose Miguel (Bip Group)</cp:lastModifiedBy>
  <cp:revision>4</cp:revision>
  <dcterms:created xsi:type="dcterms:W3CDTF">2023-07-10T12:53:27Z</dcterms:created>
  <dcterms:modified xsi:type="dcterms:W3CDTF">2023-11-15T16:26:29Z</dcterms:modified>
</cp:coreProperties>
</file>