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271" r:id="rId5"/>
    <p:sldId id="272" r:id="rId6"/>
    <p:sldId id="273" r:id="rId7"/>
    <p:sldId id="274" r:id="rId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B98D42-308A-4942-A9E7-614D06951B82}" v="14" dt="2023-11-21T13:49:00.0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sorterViewPr>
    <p:cViewPr>
      <p:scale>
        <a:sx n="100" d="100"/>
        <a:sy n="100" d="100"/>
      </p:scale>
      <p:origin x="0" y="-753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rnandez, Jose Miguel (Bip Group)" userId="a4f72b20-44e0-456f-a4df-5507cd74a20f" providerId="ADAL" clId="{BBB98D42-308A-4942-A9E7-614D06951B82}"/>
    <pc:docChg chg="undo custSel addSld modSld">
      <pc:chgData name="Fernandez, Jose Miguel (Bip Group)" userId="a4f72b20-44e0-456f-a4df-5507cd74a20f" providerId="ADAL" clId="{BBB98D42-308A-4942-A9E7-614D06951B82}" dt="2023-11-21T14:50:43.503" v="4044" actId="1035"/>
      <pc:docMkLst>
        <pc:docMk/>
      </pc:docMkLst>
      <pc:sldChg chg="modSp mod">
        <pc:chgData name="Fernandez, Jose Miguel (Bip Group)" userId="a4f72b20-44e0-456f-a4df-5507cd74a20f" providerId="ADAL" clId="{BBB98D42-308A-4942-A9E7-614D06951B82}" dt="2023-11-21T13:24:34.295" v="155" actId="20577"/>
        <pc:sldMkLst>
          <pc:docMk/>
          <pc:sldMk cId="1563231684" sldId="256"/>
        </pc:sldMkLst>
        <pc:spChg chg="mod">
          <ac:chgData name="Fernandez, Jose Miguel (Bip Group)" userId="a4f72b20-44e0-456f-a4df-5507cd74a20f" providerId="ADAL" clId="{BBB98D42-308A-4942-A9E7-614D06951B82}" dt="2023-11-21T13:24:34.295" v="155" actId="20577"/>
          <ac:spMkLst>
            <pc:docMk/>
            <pc:sldMk cId="1563231684" sldId="256"/>
            <ac:spMk id="3" creationId="{EE81E7C8-32AF-7DBA-8EBB-C8D5BCF07DA6}"/>
          </ac:spMkLst>
        </pc:spChg>
      </pc:sldChg>
      <pc:sldChg chg="modSp mod">
        <pc:chgData name="Fernandez, Jose Miguel (Bip Group)" userId="a4f72b20-44e0-456f-a4df-5507cd74a20f" providerId="ADAL" clId="{BBB98D42-308A-4942-A9E7-614D06951B82}" dt="2023-11-21T13:25:21.218" v="197" actId="20577"/>
        <pc:sldMkLst>
          <pc:docMk/>
          <pc:sldMk cId="2585035068" sldId="269"/>
        </pc:sldMkLst>
        <pc:spChg chg="mod">
          <ac:chgData name="Fernandez, Jose Miguel (Bip Group)" userId="a4f72b20-44e0-456f-a4df-5507cd74a20f" providerId="ADAL" clId="{BBB98D42-308A-4942-A9E7-614D06951B82}" dt="2023-11-21T13:25:08.163" v="186" actId="790"/>
          <ac:spMkLst>
            <pc:docMk/>
            <pc:sldMk cId="2585035068" sldId="269"/>
            <ac:spMk id="2" creationId="{7AB5F4BF-27DB-5D76-32F5-3B1E6461EB53}"/>
          </ac:spMkLst>
        </pc:spChg>
        <pc:graphicFrameChg chg="mod">
          <ac:chgData name="Fernandez, Jose Miguel (Bip Group)" userId="a4f72b20-44e0-456f-a4df-5507cd74a20f" providerId="ADAL" clId="{BBB98D42-308A-4942-A9E7-614D06951B82}" dt="2023-11-21T13:25:21.218" v="197" actId="20577"/>
          <ac:graphicFrameMkLst>
            <pc:docMk/>
            <pc:sldMk cId="2585035068" sldId="269"/>
            <ac:graphicFrameMk id="4" creationId="{A9524837-8EBF-514D-B754-9F91AF21DFB4}"/>
          </ac:graphicFrameMkLst>
        </pc:graphicFrameChg>
      </pc:sldChg>
      <pc:sldChg chg="modSp new mod">
        <pc:chgData name="Fernandez, Jose Miguel (Bip Group)" userId="a4f72b20-44e0-456f-a4df-5507cd74a20f" providerId="ADAL" clId="{BBB98D42-308A-4942-A9E7-614D06951B82}" dt="2023-11-21T13:59:20.232" v="3060" actId="20577"/>
        <pc:sldMkLst>
          <pc:docMk/>
          <pc:sldMk cId="2125897974" sldId="270"/>
        </pc:sldMkLst>
        <pc:spChg chg="mod">
          <ac:chgData name="Fernandez, Jose Miguel (Bip Group)" userId="a4f72b20-44e0-456f-a4df-5507cd74a20f" providerId="ADAL" clId="{BBB98D42-308A-4942-A9E7-614D06951B82}" dt="2023-11-21T13:25:42.724" v="230" actId="20577"/>
          <ac:spMkLst>
            <pc:docMk/>
            <pc:sldMk cId="2125897974" sldId="270"/>
            <ac:spMk id="2" creationId="{94F848D9-D0FD-427B-CA02-C97F22ED28A4}"/>
          </ac:spMkLst>
        </pc:spChg>
        <pc:spChg chg="mod">
          <ac:chgData name="Fernandez, Jose Miguel (Bip Group)" userId="a4f72b20-44e0-456f-a4df-5507cd74a20f" providerId="ADAL" clId="{BBB98D42-308A-4942-A9E7-614D06951B82}" dt="2023-11-21T13:59:20.232" v="3060" actId="20577"/>
          <ac:spMkLst>
            <pc:docMk/>
            <pc:sldMk cId="2125897974" sldId="270"/>
            <ac:spMk id="3" creationId="{EEEE249F-79E2-6DC3-B641-149F0A793D7D}"/>
          </ac:spMkLst>
        </pc:spChg>
      </pc:sldChg>
      <pc:sldChg chg="addSp delSp modSp add mod">
        <pc:chgData name="Fernandez, Jose Miguel (Bip Group)" userId="a4f72b20-44e0-456f-a4df-5507cd74a20f" providerId="ADAL" clId="{BBB98D42-308A-4942-A9E7-614D06951B82}" dt="2023-11-21T13:48:28.721" v="1851" actId="20577"/>
        <pc:sldMkLst>
          <pc:docMk/>
          <pc:sldMk cId="3492428430" sldId="271"/>
        </pc:sldMkLst>
        <pc:spChg chg="mod">
          <ac:chgData name="Fernandez, Jose Miguel (Bip Group)" userId="a4f72b20-44e0-456f-a4df-5507cd74a20f" providerId="ADAL" clId="{BBB98D42-308A-4942-A9E7-614D06951B82}" dt="2023-11-21T13:29:59.812" v="853" actId="20577"/>
          <ac:spMkLst>
            <pc:docMk/>
            <pc:sldMk cId="3492428430" sldId="271"/>
            <ac:spMk id="2" creationId="{94F848D9-D0FD-427B-CA02-C97F22ED28A4}"/>
          </ac:spMkLst>
        </pc:spChg>
        <pc:spChg chg="del mod">
          <ac:chgData name="Fernandez, Jose Miguel (Bip Group)" userId="a4f72b20-44e0-456f-a4df-5507cd74a20f" providerId="ADAL" clId="{BBB98D42-308A-4942-A9E7-614D06951B82}" dt="2023-11-21T13:30:16.947" v="856" actId="3680"/>
          <ac:spMkLst>
            <pc:docMk/>
            <pc:sldMk cId="3492428430" sldId="271"/>
            <ac:spMk id="3" creationId="{EEEE249F-79E2-6DC3-B641-149F0A793D7D}"/>
          </ac:spMkLst>
        </pc:spChg>
        <pc:graphicFrameChg chg="add mod ord modGraphic">
          <ac:chgData name="Fernandez, Jose Miguel (Bip Group)" userId="a4f72b20-44e0-456f-a4df-5507cd74a20f" providerId="ADAL" clId="{BBB98D42-308A-4942-A9E7-614D06951B82}" dt="2023-11-21T13:48:28.721" v="1851" actId="20577"/>
          <ac:graphicFrameMkLst>
            <pc:docMk/>
            <pc:sldMk cId="3492428430" sldId="271"/>
            <ac:graphicFrameMk id="4" creationId="{17AFF622-7BBA-361D-4122-42A7EDE9BA40}"/>
          </ac:graphicFrameMkLst>
        </pc:graphicFrameChg>
      </pc:sldChg>
      <pc:sldChg chg="modSp mod">
        <pc:chgData name="Fernandez, Jose Miguel (Bip Group)" userId="a4f72b20-44e0-456f-a4df-5507cd74a20f" providerId="ADAL" clId="{BBB98D42-308A-4942-A9E7-614D06951B82}" dt="2023-11-21T13:54:45.335" v="2614" actId="2165"/>
        <pc:sldMkLst>
          <pc:docMk/>
          <pc:sldMk cId="53340136" sldId="272"/>
        </pc:sldMkLst>
        <pc:graphicFrameChg chg="modGraphic">
          <ac:chgData name="Fernandez, Jose Miguel (Bip Group)" userId="a4f72b20-44e0-456f-a4df-5507cd74a20f" providerId="ADAL" clId="{BBB98D42-308A-4942-A9E7-614D06951B82}" dt="2023-11-21T13:54:45.335" v="2614" actId="2165"/>
          <ac:graphicFrameMkLst>
            <pc:docMk/>
            <pc:sldMk cId="53340136" sldId="272"/>
            <ac:graphicFrameMk id="4" creationId="{17AFF622-7BBA-361D-4122-42A7EDE9BA40}"/>
          </ac:graphicFrameMkLst>
        </pc:graphicFrameChg>
      </pc:sldChg>
      <pc:sldChg chg="modSp add mod">
        <pc:chgData name="Fernandez, Jose Miguel (Bip Group)" userId="a4f72b20-44e0-456f-a4df-5507cd74a20f" providerId="ADAL" clId="{BBB98D42-308A-4942-A9E7-614D06951B82}" dt="2023-11-21T14:07:03.772" v="4042" actId="20577"/>
        <pc:sldMkLst>
          <pc:docMk/>
          <pc:sldMk cId="1078018203" sldId="273"/>
        </pc:sldMkLst>
        <pc:spChg chg="mod">
          <ac:chgData name="Fernandez, Jose Miguel (Bip Group)" userId="a4f72b20-44e0-456f-a4df-5507cd74a20f" providerId="ADAL" clId="{BBB98D42-308A-4942-A9E7-614D06951B82}" dt="2023-11-21T13:59:51.539" v="3101" actId="20577"/>
          <ac:spMkLst>
            <pc:docMk/>
            <pc:sldMk cId="1078018203" sldId="273"/>
            <ac:spMk id="2" creationId="{94F848D9-D0FD-427B-CA02-C97F22ED28A4}"/>
          </ac:spMkLst>
        </pc:spChg>
        <pc:graphicFrameChg chg="modGraphic">
          <ac:chgData name="Fernandez, Jose Miguel (Bip Group)" userId="a4f72b20-44e0-456f-a4df-5507cd74a20f" providerId="ADAL" clId="{BBB98D42-308A-4942-A9E7-614D06951B82}" dt="2023-11-21T14:07:03.772" v="4042" actId="20577"/>
          <ac:graphicFrameMkLst>
            <pc:docMk/>
            <pc:sldMk cId="1078018203" sldId="273"/>
            <ac:graphicFrameMk id="4" creationId="{17AFF622-7BBA-361D-4122-42A7EDE9BA40}"/>
          </ac:graphicFrameMkLst>
        </pc:graphicFrameChg>
      </pc:sldChg>
      <pc:sldChg chg="modSp new mod">
        <pc:chgData name="Fernandez, Jose Miguel (Bip Group)" userId="a4f72b20-44e0-456f-a4df-5507cd74a20f" providerId="ADAL" clId="{BBB98D42-308A-4942-A9E7-614D06951B82}" dt="2023-11-21T14:50:43.503" v="4044" actId="1035"/>
        <pc:sldMkLst>
          <pc:docMk/>
          <pc:sldMk cId="3551527923" sldId="274"/>
        </pc:sldMkLst>
        <pc:spChg chg="mod">
          <ac:chgData name="Fernandez, Jose Miguel (Bip Group)" userId="a4f72b20-44e0-456f-a4df-5507cd74a20f" providerId="ADAL" clId="{BBB98D42-308A-4942-A9E7-614D06951B82}" dt="2023-11-21T14:50:43.503" v="4044" actId="1035"/>
          <ac:spMkLst>
            <pc:docMk/>
            <pc:sldMk cId="3551527923" sldId="274"/>
            <ac:spMk id="2" creationId="{67A5ADF3-0C4B-5BE4-21BF-F1E7F54B06D4}"/>
          </ac:spMkLst>
        </pc:spChg>
        <pc:spChg chg="mod">
          <ac:chgData name="Fernandez, Jose Miguel (Bip Group)" userId="a4f72b20-44e0-456f-a4df-5507cd74a20f" providerId="ADAL" clId="{BBB98D42-308A-4942-A9E7-614D06951B82}" dt="2023-11-21T14:06:16.473" v="3863" actId="113"/>
          <ac:spMkLst>
            <pc:docMk/>
            <pc:sldMk cId="3551527923" sldId="274"/>
            <ac:spMk id="3" creationId="{C77071C5-5343-F0AB-B2F9-6C88C54B7D4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F68238-7284-471C-A8DB-741789713B01}" type="doc">
      <dgm:prSet loTypeId="urn:microsoft.com/office/officeart/2011/layout/InterconnectedBlockProcess" loCatId="process" qsTypeId="urn:microsoft.com/office/officeart/2005/8/quickstyle/simple1" qsCatId="simple" csTypeId="urn:microsoft.com/office/officeart/2005/8/colors/colorful4" csCatId="colorful" phldr="1"/>
      <dgm:spPr/>
      <dgm:t>
        <a:bodyPr/>
        <a:lstStyle/>
        <a:p>
          <a:endParaRPr lang="en-US"/>
        </a:p>
      </dgm:t>
    </dgm:pt>
    <dgm:pt modelId="{76B40EBD-A755-406C-BFC3-F5E6922E9C07}">
      <dgm:prSet phldrT="[Text]"/>
      <dgm:spPr/>
      <dgm:t>
        <a:bodyPr/>
        <a:lstStyle/>
        <a:p>
          <a:r>
            <a:rPr lang="es-ES" noProof="0" dirty="0"/>
            <a:t>Github</a:t>
          </a:r>
          <a:r>
            <a:rPr lang="en-US" dirty="0"/>
            <a:t> EC Setting (source): SKY</a:t>
          </a:r>
        </a:p>
      </dgm:t>
    </dgm:pt>
    <dgm:pt modelId="{BB3BAA98-EC25-4085-8449-2CEC78A3B925}" type="parTrans" cxnId="{C4A4FED0-C43C-4D86-A0C7-4059772B0E5E}">
      <dgm:prSet/>
      <dgm:spPr/>
      <dgm:t>
        <a:bodyPr/>
        <a:lstStyle/>
        <a:p>
          <a:endParaRPr lang="en-US"/>
        </a:p>
      </dgm:t>
    </dgm:pt>
    <dgm:pt modelId="{5C0598D3-DA3C-4DC4-A020-DED4A34A15EA}" type="sibTrans" cxnId="{C4A4FED0-C43C-4D86-A0C7-4059772B0E5E}">
      <dgm:prSet/>
      <dgm:spPr/>
      <dgm:t>
        <a:bodyPr/>
        <a:lstStyle/>
        <a:p>
          <a:endParaRPr lang="en-US"/>
        </a:p>
      </dgm:t>
    </dgm:pt>
    <dgm:pt modelId="{FB5FC7A9-941E-4938-8AC2-BBA76F7392EA}">
      <dgm:prSet phldrT="[Text]"/>
      <dgm:spPr/>
      <dgm:t>
        <a:bodyPr/>
        <a:lstStyle/>
        <a:p>
          <a:r>
            <a:rPr lang="en-US"/>
            <a:t>Organizations</a:t>
          </a:r>
          <a:endParaRPr lang="en-US" dirty="0"/>
        </a:p>
      </dgm:t>
    </dgm:pt>
    <dgm:pt modelId="{1A08475C-4A58-4888-8861-E73436025181}" type="parTrans" cxnId="{B72A5D76-F03B-4F95-B229-957CCBA3A47B}">
      <dgm:prSet/>
      <dgm:spPr/>
      <dgm:t>
        <a:bodyPr/>
        <a:lstStyle/>
        <a:p>
          <a:endParaRPr lang="en-US"/>
        </a:p>
      </dgm:t>
    </dgm:pt>
    <dgm:pt modelId="{8BC037A8-E092-431D-A4FB-87EB17CBA32F}" type="sibTrans" cxnId="{B72A5D76-F03B-4F95-B229-957CCBA3A47B}">
      <dgm:prSet/>
      <dgm:spPr/>
      <dgm:t>
        <a:bodyPr/>
        <a:lstStyle/>
        <a:p>
          <a:endParaRPr lang="en-US"/>
        </a:p>
      </dgm:t>
    </dgm:pt>
    <dgm:pt modelId="{5FDAEB1B-CF9D-4E70-8533-53C972601DFC}">
      <dgm:prSet phldrT="[Text]"/>
      <dgm:spPr/>
      <dgm:t>
        <a:bodyPr/>
        <a:lstStyle/>
        <a:p>
          <a:r>
            <a:rPr lang="en-US" dirty="0"/>
            <a:t>Migration Tools</a:t>
          </a:r>
        </a:p>
      </dgm:t>
    </dgm:pt>
    <dgm:pt modelId="{23ED2A29-F4BB-4255-8965-655A49F9F1C6}" type="parTrans" cxnId="{E5B5C164-F53E-44D8-A18B-E8476B4E2AB6}">
      <dgm:prSet/>
      <dgm:spPr/>
      <dgm:t>
        <a:bodyPr/>
        <a:lstStyle/>
        <a:p>
          <a:endParaRPr lang="en-US"/>
        </a:p>
      </dgm:t>
    </dgm:pt>
    <dgm:pt modelId="{F55C0BE2-F272-425F-8F17-713C0C5BC2CB}" type="sibTrans" cxnId="{E5B5C164-F53E-44D8-A18B-E8476B4E2AB6}">
      <dgm:prSet/>
      <dgm:spPr/>
      <dgm:t>
        <a:bodyPr/>
        <a:lstStyle/>
        <a:p>
          <a:endParaRPr lang="en-US"/>
        </a:p>
      </dgm:t>
    </dgm:pt>
    <dgm:pt modelId="{2DC3E1C3-16E3-4086-8481-8D6EAD1E088F}">
      <dgm:prSet phldrT="[Text]"/>
      <dgm:spPr/>
      <dgm:t>
        <a:bodyPr/>
        <a:lstStyle/>
        <a:p>
          <a:r>
            <a:rPr lang="en-US" dirty="0"/>
            <a:t>GitHub API  (GEC source setting: org / users)</a:t>
          </a:r>
        </a:p>
        <a:p>
          <a:r>
            <a:rPr lang="en-US" dirty="0" err="1"/>
            <a:t>Github</a:t>
          </a:r>
          <a:r>
            <a:rPr lang="en-US" dirty="0"/>
            <a:t> EMU  API (Importer: org / repos)</a:t>
          </a:r>
        </a:p>
        <a:p>
          <a:r>
            <a:rPr lang="en-US" dirty="0" err="1"/>
            <a:t>ghe</a:t>
          </a:r>
          <a:r>
            <a:rPr lang="en-US" dirty="0"/>
            <a:t>-migrator (repo only migration GEC to EMU)</a:t>
          </a:r>
        </a:p>
        <a:p>
          <a:r>
            <a:rPr lang="en-US" dirty="0"/>
            <a:t> </a:t>
          </a:r>
        </a:p>
      </dgm:t>
    </dgm:pt>
    <dgm:pt modelId="{F860FCC1-81F7-4634-B225-063B48AF2D1E}" type="parTrans" cxnId="{FAF7B603-E538-4056-B355-9F4D68D739CE}">
      <dgm:prSet/>
      <dgm:spPr/>
      <dgm:t>
        <a:bodyPr/>
        <a:lstStyle/>
        <a:p>
          <a:endParaRPr lang="en-US"/>
        </a:p>
      </dgm:t>
    </dgm:pt>
    <dgm:pt modelId="{2A1D8CB6-D9BD-48DA-BE15-0E626A5E8FE8}" type="sibTrans" cxnId="{FAF7B603-E538-4056-B355-9F4D68D739CE}">
      <dgm:prSet/>
      <dgm:spPr/>
      <dgm:t>
        <a:bodyPr/>
        <a:lstStyle/>
        <a:p>
          <a:endParaRPr lang="en-US"/>
        </a:p>
      </dgm:t>
    </dgm:pt>
    <dgm:pt modelId="{AE523F93-D6F1-401E-B52E-CB9B6641720C}">
      <dgm:prSet phldrT="[Text]"/>
      <dgm:spPr/>
      <dgm:t>
        <a:bodyPr/>
        <a:lstStyle/>
        <a:p>
          <a:r>
            <a:rPr lang="en-US" dirty="0" err="1"/>
            <a:t>Github</a:t>
          </a:r>
          <a:r>
            <a:rPr lang="en-US" dirty="0"/>
            <a:t> EMU Setting (target): NBCU</a:t>
          </a:r>
        </a:p>
      </dgm:t>
    </dgm:pt>
    <dgm:pt modelId="{B8F2D5E4-DE1A-4E8D-AA4A-7B303AD29403}" type="parTrans" cxnId="{B2B076E4-7CB8-44D8-A5F5-3EAB5F818A50}">
      <dgm:prSet/>
      <dgm:spPr/>
      <dgm:t>
        <a:bodyPr/>
        <a:lstStyle/>
        <a:p>
          <a:endParaRPr lang="en-US"/>
        </a:p>
      </dgm:t>
    </dgm:pt>
    <dgm:pt modelId="{ABB6CAF6-4BC3-4769-AB42-015DB08A3919}" type="sibTrans" cxnId="{B2B076E4-7CB8-44D8-A5F5-3EAB5F818A50}">
      <dgm:prSet/>
      <dgm:spPr/>
      <dgm:t>
        <a:bodyPr/>
        <a:lstStyle/>
        <a:p>
          <a:endParaRPr lang="en-US"/>
        </a:p>
      </dgm:t>
    </dgm:pt>
    <dgm:pt modelId="{A5F01B76-2B15-4A70-AD32-6A8241428251}">
      <dgm:prSet phldrT="[Text]"/>
      <dgm:spPr/>
      <dgm:t>
        <a:bodyPr/>
        <a:lstStyle/>
        <a:p>
          <a:r>
            <a:rPr lang="en-US"/>
            <a:t>Organizations</a:t>
          </a:r>
          <a:endParaRPr lang="en-US" dirty="0"/>
        </a:p>
        <a:p>
          <a:r>
            <a:rPr lang="en-US" dirty="0"/>
            <a:t>Teams</a:t>
          </a:r>
        </a:p>
        <a:p>
          <a:r>
            <a:rPr lang="en-US" dirty="0"/>
            <a:t>Users</a:t>
          </a:r>
        </a:p>
        <a:p>
          <a:r>
            <a:rPr lang="en-US" dirty="0"/>
            <a:t>Applications</a:t>
          </a:r>
        </a:p>
        <a:p>
          <a:r>
            <a:rPr lang="en-US" dirty="0"/>
            <a:t>PATs</a:t>
          </a:r>
        </a:p>
      </dgm:t>
    </dgm:pt>
    <dgm:pt modelId="{D649731C-12B9-4C31-93C5-CA70E4D03EEB}" type="parTrans" cxnId="{123FAA78-4D7C-4992-8B21-DBE959EDEF39}">
      <dgm:prSet/>
      <dgm:spPr/>
      <dgm:t>
        <a:bodyPr/>
        <a:lstStyle/>
        <a:p>
          <a:endParaRPr lang="en-US"/>
        </a:p>
      </dgm:t>
    </dgm:pt>
    <dgm:pt modelId="{81700527-3C25-44A7-89BB-C09661C7FCAF}" type="sibTrans" cxnId="{123FAA78-4D7C-4992-8B21-DBE959EDEF39}">
      <dgm:prSet/>
      <dgm:spPr/>
      <dgm:t>
        <a:bodyPr/>
        <a:lstStyle/>
        <a:p>
          <a:endParaRPr lang="en-US"/>
        </a:p>
      </dgm:t>
    </dgm:pt>
    <dgm:pt modelId="{42780BD0-CD3C-40F6-A0D6-2A89F99A9013}">
      <dgm:prSet phldrT="[Text]"/>
      <dgm:spPr/>
      <dgm:t>
        <a:bodyPr/>
        <a:lstStyle/>
        <a:p>
          <a:r>
            <a:rPr lang="en-US" dirty="0"/>
            <a:t>Teams</a:t>
          </a:r>
        </a:p>
        <a:p>
          <a:r>
            <a:rPr lang="en-US" dirty="0"/>
            <a:t>Users</a:t>
          </a:r>
        </a:p>
        <a:p>
          <a:r>
            <a:rPr lang="en-US" dirty="0"/>
            <a:t>Applications</a:t>
          </a:r>
        </a:p>
        <a:p>
          <a:r>
            <a:rPr lang="en-US" dirty="0"/>
            <a:t>PATs</a:t>
          </a:r>
        </a:p>
      </dgm:t>
    </dgm:pt>
    <dgm:pt modelId="{38F6F474-0A53-4B72-8E04-D23002ADFD88}" type="parTrans" cxnId="{C36FF865-CD8B-4639-B9A7-0571ED07A05E}">
      <dgm:prSet/>
      <dgm:spPr/>
      <dgm:t>
        <a:bodyPr/>
        <a:lstStyle/>
        <a:p>
          <a:endParaRPr lang="en-US"/>
        </a:p>
      </dgm:t>
    </dgm:pt>
    <dgm:pt modelId="{CD223451-724D-450D-9DFB-DAF61F310BF4}" type="sibTrans" cxnId="{C36FF865-CD8B-4639-B9A7-0571ED07A05E}">
      <dgm:prSet/>
      <dgm:spPr/>
      <dgm:t>
        <a:bodyPr/>
        <a:lstStyle/>
        <a:p>
          <a:endParaRPr lang="en-US"/>
        </a:p>
      </dgm:t>
    </dgm:pt>
    <dgm:pt modelId="{F8C66E68-1628-4B9A-AB9A-7F1568EB5994}" type="pres">
      <dgm:prSet presAssocID="{D1F68238-7284-471C-A8DB-741789713B01}" presName="Name0" presStyleCnt="0">
        <dgm:presLayoutVars>
          <dgm:chMax val="7"/>
          <dgm:chPref val="5"/>
          <dgm:dir/>
          <dgm:animOne val="branch"/>
          <dgm:animLvl val="lvl"/>
        </dgm:presLayoutVars>
      </dgm:prSet>
      <dgm:spPr/>
    </dgm:pt>
    <dgm:pt modelId="{71DAF623-A250-486E-AD0F-A1DF1D03833A}" type="pres">
      <dgm:prSet presAssocID="{AE523F93-D6F1-401E-B52E-CB9B6641720C}" presName="ChildAccent3" presStyleCnt="0"/>
      <dgm:spPr/>
    </dgm:pt>
    <dgm:pt modelId="{508DBE80-AD2A-454B-B248-DEFCF75013E4}" type="pres">
      <dgm:prSet presAssocID="{AE523F93-D6F1-401E-B52E-CB9B6641720C}" presName="ChildAccent" presStyleLbl="alignImgPlace1" presStyleIdx="0" presStyleCnt="3"/>
      <dgm:spPr/>
    </dgm:pt>
    <dgm:pt modelId="{763AA627-0864-4AED-B749-F45CD1E7A13F}" type="pres">
      <dgm:prSet presAssocID="{AE523F93-D6F1-401E-B52E-CB9B6641720C}" presName="Child3" presStyleLbl="revTx" presStyleIdx="0" presStyleCnt="0">
        <dgm:presLayoutVars>
          <dgm:chMax val="0"/>
          <dgm:chPref val="0"/>
          <dgm:bulletEnabled val="1"/>
        </dgm:presLayoutVars>
      </dgm:prSet>
      <dgm:spPr/>
    </dgm:pt>
    <dgm:pt modelId="{A320B4B9-5831-414C-891F-808E2779D4C8}" type="pres">
      <dgm:prSet presAssocID="{AE523F93-D6F1-401E-B52E-CB9B6641720C}" presName="Parent3" presStyleLbl="node1" presStyleIdx="0" presStyleCnt="3">
        <dgm:presLayoutVars>
          <dgm:chMax val="2"/>
          <dgm:chPref val="1"/>
          <dgm:bulletEnabled val="1"/>
        </dgm:presLayoutVars>
      </dgm:prSet>
      <dgm:spPr/>
    </dgm:pt>
    <dgm:pt modelId="{C9D84FA2-C771-466F-912C-04853C851616}" type="pres">
      <dgm:prSet presAssocID="{5FDAEB1B-CF9D-4E70-8533-53C972601DFC}" presName="ChildAccent2" presStyleCnt="0"/>
      <dgm:spPr/>
    </dgm:pt>
    <dgm:pt modelId="{622D5E66-268B-4868-9451-DDD98180B8A7}" type="pres">
      <dgm:prSet presAssocID="{5FDAEB1B-CF9D-4E70-8533-53C972601DFC}" presName="ChildAccent" presStyleLbl="alignImgPlace1" presStyleIdx="1" presStyleCnt="3"/>
      <dgm:spPr/>
    </dgm:pt>
    <dgm:pt modelId="{5231E447-74CB-4F92-B297-F33DB0DA7D49}" type="pres">
      <dgm:prSet presAssocID="{5FDAEB1B-CF9D-4E70-8533-53C972601DFC}" presName="Child2" presStyleLbl="revTx" presStyleIdx="0" presStyleCnt="0">
        <dgm:presLayoutVars>
          <dgm:chMax val="0"/>
          <dgm:chPref val="0"/>
          <dgm:bulletEnabled val="1"/>
        </dgm:presLayoutVars>
      </dgm:prSet>
      <dgm:spPr/>
    </dgm:pt>
    <dgm:pt modelId="{F9C271A4-8E8E-426D-807E-0F6E450FD143}" type="pres">
      <dgm:prSet presAssocID="{5FDAEB1B-CF9D-4E70-8533-53C972601DFC}" presName="Parent2" presStyleLbl="node1" presStyleIdx="1" presStyleCnt="3">
        <dgm:presLayoutVars>
          <dgm:chMax val="2"/>
          <dgm:chPref val="1"/>
          <dgm:bulletEnabled val="1"/>
        </dgm:presLayoutVars>
      </dgm:prSet>
      <dgm:spPr/>
    </dgm:pt>
    <dgm:pt modelId="{66E0C485-5E6B-4660-BDF7-8849D628CB83}" type="pres">
      <dgm:prSet presAssocID="{76B40EBD-A755-406C-BFC3-F5E6922E9C07}" presName="ChildAccent1" presStyleCnt="0"/>
      <dgm:spPr/>
    </dgm:pt>
    <dgm:pt modelId="{14236FD0-BEBD-4F1A-83C0-70535505A493}" type="pres">
      <dgm:prSet presAssocID="{76B40EBD-A755-406C-BFC3-F5E6922E9C07}" presName="ChildAccent" presStyleLbl="alignImgPlace1" presStyleIdx="2" presStyleCnt="3"/>
      <dgm:spPr/>
    </dgm:pt>
    <dgm:pt modelId="{3E05F7D8-4AFD-4F86-B1BB-8BB33A7A03FF}" type="pres">
      <dgm:prSet presAssocID="{76B40EBD-A755-406C-BFC3-F5E6922E9C07}" presName="Child1" presStyleLbl="revTx" presStyleIdx="0" presStyleCnt="0">
        <dgm:presLayoutVars>
          <dgm:chMax val="0"/>
          <dgm:chPref val="0"/>
          <dgm:bulletEnabled val="1"/>
        </dgm:presLayoutVars>
      </dgm:prSet>
      <dgm:spPr/>
    </dgm:pt>
    <dgm:pt modelId="{1ED95373-F93C-4C2D-BD0C-984E53104627}" type="pres">
      <dgm:prSet presAssocID="{76B40EBD-A755-406C-BFC3-F5E6922E9C07}" presName="Parent1" presStyleLbl="node1" presStyleIdx="2" presStyleCnt="3">
        <dgm:presLayoutVars>
          <dgm:chMax val="2"/>
          <dgm:chPref val="1"/>
          <dgm:bulletEnabled val="1"/>
        </dgm:presLayoutVars>
      </dgm:prSet>
      <dgm:spPr/>
    </dgm:pt>
  </dgm:ptLst>
  <dgm:cxnLst>
    <dgm:cxn modelId="{F3946101-EA92-4A75-80E2-D5BC029C8CD8}" type="presOf" srcId="{A5F01B76-2B15-4A70-AD32-6A8241428251}" destId="{508DBE80-AD2A-454B-B248-DEFCF75013E4}" srcOrd="0" destOrd="0" presId="urn:microsoft.com/office/officeart/2011/layout/InterconnectedBlockProcess"/>
    <dgm:cxn modelId="{FAF7B603-E538-4056-B355-9F4D68D739CE}" srcId="{5FDAEB1B-CF9D-4E70-8533-53C972601DFC}" destId="{2DC3E1C3-16E3-4086-8481-8D6EAD1E088F}" srcOrd="0" destOrd="0" parTransId="{F860FCC1-81F7-4634-B225-063B48AF2D1E}" sibTransId="{2A1D8CB6-D9BD-48DA-BE15-0E626A5E8FE8}"/>
    <dgm:cxn modelId="{E69A9A05-97A5-46D2-AE32-6DAFC87ABACB}" type="presOf" srcId="{5FDAEB1B-CF9D-4E70-8533-53C972601DFC}" destId="{F9C271A4-8E8E-426D-807E-0F6E450FD143}" srcOrd="0" destOrd="0" presId="urn:microsoft.com/office/officeart/2011/layout/InterconnectedBlockProcess"/>
    <dgm:cxn modelId="{55BD7009-5863-4513-A2C0-2EC95F5B5AB4}" type="presOf" srcId="{AE523F93-D6F1-401E-B52E-CB9B6641720C}" destId="{A320B4B9-5831-414C-891F-808E2779D4C8}" srcOrd="0" destOrd="0" presId="urn:microsoft.com/office/officeart/2011/layout/InterconnectedBlockProcess"/>
    <dgm:cxn modelId="{E5B5C164-F53E-44D8-A18B-E8476B4E2AB6}" srcId="{D1F68238-7284-471C-A8DB-741789713B01}" destId="{5FDAEB1B-CF9D-4E70-8533-53C972601DFC}" srcOrd="1" destOrd="0" parTransId="{23ED2A29-F4BB-4255-8965-655A49F9F1C6}" sibTransId="{F55C0BE2-F272-425F-8F17-713C0C5BC2CB}"/>
    <dgm:cxn modelId="{C36FF865-CD8B-4639-B9A7-0571ED07A05E}" srcId="{76B40EBD-A755-406C-BFC3-F5E6922E9C07}" destId="{42780BD0-CD3C-40F6-A0D6-2A89F99A9013}" srcOrd="1" destOrd="0" parTransId="{38F6F474-0A53-4B72-8E04-D23002ADFD88}" sibTransId="{CD223451-724D-450D-9DFB-DAF61F310BF4}"/>
    <dgm:cxn modelId="{BD0E994A-EA9A-421D-BB1E-C678B852C500}" type="presOf" srcId="{42780BD0-CD3C-40F6-A0D6-2A89F99A9013}" destId="{14236FD0-BEBD-4F1A-83C0-70535505A493}" srcOrd="0" destOrd="1" presId="urn:microsoft.com/office/officeart/2011/layout/InterconnectedBlockProcess"/>
    <dgm:cxn modelId="{6D087E71-6AB6-4A1D-A972-350BADE14B79}" type="presOf" srcId="{FB5FC7A9-941E-4938-8AC2-BBA76F7392EA}" destId="{3E05F7D8-4AFD-4F86-B1BB-8BB33A7A03FF}" srcOrd="1" destOrd="0" presId="urn:microsoft.com/office/officeart/2011/layout/InterconnectedBlockProcess"/>
    <dgm:cxn modelId="{B72A5D76-F03B-4F95-B229-957CCBA3A47B}" srcId="{76B40EBD-A755-406C-BFC3-F5E6922E9C07}" destId="{FB5FC7A9-941E-4938-8AC2-BBA76F7392EA}" srcOrd="0" destOrd="0" parTransId="{1A08475C-4A58-4888-8861-E73436025181}" sibTransId="{8BC037A8-E092-431D-A4FB-87EB17CBA32F}"/>
    <dgm:cxn modelId="{D3169457-083B-46AD-9B9E-EDD259A6CC49}" type="presOf" srcId="{2DC3E1C3-16E3-4086-8481-8D6EAD1E088F}" destId="{5231E447-74CB-4F92-B297-F33DB0DA7D49}" srcOrd="1" destOrd="0" presId="urn:microsoft.com/office/officeart/2011/layout/InterconnectedBlockProcess"/>
    <dgm:cxn modelId="{B31DBD77-2544-462C-A75C-F863376CB398}" type="presOf" srcId="{76B40EBD-A755-406C-BFC3-F5E6922E9C07}" destId="{1ED95373-F93C-4C2D-BD0C-984E53104627}" srcOrd="0" destOrd="0" presId="urn:microsoft.com/office/officeart/2011/layout/InterconnectedBlockProcess"/>
    <dgm:cxn modelId="{123FAA78-4D7C-4992-8B21-DBE959EDEF39}" srcId="{AE523F93-D6F1-401E-B52E-CB9B6641720C}" destId="{A5F01B76-2B15-4A70-AD32-6A8241428251}" srcOrd="0" destOrd="0" parTransId="{D649731C-12B9-4C31-93C5-CA70E4D03EEB}" sibTransId="{81700527-3C25-44A7-89BB-C09661C7FCAF}"/>
    <dgm:cxn modelId="{C26DBD95-7D84-46AE-AAFB-888B2D4D8809}" type="presOf" srcId="{42780BD0-CD3C-40F6-A0D6-2A89F99A9013}" destId="{3E05F7D8-4AFD-4F86-B1BB-8BB33A7A03FF}" srcOrd="1" destOrd="1" presId="urn:microsoft.com/office/officeart/2011/layout/InterconnectedBlockProcess"/>
    <dgm:cxn modelId="{07E804A3-6AFE-42D9-BDD4-6C6DF2A81EA3}" type="presOf" srcId="{FB5FC7A9-941E-4938-8AC2-BBA76F7392EA}" destId="{14236FD0-BEBD-4F1A-83C0-70535505A493}" srcOrd="0" destOrd="0" presId="urn:microsoft.com/office/officeart/2011/layout/InterconnectedBlockProcess"/>
    <dgm:cxn modelId="{748198AB-5D57-4F98-B2A0-9600E34E2A55}" type="presOf" srcId="{D1F68238-7284-471C-A8DB-741789713B01}" destId="{F8C66E68-1628-4B9A-AB9A-7F1568EB5994}" srcOrd="0" destOrd="0" presId="urn:microsoft.com/office/officeart/2011/layout/InterconnectedBlockProcess"/>
    <dgm:cxn modelId="{C4A4FED0-C43C-4D86-A0C7-4059772B0E5E}" srcId="{D1F68238-7284-471C-A8DB-741789713B01}" destId="{76B40EBD-A755-406C-BFC3-F5E6922E9C07}" srcOrd="0" destOrd="0" parTransId="{BB3BAA98-EC25-4085-8449-2CEC78A3B925}" sibTransId="{5C0598D3-DA3C-4DC4-A020-DED4A34A15EA}"/>
    <dgm:cxn modelId="{B2B076E4-7CB8-44D8-A5F5-3EAB5F818A50}" srcId="{D1F68238-7284-471C-A8DB-741789713B01}" destId="{AE523F93-D6F1-401E-B52E-CB9B6641720C}" srcOrd="2" destOrd="0" parTransId="{B8F2D5E4-DE1A-4E8D-AA4A-7B303AD29403}" sibTransId="{ABB6CAF6-4BC3-4769-AB42-015DB08A3919}"/>
    <dgm:cxn modelId="{D3D3CBF3-19F4-44B1-B45D-13E066CA329D}" type="presOf" srcId="{2DC3E1C3-16E3-4086-8481-8D6EAD1E088F}" destId="{622D5E66-268B-4868-9451-DDD98180B8A7}" srcOrd="0" destOrd="0" presId="urn:microsoft.com/office/officeart/2011/layout/InterconnectedBlockProcess"/>
    <dgm:cxn modelId="{9AE294F6-A29F-4818-B605-82DA4EA4970D}" type="presOf" srcId="{A5F01B76-2B15-4A70-AD32-6A8241428251}" destId="{763AA627-0864-4AED-B749-F45CD1E7A13F}" srcOrd="1" destOrd="0" presId="urn:microsoft.com/office/officeart/2011/layout/InterconnectedBlockProcess"/>
    <dgm:cxn modelId="{A5B1ECFB-DB35-4F12-98B8-90CB9C7532B6}" type="presParOf" srcId="{F8C66E68-1628-4B9A-AB9A-7F1568EB5994}" destId="{71DAF623-A250-486E-AD0F-A1DF1D03833A}" srcOrd="0" destOrd="0" presId="urn:microsoft.com/office/officeart/2011/layout/InterconnectedBlockProcess"/>
    <dgm:cxn modelId="{D2997E52-887D-4BD6-A908-2CC7C023E4D9}" type="presParOf" srcId="{71DAF623-A250-486E-AD0F-A1DF1D03833A}" destId="{508DBE80-AD2A-454B-B248-DEFCF75013E4}" srcOrd="0" destOrd="0" presId="urn:microsoft.com/office/officeart/2011/layout/InterconnectedBlockProcess"/>
    <dgm:cxn modelId="{7AFED7B3-9D21-4EFC-A1C1-50359AB4B34A}" type="presParOf" srcId="{F8C66E68-1628-4B9A-AB9A-7F1568EB5994}" destId="{763AA627-0864-4AED-B749-F45CD1E7A13F}" srcOrd="1" destOrd="0" presId="urn:microsoft.com/office/officeart/2011/layout/InterconnectedBlockProcess"/>
    <dgm:cxn modelId="{25FE8418-E206-461A-BD1B-EA5DC6A7BC35}" type="presParOf" srcId="{F8C66E68-1628-4B9A-AB9A-7F1568EB5994}" destId="{A320B4B9-5831-414C-891F-808E2779D4C8}" srcOrd="2" destOrd="0" presId="urn:microsoft.com/office/officeart/2011/layout/InterconnectedBlockProcess"/>
    <dgm:cxn modelId="{FDE49A58-5173-4AFA-BD55-BB105CE7F1F0}" type="presParOf" srcId="{F8C66E68-1628-4B9A-AB9A-7F1568EB5994}" destId="{C9D84FA2-C771-466F-912C-04853C851616}" srcOrd="3" destOrd="0" presId="urn:microsoft.com/office/officeart/2011/layout/InterconnectedBlockProcess"/>
    <dgm:cxn modelId="{66E19034-0D17-42C8-93CC-577439482A34}" type="presParOf" srcId="{C9D84FA2-C771-466F-912C-04853C851616}" destId="{622D5E66-268B-4868-9451-DDD98180B8A7}" srcOrd="0" destOrd="0" presId="urn:microsoft.com/office/officeart/2011/layout/InterconnectedBlockProcess"/>
    <dgm:cxn modelId="{4B61CB94-F899-4E3B-86C0-6391509033A8}" type="presParOf" srcId="{F8C66E68-1628-4B9A-AB9A-7F1568EB5994}" destId="{5231E447-74CB-4F92-B297-F33DB0DA7D49}" srcOrd="4" destOrd="0" presId="urn:microsoft.com/office/officeart/2011/layout/InterconnectedBlockProcess"/>
    <dgm:cxn modelId="{9F887B1A-C47E-449C-907C-60A26FA15A04}" type="presParOf" srcId="{F8C66E68-1628-4B9A-AB9A-7F1568EB5994}" destId="{F9C271A4-8E8E-426D-807E-0F6E450FD143}" srcOrd="5" destOrd="0" presId="urn:microsoft.com/office/officeart/2011/layout/InterconnectedBlockProcess"/>
    <dgm:cxn modelId="{2C7E3C86-7436-46BE-8992-193948C3CFD6}" type="presParOf" srcId="{F8C66E68-1628-4B9A-AB9A-7F1568EB5994}" destId="{66E0C485-5E6B-4660-BDF7-8849D628CB83}" srcOrd="6" destOrd="0" presId="urn:microsoft.com/office/officeart/2011/layout/InterconnectedBlockProcess"/>
    <dgm:cxn modelId="{1D55A55C-B04F-41E6-87BC-CB11796519F6}" type="presParOf" srcId="{66E0C485-5E6B-4660-BDF7-8849D628CB83}" destId="{14236FD0-BEBD-4F1A-83C0-70535505A493}" srcOrd="0" destOrd="0" presId="urn:microsoft.com/office/officeart/2011/layout/InterconnectedBlockProcess"/>
    <dgm:cxn modelId="{9B13120B-938D-4ADC-9482-77305086D47E}" type="presParOf" srcId="{F8C66E68-1628-4B9A-AB9A-7F1568EB5994}" destId="{3E05F7D8-4AFD-4F86-B1BB-8BB33A7A03FF}" srcOrd="7" destOrd="0" presId="urn:microsoft.com/office/officeart/2011/layout/InterconnectedBlockProcess"/>
    <dgm:cxn modelId="{54F572F9-9095-4DB1-AA07-3F98D2D59E23}" type="presParOf" srcId="{F8C66E68-1628-4B9A-AB9A-7F1568EB5994}" destId="{1ED95373-F93C-4C2D-BD0C-984E53104627}" srcOrd="8"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8DBE80-AD2A-454B-B248-DEFCF75013E4}">
      <dsp:nvSpPr>
        <dsp:cNvPr id="0" name=""/>
        <dsp:cNvSpPr/>
      </dsp:nvSpPr>
      <dsp:spPr>
        <a:xfrm>
          <a:off x="6065062" y="764530"/>
          <a:ext cx="1614039" cy="3586807"/>
        </a:xfrm>
        <a:prstGeom prst="wedgeRectCallout">
          <a:avLst>
            <a:gd name="adj1" fmla="val 0"/>
            <a:gd name="adj2" fmla="val 0"/>
          </a:avLst>
        </a:prstGeom>
        <a:solidFill>
          <a:schemeClr val="accent4">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t" anchorCtr="0">
          <a:noAutofit/>
        </a:bodyPr>
        <a:lstStyle/>
        <a:p>
          <a:pPr marL="0" lvl="0" indent="0" algn="r" defTabSz="622300">
            <a:lnSpc>
              <a:spcPct val="90000"/>
            </a:lnSpc>
            <a:spcBef>
              <a:spcPct val="0"/>
            </a:spcBef>
            <a:spcAft>
              <a:spcPct val="35000"/>
            </a:spcAft>
            <a:buNone/>
          </a:pPr>
          <a:r>
            <a:rPr lang="en-US" sz="1400" kern="1200"/>
            <a:t>Organizations</a:t>
          </a:r>
          <a:endParaRPr lang="en-US" sz="1400" kern="1200" dirty="0"/>
        </a:p>
        <a:p>
          <a:pPr marL="0" lvl="0" indent="0" algn="r" defTabSz="622300">
            <a:lnSpc>
              <a:spcPct val="90000"/>
            </a:lnSpc>
            <a:spcBef>
              <a:spcPct val="0"/>
            </a:spcBef>
            <a:spcAft>
              <a:spcPct val="35000"/>
            </a:spcAft>
            <a:buNone/>
          </a:pPr>
          <a:r>
            <a:rPr lang="en-US" sz="1400" kern="1200" dirty="0"/>
            <a:t>Teams</a:t>
          </a:r>
        </a:p>
        <a:p>
          <a:pPr marL="0" lvl="0" indent="0" algn="r" defTabSz="622300">
            <a:lnSpc>
              <a:spcPct val="90000"/>
            </a:lnSpc>
            <a:spcBef>
              <a:spcPct val="0"/>
            </a:spcBef>
            <a:spcAft>
              <a:spcPct val="35000"/>
            </a:spcAft>
            <a:buNone/>
          </a:pPr>
          <a:r>
            <a:rPr lang="en-US" sz="1400" kern="1200" dirty="0"/>
            <a:t>Users</a:t>
          </a:r>
        </a:p>
        <a:p>
          <a:pPr marL="0" lvl="0" indent="0" algn="r" defTabSz="622300">
            <a:lnSpc>
              <a:spcPct val="90000"/>
            </a:lnSpc>
            <a:spcBef>
              <a:spcPct val="0"/>
            </a:spcBef>
            <a:spcAft>
              <a:spcPct val="35000"/>
            </a:spcAft>
            <a:buNone/>
          </a:pPr>
          <a:r>
            <a:rPr lang="en-US" sz="1400" kern="1200" dirty="0"/>
            <a:t>Applications</a:t>
          </a:r>
        </a:p>
        <a:p>
          <a:pPr marL="0" lvl="0" indent="0" algn="r" defTabSz="622300">
            <a:lnSpc>
              <a:spcPct val="90000"/>
            </a:lnSpc>
            <a:spcBef>
              <a:spcPct val="0"/>
            </a:spcBef>
            <a:spcAft>
              <a:spcPct val="35000"/>
            </a:spcAft>
            <a:buNone/>
          </a:pPr>
          <a:r>
            <a:rPr lang="en-US" sz="1400" kern="1200" dirty="0"/>
            <a:t>PATs</a:t>
          </a:r>
        </a:p>
      </dsp:txBody>
      <dsp:txXfrm>
        <a:off x="6269904" y="764530"/>
        <a:ext cx="1409197" cy="3586807"/>
      </dsp:txXfrm>
    </dsp:sp>
    <dsp:sp modelId="{A320B4B9-5831-414C-891F-808E2779D4C8}">
      <dsp:nvSpPr>
        <dsp:cNvPr id="0" name=""/>
        <dsp:cNvSpPr/>
      </dsp:nvSpPr>
      <dsp:spPr>
        <a:xfrm>
          <a:off x="6065062" y="0"/>
          <a:ext cx="1614039" cy="76583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0" tIns="44450" rIns="44450" bIns="44450" numCol="1" spcCol="1270" anchor="ctr" anchorCtr="0">
          <a:noAutofit/>
        </a:bodyPr>
        <a:lstStyle/>
        <a:p>
          <a:pPr marL="0" lvl="0" indent="0" algn="ctr" defTabSz="622300">
            <a:lnSpc>
              <a:spcPct val="90000"/>
            </a:lnSpc>
            <a:spcBef>
              <a:spcPct val="0"/>
            </a:spcBef>
            <a:spcAft>
              <a:spcPct val="35000"/>
            </a:spcAft>
            <a:buNone/>
          </a:pPr>
          <a:r>
            <a:rPr lang="en-US" sz="1400" kern="1200" dirty="0" err="1"/>
            <a:t>Github</a:t>
          </a:r>
          <a:r>
            <a:rPr lang="en-US" sz="1400" kern="1200" dirty="0"/>
            <a:t> EMU Setting (target): NBCU</a:t>
          </a:r>
        </a:p>
      </dsp:txBody>
      <dsp:txXfrm>
        <a:off x="6065062" y="0"/>
        <a:ext cx="1614039" cy="765835"/>
      </dsp:txXfrm>
    </dsp:sp>
    <dsp:sp modelId="{622D5E66-268B-4868-9451-DDD98180B8A7}">
      <dsp:nvSpPr>
        <dsp:cNvPr id="0" name=""/>
        <dsp:cNvSpPr/>
      </dsp:nvSpPr>
      <dsp:spPr>
        <a:xfrm>
          <a:off x="4450537" y="764530"/>
          <a:ext cx="1614039" cy="3330949"/>
        </a:xfrm>
        <a:prstGeom prst="wedgeRectCallout">
          <a:avLst>
            <a:gd name="adj1" fmla="val 62500"/>
            <a:gd name="adj2" fmla="val 20830"/>
          </a:avLst>
        </a:prstGeom>
        <a:solidFill>
          <a:schemeClr val="accent4">
            <a:tint val="50000"/>
            <a:hueOff val="5430266"/>
            <a:satOff val="-26493"/>
            <a:lumOff val="3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t" anchorCtr="0">
          <a:noAutofit/>
        </a:bodyPr>
        <a:lstStyle/>
        <a:p>
          <a:pPr marL="0" lvl="0" indent="0" algn="r" defTabSz="622300">
            <a:lnSpc>
              <a:spcPct val="90000"/>
            </a:lnSpc>
            <a:spcBef>
              <a:spcPct val="0"/>
            </a:spcBef>
            <a:spcAft>
              <a:spcPct val="35000"/>
            </a:spcAft>
            <a:buNone/>
          </a:pPr>
          <a:r>
            <a:rPr lang="en-US" sz="1400" kern="1200" dirty="0"/>
            <a:t>GitHub API  (GEC source setting: org / users)</a:t>
          </a:r>
        </a:p>
        <a:p>
          <a:pPr marL="0" lvl="0" indent="0" algn="r" defTabSz="622300">
            <a:lnSpc>
              <a:spcPct val="90000"/>
            </a:lnSpc>
            <a:spcBef>
              <a:spcPct val="0"/>
            </a:spcBef>
            <a:spcAft>
              <a:spcPct val="35000"/>
            </a:spcAft>
            <a:buNone/>
          </a:pPr>
          <a:r>
            <a:rPr lang="en-US" sz="1400" kern="1200" dirty="0" err="1"/>
            <a:t>Github</a:t>
          </a:r>
          <a:r>
            <a:rPr lang="en-US" sz="1400" kern="1200" dirty="0"/>
            <a:t> EMU  API (Importer: org / repos)</a:t>
          </a:r>
        </a:p>
        <a:p>
          <a:pPr marL="0" lvl="0" indent="0" algn="r" defTabSz="622300">
            <a:lnSpc>
              <a:spcPct val="90000"/>
            </a:lnSpc>
            <a:spcBef>
              <a:spcPct val="0"/>
            </a:spcBef>
            <a:spcAft>
              <a:spcPct val="35000"/>
            </a:spcAft>
            <a:buNone/>
          </a:pPr>
          <a:r>
            <a:rPr lang="en-US" sz="1400" kern="1200" dirty="0" err="1"/>
            <a:t>ghe</a:t>
          </a:r>
          <a:r>
            <a:rPr lang="en-US" sz="1400" kern="1200" dirty="0"/>
            <a:t>-migrator (repo only migration GEC to EMU)</a:t>
          </a:r>
        </a:p>
        <a:p>
          <a:pPr marL="0" lvl="0" indent="0" algn="r" defTabSz="622300">
            <a:lnSpc>
              <a:spcPct val="90000"/>
            </a:lnSpc>
            <a:spcBef>
              <a:spcPct val="0"/>
            </a:spcBef>
            <a:spcAft>
              <a:spcPct val="35000"/>
            </a:spcAft>
            <a:buNone/>
          </a:pPr>
          <a:r>
            <a:rPr lang="en-US" sz="1400" kern="1200" dirty="0"/>
            <a:t> </a:t>
          </a:r>
        </a:p>
      </dsp:txBody>
      <dsp:txXfrm>
        <a:off x="4655380" y="764530"/>
        <a:ext cx="1409197" cy="3330949"/>
      </dsp:txXfrm>
    </dsp:sp>
    <dsp:sp modelId="{F9C271A4-8E8E-426D-807E-0F6E450FD143}">
      <dsp:nvSpPr>
        <dsp:cNvPr id="0" name=""/>
        <dsp:cNvSpPr/>
      </dsp:nvSpPr>
      <dsp:spPr>
        <a:xfrm>
          <a:off x="4450537" y="124013"/>
          <a:ext cx="1614039" cy="640516"/>
        </a:xfrm>
        <a:prstGeom prst="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0" tIns="44450" rIns="44450" bIns="44450" numCol="1" spcCol="1270" anchor="ctr" anchorCtr="0">
          <a:noAutofit/>
        </a:bodyPr>
        <a:lstStyle/>
        <a:p>
          <a:pPr marL="0" lvl="0" indent="0" algn="ctr" defTabSz="622300">
            <a:lnSpc>
              <a:spcPct val="90000"/>
            </a:lnSpc>
            <a:spcBef>
              <a:spcPct val="0"/>
            </a:spcBef>
            <a:spcAft>
              <a:spcPct val="35000"/>
            </a:spcAft>
            <a:buNone/>
          </a:pPr>
          <a:r>
            <a:rPr lang="en-US" sz="1400" kern="1200" dirty="0"/>
            <a:t>Migration Tools</a:t>
          </a:r>
        </a:p>
      </dsp:txBody>
      <dsp:txXfrm>
        <a:off x="4450537" y="124013"/>
        <a:ext cx="1614039" cy="640516"/>
      </dsp:txXfrm>
    </dsp:sp>
    <dsp:sp modelId="{14236FD0-BEBD-4F1A-83C0-70535505A493}">
      <dsp:nvSpPr>
        <dsp:cNvPr id="0" name=""/>
        <dsp:cNvSpPr/>
      </dsp:nvSpPr>
      <dsp:spPr>
        <a:xfrm>
          <a:off x="2836497" y="764530"/>
          <a:ext cx="1614039" cy="3074655"/>
        </a:xfrm>
        <a:prstGeom prst="wedgeRectCallout">
          <a:avLst>
            <a:gd name="adj1" fmla="val 62500"/>
            <a:gd name="adj2" fmla="val 20830"/>
          </a:avLst>
        </a:prstGeom>
        <a:solidFill>
          <a:schemeClr val="accent4">
            <a:tint val="50000"/>
            <a:hueOff val="10860531"/>
            <a:satOff val="-52986"/>
            <a:lumOff val="7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t" anchorCtr="0">
          <a:noAutofit/>
        </a:bodyPr>
        <a:lstStyle/>
        <a:p>
          <a:pPr marL="0" lvl="0" indent="0" algn="r" defTabSz="622300">
            <a:lnSpc>
              <a:spcPct val="90000"/>
            </a:lnSpc>
            <a:spcBef>
              <a:spcPct val="0"/>
            </a:spcBef>
            <a:spcAft>
              <a:spcPct val="35000"/>
            </a:spcAft>
            <a:buNone/>
          </a:pPr>
          <a:r>
            <a:rPr lang="en-US" sz="1400" kern="1200"/>
            <a:t>Organizations</a:t>
          </a:r>
          <a:endParaRPr lang="en-US" sz="1400" kern="1200" dirty="0"/>
        </a:p>
        <a:p>
          <a:pPr marL="0" lvl="0" indent="0" algn="r" defTabSz="622300">
            <a:lnSpc>
              <a:spcPct val="90000"/>
            </a:lnSpc>
            <a:spcBef>
              <a:spcPct val="0"/>
            </a:spcBef>
            <a:spcAft>
              <a:spcPct val="35000"/>
            </a:spcAft>
            <a:buNone/>
          </a:pPr>
          <a:r>
            <a:rPr lang="en-US" sz="1400" kern="1200" dirty="0"/>
            <a:t>Teams</a:t>
          </a:r>
        </a:p>
        <a:p>
          <a:pPr marL="0" lvl="0" indent="0" algn="r" defTabSz="622300">
            <a:lnSpc>
              <a:spcPct val="90000"/>
            </a:lnSpc>
            <a:spcBef>
              <a:spcPct val="0"/>
            </a:spcBef>
            <a:spcAft>
              <a:spcPct val="35000"/>
            </a:spcAft>
            <a:buNone/>
          </a:pPr>
          <a:r>
            <a:rPr lang="en-US" sz="1400" kern="1200" dirty="0"/>
            <a:t>Users</a:t>
          </a:r>
        </a:p>
        <a:p>
          <a:pPr marL="0" lvl="0" indent="0" algn="r" defTabSz="622300">
            <a:lnSpc>
              <a:spcPct val="90000"/>
            </a:lnSpc>
            <a:spcBef>
              <a:spcPct val="0"/>
            </a:spcBef>
            <a:spcAft>
              <a:spcPct val="35000"/>
            </a:spcAft>
            <a:buNone/>
          </a:pPr>
          <a:r>
            <a:rPr lang="en-US" sz="1400" kern="1200" dirty="0"/>
            <a:t>Applications</a:t>
          </a:r>
        </a:p>
        <a:p>
          <a:pPr marL="0" lvl="0" indent="0" algn="r" defTabSz="622300">
            <a:lnSpc>
              <a:spcPct val="90000"/>
            </a:lnSpc>
            <a:spcBef>
              <a:spcPct val="0"/>
            </a:spcBef>
            <a:spcAft>
              <a:spcPct val="35000"/>
            </a:spcAft>
            <a:buNone/>
          </a:pPr>
          <a:r>
            <a:rPr lang="en-US" sz="1400" kern="1200" dirty="0"/>
            <a:t>PATs</a:t>
          </a:r>
        </a:p>
      </dsp:txBody>
      <dsp:txXfrm>
        <a:off x="3041340" y="764530"/>
        <a:ext cx="1409197" cy="3074655"/>
      </dsp:txXfrm>
    </dsp:sp>
    <dsp:sp modelId="{1ED95373-F93C-4C2D-BD0C-984E53104627}">
      <dsp:nvSpPr>
        <dsp:cNvPr id="0" name=""/>
        <dsp:cNvSpPr/>
      </dsp:nvSpPr>
      <dsp:spPr>
        <a:xfrm>
          <a:off x="2836497" y="251942"/>
          <a:ext cx="1614039" cy="512587"/>
        </a:xfrm>
        <a:prstGeom prst="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0" tIns="44450" rIns="44450" bIns="44450" numCol="1" spcCol="1270" anchor="ctr" anchorCtr="0">
          <a:noAutofit/>
        </a:bodyPr>
        <a:lstStyle/>
        <a:p>
          <a:pPr marL="0" lvl="0" indent="0" algn="ctr" defTabSz="622300">
            <a:lnSpc>
              <a:spcPct val="90000"/>
            </a:lnSpc>
            <a:spcBef>
              <a:spcPct val="0"/>
            </a:spcBef>
            <a:spcAft>
              <a:spcPct val="35000"/>
            </a:spcAft>
            <a:buNone/>
          </a:pPr>
          <a:r>
            <a:rPr lang="es-ES" sz="1400" kern="1200" noProof="0" dirty="0"/>
            <a:t>Github</a:t>
          </a:r>
          <a:r>
            <a:rPr lang="en-US" sz="1400" kern="1200" dirty="0"/>
            <a:t> EC Setting (source): SKY</a:t>
          </a:r>
        </a:p>
      </dsp:txBody>
      <dsp:txXfrm>
        <a:off x="2836497" y="251942"/>
        <a:ext cx="1614039" cy="512587"/>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2EBAA-7666-8303-DD2A-2A2983BFAC3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s-ES"/>
          </a:p>
        </p:txBody>
      </p:sp>
      <p:sp>
        <p:nvSpPr>
          <p:cNvPr id="3" name="Subtitle 2">
            <a:extLst>
              <a:ext uri="{FF2B5EF4-FFF2-40B4-BE49-F238E27FC236}">
                <a16:creationId xmlns:a16="http://schemas.microsoft.com/office/drawing/2014/main" id="{A7554894-FB98-0689-AFF3-F5135BB898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s-ES"/>
          </a:p>
        </p:txBody>
      </p:sp>
      <p:sp>
        <p:nvSpPr>
          <p:cNvPr id="4" name="Date Placeholder 3">
            <a:extLst>
              <a:ext uri="{FF2B5EF4-FFF2-40B4-BE49-F238E27FC236}">
                <a16:creationId xmlns:a16="http://schemas.microsoft.com/office/drawing/2014/main" id="{94C03F94-88FD-087E-40C4-7AA1BC87D846}"/>
              </a:ext>
            </a:extLst>
          </p:cNvPr>
          <p:cNvSpPr>
            <a:spLocks noGrp="1"/>
          </p:cNvSpPr>
          <p:nvPr>
            <p:ph type="dt" sz="half" idx="10"/>
          </p:nvPr>
        </p:nvSpPr>
        <p:spPr/>
        <p:txBody>
          <a:bodyPr/>
          <a:lstStyle/>
          <a:p>
            <a:fld id="{2CC2683C-7C74-4B93-8922-A3C20C234FD9}" type="datetimeFigureOut">
              <a:rPr lang="es-ES" smtClean="0"/>
              <a:t>21/11/2023</a:t>
            </a:fld>
            <a:endParaRPr lang="es-ES"/>
          </a:p>
        </p:txBody>
      </p:sp>
      <p:sp>
        <p:nvSpPr>
          <p:cNvPr id="5" name="Footer Placeholder 4">
            <a:extLst>
              <a:ext uri="{FF2B5EF4-FFF2-40B4-BE49-F238E27FC236}">
                <a16:creationId xmlns:a16="http://schemas.microsoft.com/office/drawing/2014/main" id="{19247EA7-F6EA-9A9A-C2E5-D23CBE5FF9F9}"/>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8EDD325B-0CA8-96AC-D813-3DB46EA2CE8D}"/>
              </a:ext>
            </a:extLst>
          </p:cNvPr>
          <p:cNvSpPr>
            <a:spLocks noGrp="1"/>
          </p:cNvSpPr>
          <p:nvPr>
            <p:ph type="sldNum" sz="quarter" idx="12"/>
          </p:nvPr>
        </p:nvSpPr>
        <p:spPr/>
        <p:txBody>
          <a:bodyPr/>
          <a:lstStyle/>
          <a:p>
            <a:fld id="{882B2720-1929-4040-A4ED-2A1887BF3746}" type="slidenum">
              <a:rPr lang="es-ES" smtClean="0"/>
              <a:t>‹#›</a:t>
            </a:fld>
            <a:endParaRPr lang="es-ES"/>
          </a:p>
        </p:txBody>
      </p:sp>
    </p:spTree>
    <p:extLst>
      <p:ext uri="{BB962C8B-B14F-4D97-AF65-F5344CB8AC3E}">
        <p14:creationId xmlns:p14="http://schemas.microsoft.com/office/powerpoint/2010/main" val="895757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3301B-AD8E-228B-BF80-47CBD093366E}"/>
              </a:ext>
            </a:extLst>
          </p:cNvPr>
          <p:cNvSpPr>
            <a:spLocks noGrp="1"/>
          </p:cNvSpPr>
          <p:nvPr>
            <p:ph type="title"/>
          </p:nvPr>
        </p:nvSpPr>
        <p:spPr/>
        <p:txBody>
          <a:bodyPr/>
          <a:lstStyle/>
          <a:p>
            <a:r>
              <a:rPr lang="en-GB"/>
              <a:t>Click to edit Master title style</a:t>
            </a:r>
            <a:endParaRPr lang="es-ES"/>
          </a:p>
        </p:txBody>
      </p:sp>
      <p:sp>
        <p:nvSpPr>
          <p:cNvPr id="3" name="Vertical Text Placeholder 2">
            <a:extLst>
              <a:ext uri="{FF2B5EF4-FFF2-40B4-BE49-F238E27FC236}">
                <a16:creationId xmlns:a16="http://schemas.microsoft.com/office/drawing/2014/main" id="{AF0B840D-AE67-1ABF-B8B1-4A9BBDDDD07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s-ES"/>
          </a:p>
        </p:txBody>
      </p:sp>
      <p:sp>
        <p:nvSpPr>
          <p:cNvPr id="4" name="Date Placeholder 3">
            <a:extLst>
              <a:ext uri="{FF2B5EF4-FFF2-40B4-BE49-F238E27FC236}">
                <a16:creationId xmlns:a16="http://schemas.microsoft.com/office/drawing/2014/main" id="{71E0AEA6-F382-DB6E-8820-704B001C9327}"/>
              </a:ext>
            </a:extLst>
          </p:cNvPr>
          <p:cNvSpPr>
            <a:spLocks noGrp="1"/>
          </p:cNvSpPr>
          <p:nvPr>
            <p:ph type="dt" sz="half" idx="10"/>
          </p:nvPr>
        </p:nvSpPr>
        <p:spPr/>
        <p:txBody>
          <a:bodyPr/>
          <a:lstStyle/>
          <a:p>
            <a:fld id="{2CC2683C-7C74-4B93-8922-A3C20C234FD9}" type="datetimeFigureOut">
              <a:rPr lang="es-ES" smtClean="0"/>
              <a:t>21/11/2023</a:t>
            </a:fld>
            <a:endParaRPr lang="es-ES"/>
          </a:p>
        </p:txBody>
      </p:sp>
      <p:sp>
        <p:nvSpPr>
          <p:cNvPr id="5" name="Footer Placeholder 4">
            <a:extLst>
              <a:ext uri="{FF2B5EF4-FFF2-40B4-BE49-F238E27FC236}">
                <a16:creationId xmlns:a16="http://schemas.microsoft.com/office/drawing/2014/main" id="{F9039A31-7185-A077-84C6-73BE8FC52343}"/>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A293F6B8-EE97-FE12-D7DD-69DB0C74808C}"/>
              </a:ext>
            </a:extLst>
          </p:cNvPr>
          <p:cNvSpPr>
            <a:spLocks noGrp="1"/>
          </p:cNvSpPr>
          <p:nvPr>
            <p:ph type="sldNum" sz="quarter" idx="12"/>
          </p:nvPr>
        </p:nvSpPr>
        <p:spPr/>
        <p:txBody>
          <a:bodyPr/>
          <a:lstStyle/>
          <a:p>
            <a:fld id="{882B2720-1929-4040-A4ED-2A1887BF3746}" type="slidenum">
              <a:rPr lang="es-ES" smtClean="0"/>
              <a:t>‹#›</a:t>
            </a:fld>
            <a:endParaRPr lang="es-ES"/>
          </a:p>
        </p:txBody>
      </p:sp>
    </p:spTree>
    <p:extLst>
      <p:ext uri="{BB962C8B-B14F-4D97-AF65-F5344CB8AC3E}">
        <p14:creationId xmlns:p14="http://schemas.microsoft.com/office/powerpoint/2010/main" val="562639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B50BC-3B9E-A3F5-D08C-AA2B4544BB2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s-ES"/>
          </a:p>
        </p:txBody>
      </p:sp>
      <p:sp>
        <p:nvSpPr>
          <p:cNvPr id="3" name="Vertical Text Placeholder 2">
            <a:extLst>
              <a:ext uri="{FF2B5EF4-FFF2-40B4-BE49-F238E27FC236}">
                <a16:creationId xmlns:a16="http://schemas.microsoft.com/office/drawing/2014/main" id="{1936C01F-C4E7-0D52-CE92-9E09EA95ECF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s-ES"/>
          </a:p>
        </p:txBody>
      </p:sp>
      <p:sp>
        <p:nvSpPr>
          <p:cNvPr id="4" name="Date Placeholder 3">
            <a:extLst>
              <a:ext uri="{FF2B5EF4-FFF2-40B4-BE49-F238E27FC236}">
                <a16:creationId xmlns:a16="http://schemas.microsoft.com/office/drawing/2014/main" id="{BF977072-3234-E2BD-0F8A-17ED68C869C0}"/>
              </a:ext>
            </a:extLst>
          </p:cNvPr>
          <p:cNvSpPr>
            <a:spLocks noGrp="1"/>
          </p:cNvSpPr>
          <p:nvPr>
            <p:ph type="dt" sz="half" idx="10"/>
          </p:nvPr>
        </p:nvSpPr>
        <p:spPr/>
        <p:txBody>
          <a:bodyPr/>
          <a:lstStyle/>
          <a:p>
            <a:fld id="{2CC2683C-7C74-4B93-8922-A3C20C234FD9}" type="datetimeFigureOut">
              <a:rPr lang="es-ES" smtClean="0"/>
              <a:t>21/11/2023</a:t>
            </a:fld>
            <a:endParaRPr lang="es-ES"/>
          </a:p>
        </p:txBody>
      </p:sp>
      <p:sp>
        <p:nvSpPr>
          <p:cNvPr id="5" name="Footer Placeholder 4">
            <a:extLst>
              <a:ext uri="{FF2B5EF4-FFF2-40B4-BE49-F238E27FC236}">
                <a16:creationId xmlns:a16="http://schemas.microsoft.com/office/drawing/2014/main" id="{31AFC660-BC7E-631F-B208-A6B290A6ABDE}"/>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A250B54D-F117-6F39-3AF4-476FB7E24F76}"/>
              </a:ext>
            </a:extLst>
          </p:cNvPr>
          <p:cNvSpPr>
            <a:spLocks noGrp="1"/>
          </p:cNvSpPr>
          <p:nvPr>
            <p:ph type="sldNum" sz="quarter" idx="12"/>
          </p:nvPr>
        </p:nvSpPr>
        <p:spPr/>
        <p:txBody>
          <a:bodyPr/>
          <a:lstStyle/>
          <a:p>
            <a:fld id="{882B2720-1929-4040-A4ED-2A1887BF3746}" type="slidenum">
              <a:rPr lang="es-ES" smtClean="0"/>
              <a:t>‹#›</a:t>
            </a:fld>
            <a:endParaRPr lang="es-ES"/>
          </a:p>
        </p:txBody>
      </p:sp>
    </p:spTree>
    <p:extLst>
      <p:ext uri="{BB962C8B-B14F-4D97-AF65-F5344CB8AC3E}">
        <p14:creationId xmlns:p14="http://schemas.microsoft.com/office/powerpoint/2010/main" val="3146214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9802C-0EA9-CAC2-AFB8-CA9091FCA907}"/>
              </a:ext>
            </a:extLst>
          </p:cNvPr>
          <p:cNvSpPr>
            <a:spLocks noGrp="1"/>
          </p:cNvSpPr>
          <p:nvPr>
            <p:ph type="title"/>
          </p:nvPr>
        </p:nvSpPr>
        <p:spPr/>
        <p:txBody>
          <a:bodyPr/>
          <a:lstStyle/>
          <a:p>
            <a:r>
              <a:rPr lang="en-GB"/>
              <a:t>Click to edit Master title style</a:t>
            </a:r>
            <a:endParaRPr lang="es-ES"/>
          </a:p>
        </p:txBody>
      </p:sp>
      <p:sp>
        <p:nvSpPr>
          <p:cNvPr id="3" name="Content Placeholder 2">
            <a:extLst>
              <a:ext uri="{FF2B5EF4-FFF2-40B4-BE49-F238E27FC236}">
                <a16:creationId xmlns:a16="http://schemas.microsoft.com/office/drawing/2014/main" id="{5EA72DD8-C1ED-5654-1FE0-F9E5BDC1A22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s-ES"/>
          </a:p>
        </p:txBody>
      </p:sp>
      <p:sp>
        <p:nvSpPr>
          <p:cNvPr id="4" name="Date Placeholder 3">
            <a:extLst>
              <a:ext uri="{FF2B5EF4-FFF2-40B4-BE49-F238E27FC236}">
                <a16:creationId xmlns:a16="http://schemas.microsoft.com/office/drawing/2014/main" id="{78D0CD68-2D08-AFCB-F710-2A3988F316A4}"/>
              </a:ext>
            </a:extLst>
          </p:cNvPr>
          <p:cNvSpPr>
            <a:spLocks noGrp="1"/>
          </p:cNvSpPr>
          <p:nvPr>
            <p:ph type="dt" sz="half" idx="10"/>
          </p:nvPr>
        </p:nvSpPr>
        <p:spPr/>
        <p:txBody>
          <a:bodyPr/>
          <a:lstStyle/>
          <a:p>
            <a:fld id="{2CC2683C-7C74-4B93-8922-A3C20C234FD9}" type="datetimeFigureOut">
              <a:rPr lang="es-ES" smtClean="0"/>
              <a:t>21/11/2023</a:t>
            </a:fld>
            <a:endParaRPr lang="es-ES"/>
          </a:p>
        </p:txBody>
      </p:sp>
      <p:sp>
        <p:nvSpPr>
          <p:cNvPr id="5" name="Footer Placeholder 4">
            <a:extLst>
              <a:ext uri="{FF2B5EF4-FFF2-40B4-BE49-F238E27FC236}">
                <a16:creationId xmlns:a16="http://schemas.microsoft.com/office/drawing/2014/main" id="{FCE05EFC-CFD8-EA19-C387-F76FAEB5AEDF}"/>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1ABCEC3E-18ED-C178-4713-3D7F3CE4B7BF}"/>
              </a:ext>
            </a:extLst>
          </p:cNvPr>
          <p:cNvSpPr>
            <a:spLocks noGrp="1"/>
          </p:cNvSpPr>
          <p:nvPr>
            <p:ph type="sldNum" sz="quarter" idx="12"/>
          </p:nvPr>
        </p:nvSpPr>
        <p:spPr/>
        <p:txBody>
          <a:bodyPr/>
          <a:lstStyle/>
          <a:p>
            <a:fld id="{882B2720-1929-4040-A4ED-2A1887BF3746}" type="slidenum">
              <a:rPr lang="es-ES" smtClean="0"/>
              <a:t>‹#›</a:t>
            </a:fld>
            <a:endParaRPr lang="es-ES"/>
          </a:p>
        </p:txBody>
      </p:sp>
    </p:spTree>
    <p:extLst>
      <p:ext uri="{BB962C8B-B14F-4D97-AF65-F5344CB8AC3E}">
        <p14:creationId xmlns:p14="http://schemas.microsoft.com/office/powerpoint/2010/main" val="2896356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9FC4F-7AE8-399E-2D0D-69BB245F500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s-ES"/>
          </a:p>
        </p:txBody>
      </p:sp>
      <p:sp>
        <p:nvSpPr>
          <p:cNvPr id="3" name="Text Placeholder 2">
            <a:extLst>
              <a:ext uri="{FF2B5EF4-FFF2-40B4-BE49-F238E27FC236}">
                <a16:creationId xmlns:a16="http://schemas.microsoft.com/office/drawing/2014/main" id="{4EAC9854-FBC4-B9CB-80F1-B63C438819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BBD1C20-0D30-1DD9-705A-4FAC51F2A625}"/>
              </a:ext>
            </a:extLst>
          </p:cNvPr>
          <p:cNvSpPr>
            <a:spLocks noGrp="1"/>
          </p:cNvSpPr>
          <p:nvPr>
            <p:ph type="dt" sz="half" idx="10"/>
          </p:nvPr>
        </p:nvSpPr>
        <p:spPr/>
        <p:txBody>
          <a:bodyPr/>
          <a:lstStyle/>
          <a:p>
            <a:fld id="{2CC2683C-7C74-4B93-8922-A3C20C234FD9}" type="datetimeFigureOut">
              <a:rPr lang="es-ES" smtClean="0"/>
              <a:t>21/11/2023</a:t>
            </a:fld>
            <a:endParaRPr lang="es-ES"/>
          </a:p>
        </p:txBody>
      </p:sp>
      <p:sp>
        <p:nvSpPr>
          <p:cNvPr id="5" name="Footer Placeholder 4">
            <a:extLst>
              <a:ext uri="{FF2B5EF4-FFF2-40B4-BE49-F238E27FC236}">
                <a16:creationId xmlns:a16="http://schemas.microsoft.com/office/drawing/2014/main" id="{FBA091DC-35BD-C1B4-3941-5AB50DC4F586}"/>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1BFE5047-B7C5-57B4-0BFF-C4EDAA81D60F}"/>
              </a:ext>
            </a:extLst>
          </p:cNvPr>
          <p:cNvSpPr>
            <a:spLocks noGrp="1"/>
          </p:cNvSpPr>
          <p:nvPr>
            <p:ph type="sldNum" sz="quarter" idx="12"/>
          </p:nvPr>
        </p:nvSpPr>
        <p:spPr/>
        <p:txBody>
          <a:bodyPr/>
          <a:lstStyle/>
          <a:p>
            <a:fld id="{882B2720-1929-4040-A4ED-2A1887BF3746}" type="slidenum">
              <a:rPr lang="es-ES" smtClean="0"/>
              <a:t>‹#›</a:t>
            </a:fld>
            <a:endParaRPr lang="es-ES"/>
          </a:p>
        </p:txBody>
      </p:sp>
    </p:spTree>
    <p:extLst>
      <p:ext uri="{BB962C8B-B14F-4D97-AF65-F5344CB8AC3E}">
        <p14:creationId xmlns:p14="http://schemas.microsoft.com/office/powerpoint/2010/main" val="2939243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8391D-7C2B-13F9-393F-19751567D67E}"/>
              </a:ext>
            </a:extLst>
          </p:cNvPr>
          <p:cNvSpPr>
            <a:spLocks noGrp="1"/>
          </p:cNvSpPr>
          <p:nvPr>
            <p:ph type="title"/>
          </p:nvPr>
        </p:nvSpPr>
        <p:spPr/>
        <p:txBody>
          <a:bodyPr/>
          <a:lstStyle/>
          <a:p>
            <a:r>
              <a:rPr lang="en-GB"/>
              <a:t>Click to edit Master title style</a:t>
            </a:r>
            <a:endParaRPr lang="es-ES"/>
          </a:p>
        </p:txBody>
      </p:sp>
      <p:sp>
        <p:nvSpPr>
          <p:cNvPr id="3" name="Content Placeholder 2">
            <a:extLst>
              <a:ext uri="{FF2B5EF4-FFF2-40B4-BE49-F238E27FC236}">
                <a16:creationId xmlns:a16="http://schemas.microsoft.com/office/drawing/2014/main" id="{DC05B180-1EB7-3507-8536-95BD7121A23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s-ES"/>
          </a:p>
        </p:txBody>
      </p:sp>
      <p:sp>
        <p:nvSpPr>
          <p:cNvPr id="4" name="Content Placeholder 3">
            <a:extLst>
              <a:ext uri="{FF2B5EF4-FFF2-40B4-BE49-F238E27FC236}">
                <a16:creationId xmlns:a16="http://schemas.microsoft.com/office/drawing/2014/main" id="{095EF818-FD6F-0318-0565-74242A5FEB7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s-ES"/>
          </a:p>
        </p:txBody>
      </p:sp>
      <p:sp>
        <p:nvSpPr>
          <p:cNvPr id="5" name="Date Placeholder 4">
            <a:extLst>
              <a:ext uri="{FF2B5EF4-FFF2-40B4-BE49-F238E27FC236}">
                <a16:creationId xmlns:a16="http://schemas.microsoft.com/office/drawing/2014/main" id="{5AD5F2CD-4267-E5BF-C4FA-06CE47F7C388}"/>
              </a:ext>
            </a:extLst>
          </p:cNvPr>
          <p:cNvSpPr>
            <a:spLocks noGrp="1"/>
          </p:cNvSpPr>
          <p:nvPr>
            <p:ph type="dt" sz="half" idx="10"/>
          </p:nvPr>
        </p:nvSpPr>
        <p:spPr/>
        <p:txBody>
          <a:bodyPr/>
          <a:lstStyle/>
          <a:p>
            <a:fld id="{2CC2683C-7C74-4B93-8922-A3C20C234FD9}" type="datetimeFigureOut">
              <a:rPr lang="es-ES" smtClean="0"/>
              <a:t>21/11/2023</a:t>
            </a:fld>
            <a:endParaRPr lang="es-ES"/>
          </a:p>
        </p:txBody>
      </p:sp>
      <p:sp>
        <p:nvSpPr>
          <p:cNvPr id="6" name="Footer Placeholder 5">
            <a:extLst>
              <a:ext uri="{FF2B5EF4-FFF2-40B4-BE49-F238E27FC236}">
                <a16:creationId xmlns:a16="http://schemas.microsoft.com/office/drawing/2014/main" id="{76E436A6-ED05-2416-DB18-909585DA31A0}"/>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1059598B-FEE9-5141-5AC1-D959CA7EA4D9}"/>
              </a:ext>
            </a:extLst>
          </p:cNvPr>
          <p:cNvSpPr>
            <a:spLocks noGrp="1"/>
          </p:cNvSpPr>
          <p:nvPr>
            <p:ph type="sldNum" sz="quarter" idx="12"/>
          </p:nvPr>
        </p:nvSpPr>
        <p:spPr/>
        <p:txBody>
          <a:bodyPr/>
          <a:lstStyle/>
          <a:p>
            <a:fld id="{882B2720-1929-4040-A4ED-2A1887BF3746}" type="slidenum">
              <a:rPr lang="es-ES" smtClean="0"/>
              <a:t>‹#›</a:t>
            </a:fld>
            <a:endParaRPr lang="es-ES"/>
          </a:p>
        </p:txBody>
      </p:sp>
    </p:spTree>
    <p:extLst>
      <p:ext uri="{BB962C8B-B14F-4D97-AF65-F5344CB8AC3E}">
        <p14:creationId xmlns:p14="http://schemas.microsoft.com/office/powerpoint/2010/main" val="1915395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837B1-0CBD-B0B7-5602-77220E1B98CF}"/>
              </a:ext>
            </a:extLst>
          </p:cNvPr>
          <p:cNvSpPr>
            <a:spLocks noGrp="1"/>
          </p:cNvSpPr>
          <p:nvPr>
            <p:ph type="title"/>
          </p:nvPr>
        </p:nvSpPr>
        <p:spPr>
          <a:xfrm>
            <a:off x="839788" y="365125"/>
            <a:ext cx="10515600" cy="1325563"/>
          </a:xfrm>
        </p:spPr>
        <p:txBody>
          <a:bodyPr/>
          <a:lstStyle/>
          <a:p>
            <a:r>
              <a:rPr lang="en-GB"/>
              <a:t>Click to edit Master title style</a:t>
            </a:r>
            <a:endParaRPr lang="es-ES"/>
          </a:p>
        </p:txBody>
      </p:sp>
      <p:sp>
        <p:nvSpPr>
          <p:cNvPr id="3" name="Text Placeholder 2">
            <a:extLst>
              <a:ext uri="{FF2B5EF4-FFF2-40B4-BE49-F238E27FC236}">
                <a16:creationId xmlns:a16="http://schemas.microsoft.com/office/drawing/2014/main" id="{5A3CD3B5-1D60-04DC-5B9A-117C075266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DECEE0A-3B4F-5782-36FC-541809C24D4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s-ES"/>
          </a:p>
        </p:txBody>
      </p:sp>
      <p:sp>
        <p:nvSpPr>
          <p:cNvPr id="5" name="Text Placeholder 4">
            <a:extLst>
              <a:ext uri="{FF2B5EF4-FFF2-40B4-BE49-F238E27FC236}">
                <a16:creationId xmlns:a16="http://schemas.microsoft.com/office/drawing/2014/main" id="{36A77C0D-A39B-5C58-5B1A-8B09D2D32E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FF0779B-6FB5-ACEB-C617-ABA8F04C2E1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s-ES"/>
          </a:p>
        </p:txBody>
      </p:sp>
      <p:sp>
        <p:nvSpPr>
          <p:cNvPr id="7" name="Date Placeholder 6">
            <a:extLst>
              <a:ext uri="{FF2B5EF4-FFF2-40B4-BE49-F238E27FC236}">
                <a16:creationId xmlns:a16="http://schemas.microsoft.com/office/drawing/2014/main" id="{788070E4-6FFA-068A-05AF-D93EB8EAF722}"/>
              </a:ext>
            </a:extLst>
          </p:cNvPr>
          <p:cNvSpPr>
            <a:spLocks noGrp="1"/>
          </p:cNvSpPr>
          <p:nvPr>
            <p:ph type="dt" sz="half" idx="10"/>
          </p:nvPr>
        </p:nvSpPr>
        <p:spPr/>
        <p:txBody>
          <a:bodyPr/>
          <a:lstStyle/>
          <a:p>
            <a:fld id="{2CC2683C-7C74-4B93-8922-A3C20C234FD9}" type="datetimeFigureOut">
              <a:rPr lang="es-ES" smtClean="0"/>
              <a:t>21/11/2023</a:t>
            </a:fld>
            <a:endParaRPr lang="es-ES"/>
          </a:p>
        </p:txBody>
      </p:sp>
      <p:sp>
        <p:nvSpPr>
          <p:cNvPr id="8" name="Footer Placeholder 7">
            <a:extLst>
              <a:ext uri="{FF2B5EF4-FFF2-40B4-BE49-F238E27FC236}">
                <a16:creationId xmlns:a16="http://schemas.microsoft.com/office/drawing/2014/main" id="{BEE9E434-D679-3F4C-19CE-5D6C468EBF9D}"/>
              </a:ext>
            </a:extLst>
          </p:cNvPr>
          <p:cNvSpPr>
            <a:spLocks noGrp="1"/>
          </p:cNvSpPr>
          <p:nvPr>
            <p:ph type="ftr" sz="quarter" idx="11"/>
          </p:nvPr>
        </p:nvSpPr>
        <p:spPr/>
        <p:txBody>
          <a:bodyPr/>
          <a:lstStyle/>
          <a:p>
            <a:endParaRPr lang="es-ES"/>
          </a:p>
        </p:txBody>
      </p:sp>
      <p:sp>
        <p:nvSpPr>
          <p:cNvPr id="9" name="Slide Number Placeholder 8">
            <a:extLst>
              <a:ext uri="{FF2B5EF4-FFF2-40B4-BE49-F238E27FC236}">
                <a16:creationId xmlns:a16="http://schemas.microsoft.com/office/drawing/2014/main" id="{965B1413-B3B0-A744-F455-21903321387E}"/>
              </a:ext>
            </a:extLst>
          </p:cNvPr>
          <p:cNvSpPr>
            <a:spLocks noGrp="1"/>
          </p:cNvSpPr>
          <p:nvPr>
            <p:ph type="sldNum" sz="quarter" idx="12"/>
          </p:nvPr>
        </p:nvSpPr>
        <p:spPr/>
        <p:txBody>
          <a:bodyPr/>
          <a:lstStyle/>
          <a:p>
            <a:fld id="{882B2720-1929-4040-A4ED-2A1887BF3746}" type="slidenum">
              <a:rPr lang="es-ES" smtClean="0"/>
              <a:t>‹#›</a:t>
            </a:fld>
            <a:endParaRPr lang="es-ES"/>
          </a:p>
        </p:txBody>
      </p:sp>
    </p:spTree>
    <p:extLst>
      <p:ext uri="{BB962C8B-B14F-4D97-AF65-F5344CB8AC3E}">
        <p14:creationId xmlns:p14="http://schemas.microsoft.com/office/powerpoint/2010/main" val="923572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05935-1197-F1DF-5783-02D6BEDFC832}"/>
              </a:ext>
            </a:extLst>
          </p:cNvPr>
          <p:cNvSpPr>
            <a:spLocks noGrp="1"/>
          </p:cNvSpPr>
          <p:nvPr>
            <p:ph type="title"/>
          </p:nvPr>
        </p:nvSpPr>
        <p:spPr/>
        <p:txBody>
          <a:bodyPr/>
          <a:lstStyle/>
          <a:p>
            <a:r>
              <a:rPr lang="en-GB"/>
              <a:t>Click to edit Master title style</a:t>
            </a:r>
            <a:endParaRPr lang="es-ES"/>
          </a:p>
        </p:txBody>
      </p:sp>
      <p:sp>
        <p:nvSpPr>
          <p:cNvPr id="3" name="Date Placeholder 2">
            <a:extLst>
              <a:ext uri="{FF2B5EF4-FFF2-40B4-BE49-F238E27FC236}">
                <a16:creationId xmlns:a16="http://schemas.microsoft.com/office/drawing/2014/main" id="{B3575C27-A5FD-04B6-0658-365617A14F8C}"/>
              </a:ext>
            </a:extLst>
          </p:cNvPr>
          <p:cNvSpPr>
            <a:spLocks noGrp="1"/>
          </p:cNvSpPr>
          <p:nvPr>
            <p:ph type="dt" sz="half" idx="10"/>
          </p:nvPr>
        </p:nvSpPr>
        <p:spPr/>
        <p:txBody>
          <a:bodyPr/>
          <a:lstStyle/>
          <a:p>
            <a:fld id="{2CC2683C-7C74-4B93-8922-A3C20C234FD9}" type="datetimeFigureOut">
              <a:rPr lang="es-ES" smtClean="0"/>
              <a:t>21/11/2023</a:t>
            </a:fld>
            <a:endParaRPr lang="es-ES"/>
          </a:p>
        </p:txBody>
      </p:sp>
      <p:sp>
        <p:nvSpPr>
          <p:cNvPr id="4" name="Footer Placeholder 3">
            <a:extLst>
              <a:ext uri="{FF2B5EF4-FFF2-40B4-BE49-F238E27FC236}">
                <a16:creationId xmlns:a16="http://schemas.microsoft.com/office/drawing/2014/main" id="{07C41B83-8762-1ED1-A1AD-3E78665CF0F9}"/>
              </a:ext>
            </a:extLst>
          </p:cNvPr>
          <p:cNvSpPr>
            <a:spLocks noGrp="1"/>
          </p:cNvSpPr>
          <p:nvPr>
            <p:ph type="ftr" sz="quarter" idx="11"/>
          </p:nvPr>
        </p:nvSpPr>
        <p:spPr/>
        <p:txBody>
          <a:bodyPr/>
          <a:lstStyle/>
          <a:p>
            <a:endParaRPr lang="es-ES"/>
          </a:p>
        </p:txBody>
      </p:sp>
      <p:sp>
        <p:nvSpPr>
          <p:cNvPr id="5" name="Slide Number Placeholder 4">
            <a:extLst>
              <a:ext uri="{FF2B5EF4-FFF2-40B4-BE49-F238E27FC236}">
                <a16:creationId xmlns:a16="http://schemas.microsoft.com/office/drawing/2014/main" id="{552B858A-3294-9781-514A-CA7B3063FAF5}"/>
              </a:ext>
            </a:extLst>
          </p:cNvPr>
          <p:cNvSpPr>
            <a:spLocks noGrp="1"/>
          </p:cNvSpPr>
          <p:nvPr>
            <p:ph type="sldNum" sz="quarter" idx="12"/>
          </p:nvPr>
        </p:nvSpPr>
        <p:spPr/>
        <p:txBody>
          <a:bodyPr/>
          <a:lstStyle/>
          <a:p>
            <a:fld id="{882B2720-1929-4040-A4ED-2A1887BF3746}" type="slidenum">
              <a:rPr lang="es-ES" smtClean="0"/>
              <a:t>‹#›</a:t>
            </a:fld>
            <a:endParaRPr lang="es-ES"/>
          </a:p>
        </p:txBody>
      </p:sp>
    </p:spTree>
    <p:extLst>
      <p:ext uri="{BB962C8B-B14F-4D97-AF65-F5344CB8AC3E}">
        <p14:creationId xmlns:p14="http://schemas.microsoft.com/office/powerpoint/2010/main" val="937318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B731DD-C569-19FF-768B-218F99564189}"/>
              </a:ext>
            </a:extLst>
          </p:cNvPr>
          <p:cNvSpPr>
            <a:spLocks noGrp="1"/>
          </p:cNvSpPr>
          <p:nvPr>
            <p:ph type="dt" sz="half" idx="10"/>
          </p:nvPr>
        </p:nvSpPr>
        <p:spPr/>
        <p:txBody>
          <a:bodyPr/>
          <a:lstStyle/>
          <a:p>
            <a:fld id="{2CC2683C-7C74-4B93-8922-A3C20C234FD9}" type="datetimeFigureOut">
              <a:rPr lang="es-ES" smtClean="0"/>
              <a:t>21/11/2023</a:t>
            </a:fld>
            <a:endParaRPr lang="es-ES"/>
          </a:p>
        </p:txBody>
      </p:sp>
      <p:sp>
        <p:nvSpPr>
          <p:cNvPr id="3" name="Footer Placeholder 2">
            <a:extLst>
              <a:ext uri="{FF2B5EF4-FFF2-40B4-BE49-F238E27FC236}">
                <a16:creationId xmlns:a16="http://schemas.microsoft.com/office/drawing/2014/main" id="{557A7EB3-EFCB-8004-A231-EBCFB86DF5E3}"/>
              </a:ext>
            </a:extLst>
          </p:cNvPr>
          <p:cNvSpPr>
            <a:spLocks noGrp="1"/>
          </p:cNvSpPr>
          <p:nvPr>
            <p:ph type="ftr" sz="quarter" idx="11"/>
          </p:nvPr>
        </p:nvSpPr>
        <p:spPr/>
        <p:txBody>
          <a:bodyPr/>
          <a:lstStyle/>
          <a:p>
            <a:endParaRPr lang="es-ES"/>
          </a:p>
        </p:txBody>
      </p:sp>
      <p:sp>
        <p:nvSpPr>
          <p:cNvPr id="4" name="Slide Number Placeholder 3">
            <a:extLst>
              <a:ext uri="{FF2B5EF4-FFF2-40B4-BE49-F238E27FC236}">
                <a16:creationId xmlns:a16="http://schemas.microsoft.com/office/drawing/2014/main" id="{27009744-A963-8CE6-A1AD-CC1615C02931}"/>
              </a:ext>
            </a:extLst>
          </p:cNvPr>
          <p:cNvSpPr>
            <a:spLocks noGrp="1"/>
          </p:cNvSpPr>
          <p:nvPr>
            <p:ph type="sldNum" sz="quarter" idx="12"/>
          </p:nvPr>
        </p:nvSpPr>
        <p:spPr/>
        <p:txBody>
          <a:bodyPr/>
          <a:lstStyle/>
          <a:p>
            <a:fld id="{882B2720-1929-4040-A4ED-2A1887BF3746}" type="slidenum">
              <a:rPr lang="es-ES" smtClean="0"/>
              <a:t>‹#›</a:t>
            </a:fld>
            <a:endParaRPr lang="es-ES"/>
          </a:p>
        </p:txBody>
      </p:sp>
    </p:spTree>
    <p:extLst>
      <p:ext uri="{BB962C8B-B14F-4D97-AF65-F5344CB8AC3E}">
        <p14:creationId xmlns:p14="http://schemas.microsoft.com/office/powerpoint/2010/main" val="2115374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E1990-EC8C-AE37-33B9-EAAF50FB820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s-ES"/>
          </a:p>
        </p:txBody>
      </p:sp>
      <p:sp>
        <p:nvSpPr>
          <p:cNvPr id="3" name="Content Placeholder 2">
            <a:extLst>
              <a:ext uri="{FF2B5EF4-FFF2-40B4-BE49-F238E27FC236}">
                <a16:creationId xmlns:a16="http://schemas.microsoft.com/office/drawing/2014/main" id="{42F136B4-CCCA-F3A8-1CBC-A4C6ADDAFE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s-ES"/>
          </a:p>
        </p:txBody>
      </p:sp>
      <p:sp>
        <p:nvSpPr>
          <p:cNvPr id="4" name="Text Placeholder 3">
            <a:extLst>
              <a:ext uri="{FF2B5EF4-FFF2-40B4-BE49-F238E27FC236}">
                <a16:creationId xmlns:a16="http://schemas.microsoft.com/office/drawing/2014/main" id="{48060234-2A17-394D-6DDF-0FB3F52FCF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F63928C-0022-963D-BC9B-FF381DCBB9AC}"/>
              </a:ext>
            </a:extLst>
          </p:cNvPr>
          <p:cNvSpPr>
            <a:spLocks noGrp="1"/>
          </p:cNvSpPr>
          <p:nvPr>
            <p:ph type="dt" sz="half" idx="10"/>
          </p:nvPr>
        </p:nvSpPr>
        <p:spPr/>
        <p:txBody>
          <a:bodyPr/>
          <a:lstStyle/>
          <a:p>
            <a:fld id="{2CC2683C-7C74-4B93-8922-A3C20C234FD9}" type="datetimeFigureOut">
              <a:rPr lang="es-ES" smtClean="0"/>
              <a:t>21/11/2023</a:t>
            </a:fld>
            <a:endParaRPr lang="es-ES"/>
          </a:p>
        </p:txBody>
      </p:sp>
      <p:sp>
        <p:nvSpPr>
          <p:cNvPr id="6" name="Footer Placeholder 5">
            <a:extLst>
              <a:ext uri="{FF2B5EF4-FFF2-40B4-BE49-F238E27FC236}">
                <a16:creationId xmlns:a16="http://schemas.microsoft.com/office/drawing/2014/main" id="{5B44AFF5-7277-8CC1-887E-B5745E187D1E}"/>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019811A4-2168-4204-7ADB-AF6830F4C62D}"/>
              </a:ext>
            </a:extLst>
          </p:cNvPr>
          <p:cNvSpPr>
            <a:spLocks noGrp="1"/>
          </p:cNvSpPr>
          <p:nvPr>
            <p:ph type="sldNum" sz="quarter" idx="12"/>
          </p:nvPr>
        </p:nvSpPr>
        <p:spPr/>
        <p:txBody>
          <a:bodyPr/>
          <a:lstStyle/>
          <a:p>
            <a:fld id="{882B2720-1929-4040-A4ED-2A1887BF3746}" type="slidenum">
              <a:rPr lang="es-ES" smtClean="0"/>
              <a:t>‹#›</a:t>
            </a:fld>
            <a:endParaRPr lang="es-ES"/>
          </a:p>
        </p:txBody>
      </p:sp>
    </p:spTree>
    <p:extLst>
      <p:ext uri="{BB962C8B-B14F-4D97-AF65-F5344CB8AC3E}">
        <p14:creationId xmlns:p14="http://schemas.microsoft.com/office/powerpoint/2010/main" val="3478489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41620-8A70-FD7D-7442-6352AA61A74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s-ES"/>
          </a:p>
        </p:txBody>
      </p:sp>
      <p:sp>
        <p:nvSpPr>
          <p:cNvPr id="3" name="Picture Placeholder 2">
            <a:extLst>
              <a:ext uri="{FF2B5EF4-FFF2-40B4-BE49-F238E27FC236}">
                <a16:creationId xmlns:a16="http://schemas.microsoft.com/office/drawing/2014/main" id="{568D2A0B-0F01-4195-4851-BD4D8D85CE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Text Placeholder 3">
            <a:extLst>
              <a:ext uri="{FF2B5EF4-FFF2-40B4-BE49-F238E27FC236}">
                <a16:creationId xmlns:a16="http://schemas.microsoft.com/office/drawing/2014/main" id="{44867721-7997-6DB9-31F4-48D96F45F5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1A6626A-7205-334D-7963-2519467C8255}"/>
              </a:ext>
            </a:extLst>
          </p:cNvPr>
          <p:cNvSpPr>
            <a:spLocks noGrp="1"/>
          </p:cNvSpPr>
          <p:nvPr>
            <p:ph type="dt" sz="half" idx="10"/>
          </p:nvPr>
        </p:nvSpPr>
        <p:spPr/>
        <p:txBody>
          <a:bodyPr/>
          <a:lstStyle/>
          <a:p>
            <a:fld id="{2CC2683C-7C74-4B93-8922-A3C20C234FD9}" type="datetimeFigureOut">
              <a:rPr lang="es-ES" smtClean="0"/>
              <a:t>21/11/2023</a:t>
            </a:fld>
            <a:endParaRPr lang="es-ES"/>
          </a:p>
        </p:txBody>
      </p:sp>
      <p:sp>
        <p:nvSpPr>
          <p:cNvPr id="6" name="Footer Placeholder 5">
            <a:extLst>
              <a:ext uri="{FF2B5EF4-FFF2-40B4-BE49-F238E27FC236}">
                <a16:creationId xmlns:a16="http://schemas.microsoft.com/office/drawing/2014/main" id="{B0595A5C-45F7-DB7D-3270-B59E1DF64D0D}"/>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7BAE76CC-0078-6CB7-5CD4-9A3FCCBE9155}"/>
              </a:ext>
            </a:extLst>
          </p:cNvPr>
          <p:cNvSpPr>
            <a:spLocks noGrp="1"/>
          </p:cNvSpPr>
          <p:nvPr>
            <p:ph type="sldNum" sz="quarter" idx="12"/>
          </p:nvPr>
        </p:nvSpPr>
        <p:spPr/>
        <p:txBody>
          <a:bodyPr/>
          <a:lstStyle/>
          <a:p>
            <a:fld id="{882B2720-1929-4040-A4ED-2A1887BF3746}" type="slidenum">
              <a:rPr lang="es-ES" smtClean="0"/>
              <a:t>‹#›</a:t>
            </a:fld>
            <a:endParaRPr lang="es-ES"/>
          </a:p>
        </p:txBody>
      </p:sp>
    </p:spTree>
    <p:extLst>
      <p:ext uri="{BB962C8B-B14F-4D97-AF65-F5344CB8AC3E}">
        <p14:creationId xmlns:p14="http://schemas.microsoft.com/office/powerpoint/2010/main" val="3281270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B5DD16-8DBF-3954-25AC-2C78153D9F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s-ES"/>
          </a:p>
        </p:txBody>
      </p:sp>
      <p:sp>
        <p:nvSpPr>
          <p:cNvPr id="3" name="Text Placeholder 2">
            <a:extLst>
              <a:ext uri="{FF2B5EF4-FFF2-40B4-BE49-F238E27FC236}">
                <a16:creationId xmlns:a16="http://schemas.microsoft.com/office/drawing/2014/main" id="{B94A041A-D223-3F2F-7286-4D0D5BD64A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s-ES"/>
          </a:p>
        </p:txBody>
      </p:sp>
      <p:sp>
        <p:nvSpPr>
          <p:cNvPr id="4" name="Date Placeholder 3">
            <a:extLst>
              <a:ext uri="{FF2B5EF4-FFF2-40B4-BE49-F238E27FC236}">
                <a16:creationId xmlns:a16="http://schemas.microsoft.com/office/drawing/2014/main" id="{D6D5B436-EDFB-53A7-0A88-D03C68DF9B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C2683C-7C74-4B93-8922-A3C20C234FD9}" type="datetimeFigureOut">
              <a:rPr lang="es-ES" smtClean="0"/>
              <a:t>21/11/2023</a:t>
            </a:fld>
            <a:endParaRPr lang="es-ES"/>
          </a:p>
        </p:txBody>
      </p:sp>
      <p:sp>
        <p:nvSpPr>
          <p:cNvPr id="5" name="Footer Placeholder 4">
            <a:extLst>
              <a:ext uri="{FF2B5EF4-FFF2-40B4-BE49-F238E27FC236}">
                <a16:creationId xmlns:a16="http://schemas.microsoft.com/office/drawing/2014/main" id="{1AD54CAE-FA4D-FD9F-1C42-A863329CD5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a:extLst>
              <a:ext uri="{FF2B5EF4-FFF2-40B4-BE49-F238E27FC236}">
                <a16:creationId xmlns:a16="http://schemas.microsoft.com/office/drawing/2014/main" id="{8E408EC5-B7A7-179A-3496-EA49F8555A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2B2720-1929-4040-A4ED-2A1887BF3746}" type="slidenum">
              <a:rPr lang="es-ES" smtClean="0"/>
              <a:t>‹#›</a:t>
            </a:fld>
            <a:endParaRPr lang="es-ES"/>
          </a:p>
        </p:txBody>
      </p:sp>
    </p:spTree>
    <p:extLst>
      <p:ext uri="{BB962C8B-B14F-4D97-AF65-F5344CB8AC3E}">
        <p14:creationId xmlns:p14="http://schemas.microsoft.com/office/powerpoint/2010/main" val="2390380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E81E7C8-32AF-7DBA-8EBB-C8D5BCF07DA6}"/>
              </a:ext>
            </a:extLst>
          </p:cNvPr>
          <p:cNvSpPr>
            <a:spLocks noGrp="1"/>
          </p:cNvSpPr>
          <p:nvPr>
            <p:ph type="subTitle" idx="1"/>
          </p:nvPr>
        </p:nvSpPr>
        <p:spPr/>
        <p:txBody>
          <a:bodyPr/>
          <a:lstStyle/>
          <a:p>
            <a:r>
              <a:rPr lang="es-ES" dirty="0"/>
              <a:t>Aspectos prácticos para propuesta migración </a:t>
            </a:r>
          </a:p>
          <a:p>
            <a:r>
              <a:rPr lang="es-ES" dirty="0"/>
              <a:t>GitHub Enterprise Cloud (SKY)  -&gt; Enterprise Managed Users (NBCU)</a:t>
            </a:r>
          </a:p>
        </p:txBody>
      </p:sp>
      <p:pic>
        <p:nvPicPr>
          <p:cNvPr id="1026" name="Picture 2" descr="Image result for sky uk">
            <a:extLst>
              <a:ext uri="{FF2B5EF4-FFF2-40B4-BE49-F238E27FC236}">
                <a16:creationId xmlns:a16="http://schemas.microsoft.com/office/drawing/2014/main" id="{61616EE4-2449-EF20-EB07-53B9EF073B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25" y="366713"/>
            <a:ext cx="3562350" cy="223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3231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5F4BF-27DB-5D76-32F5-3B1E6461EB53}"/>
              </a:ext>
            </a:extLst>
          </p:cNvPr>
          <p:cNvSpPr>
            <a:spLocks noGrp="1"/>
          </p:cNvSpPr>
          <p:nvPr>
            <p:ph type="title"/>
          </p:nvPr>
        </p:nvSpPr>
        <p:spPr/>
        <p:txBody>
          <a:bodyPr/>
          <a:lstStyle/>
          <a:p>
            <a:r>
              <a:rPr lang="es-ES" dirty="0"/>
              <a:t>Arquitectura de Migración</a:t>
            </a:r>
          </a:p>
        </p:txBody>
      </p:sp>
      <p:graphicFrame>
        <p:nvGraphicFramePr>
          <p:cNvPr id="4" name="Content Placeholder 3">
            <a:extLst>
              <a:ext uri="{FF2B5EF4-FFF2-40B4-BE49-F238E27FC236}">
                <a16:creationId xmlns:a16="http://schemas.microsoft.com/office/drawing/2014/main" id="{A9524837-8EBF-514D-B754-9F91AF21DFB4}"/>
              </a:ext>
            </a:extLst>
          </p:cNvPr>
          <p:cNvGraphicFramePr>
            <a:graphicFrameLocks noGrp="1"/>
          </p:cNvGraphicFramePr>
          <p:nvPr>
            <p:ph idx="1"/>
            <p:extLst>
              <p:ext uri="{D42A27DB-BD31-4B8C-83A1-F6EECF244321}">
                <p14:modId xmlns:p14="http://schemas.microsoft.com/office/powerpoint/2010/main" val="68445033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5035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848D9-D0FD-427B-CA02-C97F22ED28A4}"/>
              </a:ext>
            </a:extLst>
          </p:cNvPr>
          <p:cNvSpPr>
            <a:spLocks noGrp="1"/>
          </p:cNvSpPr>
          <p:nvPr>
            <p:ph type="title"/>
          </p:nvPr>
        </p:nvSpPr>
        <p:spPr/>
        <p:txBody>
          <a:bodyPr/>
          <a:lstStyle/>
          <a:p>
            <a:r>
              <a:rPr lang="es-ES" dirty="0"/>
              <a:t>Características básicas deseadas</a:t>
            </a:r>
          </a:p>
        </p:txBody>
      </p:sp>
      <p:sp>
        <p:nvSpPr>
          <p:cNvPr id="3" name="Content Placeholder 2">
            <a:extLst>
              <a:ext uri="{FF2B5EF4-FFF2-40B4-BE49-F238E27FC236}">
                <a16:creationId xmlns:a16="http://schemas.microsoft.com/office/drawing/2014/main" id="{EEEE249F-79E2-6DC3-B641-149F0A793D7D}"/>
              </a:ext>
            </a:extLst>
          </p:cNvPr>
          <p:cNvSpPr>
            <a:spLocks noGrp="1"/>
          </p:cNvSpPr>
          <p:nvPr>
            <p:ph idx="1"/>
          </p:nvPr>
        </p:nvSpPr>
        <p:spPr/>
        <p:txBody>
          <a:bodyPr>
            <a:normAutofit fontScale="77500" lnSpcReduction="20000"/>
          </a:bodyPr>
          <a:lstStyle/>
          <a:p>
            <a:r>
              <a:rPr lang="es-ES" dirty="0"/>
              <a:t>Migración controlada en dos (al menos) fases:</a:t>
            </a:r>
          </a:p>
          <a:p>
            <a:pPr lvl="1"/>
            <a:r>
              <a:rPr lang="es-ES" dirty="0"/>
              <a:t>Repos (+ metadata)</a:t>
            </a:r>
          </a:p>
          <a:p>
            <a:pPr lvl="1"/>
            <a:r>
              <a:rPr lang="es-ES" dirty="0"/>
              <a:t>Usuarios (incluyendo permisos, históricos, etc..)</a:t>
            </a:r>
          </a:p>
          <a:p>
            <a:r>
              <a:rPr lang="es-ES" dirty="0"/>
              <a:t>NO es posible la migración de un golpe (Org a Org)</a:t>
            </a:r>
          </a:p>
          <a:p>
            <a:r>
              <a:rPr lang="es-ES" dirty="0"/>
              <a:t>Se debe mantener durante un tiempo una arquiectura paralela (Sky / NBCU) hasta que se compruebe que no hay errores en la migración </a:t>
            </a:r>
            <a:r>
              <a:rPr lang="es-ES" dirty="0">
                <a:sym typeface="Wingdings" panose="05000000000000000000" pitchFamily="2" charset="2"/>
              </a:rPr>
              <a:t> esfuerzo adicional de sincronización</a:t>
            </a:r>
          </a:p>
          <a:p>
            <a:r>
              <a:rPr lang="es-ES" dirty="0">
                <a:sym typeface="Wingdings" panose="05000000000000000000" pitchFamily="2" charset="2"/>
              </a:rPr>
              <a:t>Debería estar listo todo en Febrero 2024 (pero da la impresión de que se retrasa)</a:t>
            </a:r>
          </a:p>
          <a:p>
            <a:r>
              <a:rPr lang="es-ES" dirty="0"/>
              <a:t>Se han creado dos entornos de prueba (org / repo) uno en SKY y otro en NBCU para realizar migraciones (no sé si con SSH ya habilitado).</a:t>
            </a:r>
          </a:p>
          <a:p>
            <a:r>
              <a:rPr lang="es-ES" dirty="0"/>
              <a:t>Hay que permitir el rango de direcciones IP en ambos lados (SKY &amp; NBCU) y añadir el de GitHub.com</a:t>
            </a:r>
          </a:p>
          <a:p>
            <a:r>
              <a:rPr lang="es-ES" dirty="0"/>
              <a:t>Las llamadas a la API de GitHub (REST API) preferiblemente en Python, no en JS (así que necesitamos a alguien con experiencia en “porting”).</a:t>
            </a:r>
          </a:p>
        </p:txBody>
      </p:sp>
    </p:spTree>
    <p:extLst>
      <p:ext uri="{BB962C8B-B14F-4D97-AF65-F5344CB8AC3E}">
        <p14:creationId xmlns:p14="http://schemas.microsoft.com/office/powerpoint/2010/main" val="2125897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848D9-D0FD-427B-CA02-C97F22ED28A4}"/>
              </a:ext>
            </a:extLst>
          </p:cNvPr>
          <p:cNvSpPr>
            <a:spLocks noGrp="1"/>
          </p:cNvSpPr>
          <p:nvPr>
            <p:ph type="title"/>
          </p:nvPr>
        </p:nvSpPr>
        <p:spPr/>
        <p:txBody>
          <a:bodyPr/>
          <a:lstStyle/>
          <a:p>
            <a:r>
              <a:rPr lang="es-ES" dirty="0"/>
              <a:t>Tiempo estimado (NBCU)</a:t>
            </a:r>
          </a:p>
        </p:txBody>
      </p:sp>
      <p:graphicFrame>
        <p:nvGraphicFramePr>
          <p:cNvPr id="4" name="Content Placeholder 3">
            <a:extLst>
              <a:ext uri="{FF2B5EF4-FFF2-40B4-BE49-F238E27FC236}">
                <a16:creationId xmlns:a16="http://schemas.microsoft.com/office/drawing/2014/main" id="{17AFF622-7BBA-361D-4122-42A7EDE9BA40}"/>
              </a:ext>
            </a:extLst>
          </p:cNvPr>
          <p:cNvGraphicFramePr>
            <a:graphicFrameLocks noGrp="1"/>
          </p:cNvGraphicFramePr>
          <p:nvPr>
            <p:ph idx="1"/>
            <p:extLst>
              <p:ext uri="{D42A27DB-BD31-4B8C-83A1-F6EECF244321}">
                <p14:modId xmlns:p14="http://schemas.microsoft.com/office/powerpoint/2010/main" val="1400498970"/>
              </p:ext>
            </p:extLst>
          </p:nvPr>
        </p:nvGraphicFramePr>
        <p:xfrm>
          <a:off x="838200" y="1825625"/>
          <a:ext cx="10515597" cy="467868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658870602"/>
                    </a:ext>
                  </a:extLst>
                </a:gridCol>
                <a:gridCol w="3505199">
                  <a:extLst>
                    <a:ext uri="{9D8B030D-6E8A-4147-A177-3AD203B41FA5}">
                      <a16:colId xmlns:a16="http://schemas.microsoft.com/office/drawing/2014/main" val="3009572246"/>
                    </a:ext>
                  </a:extLst>
                </a:gridCol>
                <a:gridCol w="3505199">
                  <a:extLst>
                    <a:ext uri="{9D8B030D-6E8A-4147-A177-3AD203B41FA5}">
                      <a16:colId xmlns:a16="http://schemas.microsoft.com/office/drawing/2014/main" val="1408545913"/>
                    </a:ext>
                  </a:extLst>
                </a:gridCol>
              </a:tblGrid>
              <a:tr h="370840">
                <a:tc>
                  <a:txBody>
                    <a:bodyPr/>
                    <a:lstStyle/>
                    <a:p>
                      <a:r>
                        <a:rPr lang="es-ES" dirty="0"/>
                        <a:t>Tarea</a:t>
                      </a:r>
                    </a:p>
                  </a:txBody>
                  <a:tcPr/>
                </a:tc>
                <a:tc>
                  <a:txBody>
                    <a:bodyPr/>
                    <a:lstStyle/>
                    <a:p>
                      <a:r>
                        <a:rPr lang="es-ES" dirty="0"/>
                        <a:t>Dias Estimados</a:t>
                      </a:r>
                    </a:p>
                  </a:txBody>
                  <a:tcPr/>
                </a:tc>
                <a:tc>
                  <a:txBody>
                    <a:bodyPr/>
                    <a:lstStyle/>
                    <a:p>
                      <a:r>
                        <a:rPr lang="es-ES" dirty="0"/>
                        <a:t>Notas</a:t>
                      </a:r>
                    </a:p>
                  </a:txBody>
                  <a:tcPr/>
                </a:tc>
                <a:extLst>
                  <a:ext uri="{0D108BD9-81ED-4DB2-BD59-A6C34878D82A}">
                    <a16:rowId xmlns:a16="http://schemas.microsoft.com/office/drawing/2014/main" val="2276499171"/>
                  </a:ext>
                </a:extLst>
              </a:tr>
              <a:tr h="370840">
                <a:tc>
                  <a:txBody>
                    <a:bodyPr/>
                    <a:lstStyle/>
                    <a:p>
                      <a:r>
                        <a:rPr lang="es-ES" sz="1200" dirty="0"/>
                        <a:t>Migración de proyectos desde GitHub Enterprise Cloud to EMU</a:t>
                      </a:r>
                    </a:p>
                  </a:txBody>
                  <a:tcPr/>
                </a:tc>
                <a:tc>
                  <a:txBody>
                    <a:bodyPr/>
                    <a:lstStyle/>
                    <a:p>
                      <a:r>
                        <a:rPr lang="es-ES" sz="1200" dirty="0"/>
                        <a:t>7 (2 infra + 5 observabilidad)</a:t>
                      </a:r>
                    </a:p>
                  </a:txBody>
                  <a:tcPr/>
                </a:tc>
                <a:tc>
                  <a:txBody>
                    <a:bodyPr/>
                    <a:lstStyle/>
                    <a:p>
                      <a:pPr marL="285750" indent="-285750">
                        <a:buFont typeface="Arial" panose="020B0604020202020204" pitchFamily="34" charset="0"/>
                        <a:buChar char="•"/>
                      </a:pPr>
                      <a:r>
                        <a:rPr lang="es-ES" sz="1200" dirty="0"/>
                        <a:t>Self Hosted Runners (GitHub Actions) podría simplificar la migración</a:t>
                      </a:r>
                    </a:p>
                    <a:p>
                      <a:pPr marL="285750" indent="-285750">
                        <a:buFont typeface="Arial" panose="020B0604020202020204" pitchFamily="34" charset="0"/>
                        <a:buChar char="•"/>
                      </a:pPr>
                      <a:r>
                        <a:rPr lang="es-ES" sz="1200" dirty="0"/>
                        <a:t>Requiere migración completa de historia (PR, issues, milestones, labels)</a:t>
                      </a:r>
                    </a:p>
                  </a:txBody>
                  <a:tcPr/>
                </a:tc>
                <a:extLst>
                  <a:ext uri="{0D108BD9-81ED-4DB2-BD59-A6C34878D82A}">
                    <a16:rowId xmlns:a16="http://schemas.microsoft.com/office/drawing/2014/main" val="462642858"/>
                  </a:ext>
                </a:extLst>
              </a:tr>
              <a:tr h="370840">
                <a:tc>
                  <a:txBody>
                    <a:bodyPr/>
                    <a:lstStyle/>
                    <a:p>
                      <a:r>
                        <a:rPr lang="es-ES" sz="1200" dirty="0"/>
                        <a:t>Commit Status Checking</a:t>
                      </a:r>
                    </a:p>
                  </a:txBody>
                  <a:tcPr/>
                </a:tc>
                <a:tc>
                  <a:txBody>
                    <a:bodyPr/>
                    <a:lstStyle/>
                    <a:p>
                      <a:r>
                        <a:rPr lang="es-ES" sz="1200" dirty="0"/>
                        <a:t>1</a:t>
                      </a:r>
                    </a:p>
                  </a:txBody>
                  <a:tcPr/>
                </a:tc>
                <a:tc>
                  <a:txBody>
                    <a:bodyPr/>
                    <a:lstStyle/>
                    <a:p>
                      <a:r>
                        <a:rPr lang="es-ES" sz="1200" dirty="0"/>
                        <a:t>Jenkins or Tekton</a:t>
                      </a:r>
                    </a:p>
                  </a:txBody>
                  <a:tcPr/>
                </a:tc>
                <a:extLst>
                  <a:ext uri="{0D108BD9-81ED-4DB2-BD59-A6C34878D82A}">
                    <a16:rowId xmlns:a16="http://schemas.microsoft.com/office/drawing/2014/main" val="4259092873"/>
                  </a:ext>
                </a:extLst>
              </a:tr>
              <a:tr h="370840">
                <a:tc>
                  <a:txBody>
                    <a:bodyPr/>
                    <a:lstStyle/>
                    <a:p>
                      <a:r>
                        <a:rPr lang="es-ES" sz="1200" dirty="0"/>
                        <a:t>Discusiones @repo level</a:t>
                      </a:r>
                    </a:p>
                  </a:txBody>
                  <a:tcPr/>
                </a:tc>
                <a:tc>
                  <a:txBody>
                    <a:bodyPr/>
                    <a:lstStyle/>
                    <a:p>
                      <a:r>
                        <a:rPr lang="es-ES" sz="1200" dirty="0"/>
                        <a:t>???</a:t>
                      </a:r>
                    </a:p>
                  </a:txBody>
                  <a:tcPr/>
                </a:tc>
                <a:tc>
                  <a:txBody>
                    <a:bodyPr/>
                    <a:lstStyle/>
                    <a:p>
                      <a:r>
                        <a:rPr lang="es-ES" sz="1200" dirty="0"/>
                        <a:t>Entre otros necesitamos ver:</a:t>
                      </a:r>
                    </a:p>
                    <a:p>
                      <a:pPr marL="171450" indent="-171450">
                        <a:buFont typeface="Arial" panose="020B0604020202020204" pitchFamily="34" charset="0"/>
                        <a:buChar char="•"/>
                      </a:pPr>
                      <a:r>
                        <a:rPr lang="es-ES" sz="1200" dirty="0"/>
                        <a:t>Branch Protections</a:t>
                      </a:r>
                    </a:p>
                    <a:p>
                      <a:pPr marL="171450" indent="-171450">
                        <a:buFont typeface="Arial" panose="020B0604020202020204" pitchFamily="34" charset="0"/>
                        <a:buChar char="•"/>
                      </a:pPr>
                      <a:r>
                        <a:rPr lang="es-ES" sz="1200" dirty="0"/>
                        <a:t>Page Settings</a:t>
                      </a:r>
                    </a:p>
                    <a:p>
                      <a:pPr marL="171450" indent="-171450">
                        <a:buFont typeface="Arial" panose="020B0604020202020204" pitchFamily="34" charset="0"/>
                        <a:buChar char="•"/>
                      </a:pPr>
                      <a:r>
                        <a:rPr lang="es-ES" sz="1200" dirty="0"/>
                        <a:t>Autolink References</a:t>
                      </a:r>
                    </a:p>
                    <a:p>
                      <a:pPr marL="171450" indent="-171450">
                        <a:buFont typeface="Arial" panose="020B0604020202020204" pitchFamily="34" charset="0"/>
                        <a:buChar char="•"/>
                      </a:pPr>
                      <a:r>
                        <a:rPr lang="es-ES" sz="1200" dirty="0"/>
                        <a:t>PR settings (delete head branches, allow auto-merge, allow merge-commits)</a:t>
                      </a:r>
                    </a:p>
                  </a:txBody>
                  <a:tcPr/>
                </a:tc>
                <a:extLst>
                  <a:ext uri="{0D108BD9-81ED-4DB2-BD59-A6C34878D82A}">
                    <a16:rowId xmlns:a16="http://schemas.microsoft.com/office/drawing/2014/main" val="2182022951"/>
                  </a:ext>
                </a:extLst>
              </a:tr>
              <a:tr h="370840">
                <a:tc>
                  <a:txBody>
                    <a:bodyPr/>
                    <a:lstStyle/>
                    <a:p>
                      <a:r>
                        <a:rPr lang="es-ES" sz="1200" dirty="0"/>
                        <a:t>GitHub Apps (instaladas)</a:t>
                      </a:r>
                    </a:p>
                  </a:txBody>
                  <a:tcPr/>
                </a:tc>
                <a:tc>
                  <a:txBody>
                    <a:bodyPr/>
                    <a:lstStyle/>
                    <a:p>
                      <a:r>
                        <a:rPr lang="es-ES" sz="1200" dirty="0"/>
                        <a:t>???</a:t>
                      </a:r>
                    </a:p>
                  </a:txBody>
                  <a:tcPr/>
                </a:tc>
                <a:tc>
                  <a:txBody>
                    <a:bodyPr/>
                    <a:lstStyle/>
                    <a:p>
                      <a:r>
                        <a:rPr lang="es-ES" sz="1200" dirty="0"/>
                        <a:t>Esto debería solucionarse con GHE-importer (source importer discontinuado desde Abril 2024)</a:t>
                      </a:r>
                    </a:p>
                  </a:txBody>
                  <a:tcPr/>
                </a:tc>
                <a:extLst>
                  <a:ext uri="{0D108BD9-81ED-4DB2-BD59-A6C34878D82A}">
                    <a16:rowId xmlns:a16="http://schemas.microsoft.com/office/drawing/2014/main" val="3268017692"/>
                  </a:ext>
                </a:extLst>
              </a:tr>
              <a:tr h="370840">
                <a:tc>
                  <a:txBody>
                    <a:bodyPr/>
                    <a:lstStyle/>
                    <a:p>
                      <a:r>
                        <a:rPr lang="es-ES" sz="1200" dirty="0"/>
                        <a:t>Referencias cruzadas en PR e “issues”</a:t>
                      </a:r>
                    </a:p>
                  </a:txBody>
                  <a:tcPr/>
                </a:tc>
                <a:tc>
                  <a:txBody>
                    <a:bodyPr/>
                    <a:lstStyle/>
                    <a:p>
                      <a:r>
                        <a:rPr lang="es-ES" sz="1200" dirty="0"/>
                        <a:t>2</a:t>
                      </a:r>
                    </a:p>
                  </a:txBody>
                  <a:tcPr/>
                </a:tc>
                <a:tc>
                  <a:txBody>
                    <a:bodyPr/>
                    <a:lstStyle/>
                    <a:p>
                      <a:endParaRPr lang="es-ES" sz="1200"/>
                    </a:p>
                  </a:txBody>
                  <a:tcPr/>
                </a:tc>
                <a:extLst>
                  <a:ext uri="{0D108BD9-81ED-4DB2-BD59-A6C34878D82A}">
                    <a16:rowId xmlns:a16="http://schemas.microsoft.com/office/drawing/2014/main" val="507500267"/>
                  </a:ext>
                </a:extLst>
              </a:tr>
              <a:tr h="370840">
                <a:tc>
                  <a:txBody>
                    <a:bodyPr/>
                    <a:lstStyle/>
                    <a:p>
                      <a:r>
                        <a:rPr lang="es-ES" sz="1200" dirty="0"/>
                        <a:t>Repository watchers</a:t>
                      </a:r>
                    </a:p>
                  </a:txBody>
                  <a:tcPr/>
                </a:tc>
                <a:tc>
                  <a:txBody>
                    <a:bodyPr/>
                    <a:lstStyle/>
                    <a:p>
                      <a:r>
                        <a:rPr lang="es-ES" sz="1200" dirty="0"/>
                        <a:t>5</a:t>
                      </a:r>
                    </a:p>
                  </a:txBody>
                  <a:tcPr/>
                </a:tc>
                <a:tc>
                  <a:txBody>
                    <a:bodyPr/>
                    <a:lstStyle/>
                    <a:p>
                      <a:r>
                        <a:rPr lang="es-ES" sz="1200" dirty="0"/>
                        <a:t>Codebase (PR, merge, commits...), incluye configuración de alertas a teams </a:t>
                      </a:r>
                    </a:p>
                  </a:txBody>
                  <a:tcPr/>
                </a:tc>
                <a:extLst>
                  <a:ext uri="{0D108BD9-81ED-4DB2-BD59-A6C34878D82A}">
                    <a16:rowId xmlns:a16="http://schemas.microsoft.com/office/drawing/2014/main" val="2724621374"/>
                  </a:ext>
                </a:extLst>
              </a:tr>
              <a:tr h="370840">
                <a:tc>
                  <a:txBody>
                    <a:bodyPr/>
                    <a:lstStyle/>
                    <a:p>
                      <a:r>
                        <a:rPr lang="es-ES" sz="1200" dirty="0"/>
                        <a:t>Perfiles de Usuarios, SSH keys, PATs, Secrets</a:t>
                      </a:r>
                    </a:p>
                  </a:txBody>
                  <a:tcPr/>
                </a:tc>
                <a:tc>
                  <a:txBody>
                    <a:bodyPr/>
                    <a:lstStyle/>
                    <a:p>
                      <a:r>
                        <a:rPr lang="es-ES" sz="1200" dirty="0"/>
                        <a:t>2.5</a:t>
                      </a:r>
                    </a:p>
                  </a:txBody>
                  <a:tcPr/>
                </a:tc>
                <a:tc>
                  <a:txBody>
                    <a:bodyPr/>
                    <a:lstStyle/>
                    <a:p>
                      <a:r>
                        <a:rPr lang="es-ES" sz="1200" dirty="0"/>
                        <a:t>Hay que habilitar 2FA en NBCU para los usuarios con permisos de observabilidad (ORS).</a:t>
                      </a:r>
                    </a:p>
                    <a:p>
                      <a:r>
                        <a:rPr lang="es-ES" sz="1200" dirty="0"/>
                        <a:t>Service Accounts</a:t>
                      </a:r>
                    </a:p>
                  </a:txBody>
                  <a:tcPr/>
                </a:tc>
                <a:extLst>
                  <a:ext uri="{0D108BD9-81ED-4DB2-BD59-A6C34878D82A}">
                    <a16:rowId xmlns:a16="http://schemas.microsoft.com/office/drawing/2014/main" val="809056966"/>
                  </a:ext>
                </a:extLst>
              </a:tr>
            </a:tbl>
          </a:graphicData>
        </a:graphic>
      </p:graphicFrame>
    </p:spTree>
    <p:extLst>
      <p:ext uri="{BB962C8B-B14F-4D97-AF65-F5344CB8AC3E}">
        <p14:creationId xmlns:p14="http://schemas.microsoft.com/office/powerpoint/2010/main" val="3492428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848D9-D0FD-427B-CA02-C97F22ED28A4}"/>
              </a:ext>
            </a:extLst>
          </p:cNvPr>
          <p:cNvSpPr>
            <a:spLocks noGrp="1"/>
          </p:cNvSpPr>
          <p:nvPr>
            <p:ph type="title"/>
          </p:nvPr>
        </p:nvSpPr>
        <p:spPr/>
        <p:txBody>
          <a:bodyPr/>
          <a:lstStyle/>
          <a:p>
            <a:r>
              <a:rPr lang="es-ES" dirty="0"/>
              <a:t>Tiempo estimado (NBCU)</a:t>
            </a:r>
          </a:p>
        </p:txBody>
      </p:sp>
      <p:graphicFrame>
        <p:nvGraphicFramePr>
          <p:cNvPr id="4" name="Content Placeholder 3">
            <a:extLst>
              <a:ext uri="{FF2B5EF4-FFF2-40B4-BE49-F238E27FC236}">
                <a16:creationId xmlns:a16="http://schemas.microsoft.com/office/drawing/2014/main" id="{17AFF622-7BBA-361D-4122-42A7EDE9BA40}"/>
              </a:ext>
            </a:extLst>
          </p:cNvPr>
          <p:cNvGraphicFramePr>
            <a:graphicFrameLocks noGrp="1"/>
          </p:cNvGraphicFramePr>
          <p:nvPr>
            <p:ph idx="1"/>
            <p:extLst>
              <p:ext uri="{D42A27DB-BD31-4B8C-83A1-F6EECF244321}">
                <p14:modId xmlns:p14="http://schemas.microsoft.com/office/powerpoint/2010/main" val="925369130"/>
              </p:ext>
            </p:extLst>
          </p:nvPr>
        </p:nvGraphicFramePr>
        <p:xfrm>
          <a:off x="838200" y="1825625"/>
          <a:ext cx="10515597" cy="302768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658870602"/>
                    </a:ext>
                  </a:extLst>
                </a:gridCol>
                <a:gridCol w="3505199">
                  <a:extLst>
                    <a:ext uri="{9D8B030D-6E8A-4147-A177-3AD203B41FA5}">
                      <a16:colId xmlns:a16="http://schemas.microsoft.com/office/drawing/2014/main" val="3009572246"/>
                    </a:ext>
                  </a:extLst>
                </a:gridCol>
                <a:gridCol w="3505199">
                  <a:extLst>
                    <a:ext uri="{9D8B030D-6E8A-4147-A177-3AD203B41FA5}">
                      <a16:colId xmlns:a16="http://schemas.microsoft.com/office/drawing/2014/main" val="1408545913"/>
                    </a:ext>
                  </a:extLst>
                </a:gridCol>
              </a:tblGrid>
              <a:tr h="370840">
                <a:tc>
                  <a:txBody>
                    <a:bodyPr/>
                    <a:lstStyle/>
                    <a:p>
                      <a:r>
                        <a:rPr lang="es-ES" dirty="0"/>
                        <a:t>Tarea</a:t>
                      </a:r>
                    </a:p>
                  </a:txBody>
                  <a:tcPr/>
                </a:tc>
                <a:tc>
                  <a:txBody>
                    <a:bodyPr/>
                    <a:lstStyle/>
                    <a:p>
                      <a:r>
                        <a:rPr lang="es-ES" dirty="0"/>
                        <a:t>Dias Estimados</a:t>
                      </a:r>
                    </a:p>
                  </a:txBody>
                  <a:tcPr/>
                </a:tc>
                <a:tc>
                  <a:txBody>
                    <a:bodyPr/>
                    <a:lstStyle/>
                    <a:p>
                      <a:r>
                        <a:rPr lang="es-ES" dirty="0"/>
                        <a:t>Notas</a:t>
                      </a:r>
                    </a:p>
                  </a:txBody>
                  <a:tcPr/>
                </a:tc>
                <a:extLst>
                  <a:ext uri="{0D108BD9-81ED-4DB2-BD59-A6C34878D82A}">
                    <a16:rowId xmlns:a16="http://schemas.microsoft.com/office/drawing/2014/main" val="2276499171"/>
                  </a:ext>
                </a:extLst>
              </a:tr>
              <a:tr h="370840">
                <a:tc>
                  <a:txBody>
                    <a:bodyPr/>
                    <a:lstStyle/>
                    <a:p>
                      <a:r>
                        <a:rPr lang="es-ES" sz="1200" dirty="0"/>
                        <a:t>Acceso de Usuarios a los Repositorios migrados</a:t>
                      </a:r>
                    </a:p>
                  </a:txBody>
                  <a:tcPr/>
                </a:tc>
                <a:tc>
                  <a:txBody>
                    <a:bodyPr/>
                    <a:lstStyle/>
                    <a:p>
                      <a:r>
                        <a:rPr lang="es-ES" sz="1200" dirty="0"/>
                        <a:t>4</a:t>
                      </a:r>
                    </a:p>
                  </a:txBody>
                  <a:tcPr/>
                </a:tc>
                <a:tc>
                  <a:txBody>
                    <a:bodyPr/>
                    <a:lstStyle/>
                    <a:p>
                      <a:pPr marL="0" indent="0">
                        <a:buFont typeface="Arial" panose="020B0604020202020204" pitchFamily="34" charset="0"/>
                        <a:buNone/>
                      </a:pPr>
                      <a:r>
                        <a:rPr lang="es-ES" sz="1200" dirty="0"/>
                        <a:t>ORS (18 cuentas) es prioritario</a:t>
                      </a:r>
                    </a:p>
                    <a:p>
                      <a:pPr marL="0" indent="0">
                        <a:buFont typeface="Arial" panose="020B0604020202020204" pitchFamily="34" charset="0"/>
                        <a:buNone/>
                      </a:pPr>
                      <a:r>
                        <a:rPr lang="es-ES" sz="1200" dirty="0"/>
                        <a:t>Se suele trabajar en “teams” no con  permisos de usuarios</a:t>
                      </a:r>
                    </a:p>
                  </a:txBody>
                  <a:tcPr/>
                </a:tc>
                <a:extLst>
                  <a:ext uri="{0D108BD9-81ED-4DB2-BD59-A6C34878D82A}">
                    <a16:rowId xmlns:a16="http://schemas.microsoft.com/office/drawing/2014/main" val="462642858"/>
                  </a:ext>
                </a:extLst>
              </a:tr>
              <a:tr h="370840">
                <a:tc>
                  <a:txBody>
                    <a:bodyPr/>
                    <a:lstStyle/>
                    <a:p>
                      <a:r>
                        <a:rPr lang="es-ES" sz="1200" dirty="0"/>
                        <a:t>Acceso de los equipos (Teams) y sus reponsables a los repositorios migrados</a:t>
                      </a:r>
                    </a:p>
                  </a:txBody>
                  <a:tcPr/>
                </a:tc>
                <a:tc>
                  <a:txBody>
                    <a:bodyPr/>
                    <a:lstStyle/>
                    <a:p>
                      <a:r>
                        <a:rPr lang="es-ES" sz="1200" dirty="0"/>
                        <a:t>12</a:t>
                      </a:r>
                    </a:p>
                  </a:txBody>
                  <a:tcPr/>
                </a:tc>
                <a:tc>
                  <a:txBody>
                    <a:bodyPr/>
                    <a:lstStyle/>
                    <a:p>
                      <a:pPr marL="171450" indent="-171450">
                        <a:buFont typeface="Arial" panose="020B0604020202020204" pitchFamily="34" charset="0"/>
                        <a:buChar char="•"/>
                      </a:pPr>
                      <a:r>
                        <a:rPr lang="es-ES" sz="1200" dirty="0"/>
                        <a:t>26 miembros del equipo de infrastuctura</a:t>
                      </a:r>
                    </a:p>
                    <a:p>
                      <a:pPr marL="171450" indent="-171450">
                        <a:buFont typeface="Arial" panose="020B0604020202020204" pitchFamily="34" charset="0"/>
                        <a:buChar char="•"/>
                      </a:pPr>
                      <a:r>
                        <a:rPr lang="es-ES" sz="1200" dirty="0"/>
                        <a:t>Cuando se migran repositorios, los equipos y los permisos de acceso NO se conservan, hay que recrearlos</a:t>
                      </a:r>
                    </a:p>
                    <a:p>
                      <a:pPr marL="171450" indent="-171450">
                        <a:buFont typeface="Arial" panose="020B0604020202020204" pitchFamily="34" charset="0"/>
                        <a:buChar char="•"/>
                      </a:pPr>
                      <a:r>
                        <a:rPr lang="es-ES" sz="1200" dirty="0"/>
                        <a:t>Hay además, variedad de equipos de ingenería y observabilidad que habría que identificar</a:t>
                      </a:r>
                    </a:p>
                  </a:txBody>
                  <a:tcPr/>
                </a:tc>
                <a:extLst>
                  <a:ext uri="{0D108BD9-81ED-4DB2-BD59-A6C34878D82A}">
                    <a16:rowId xmlns:a16="http://schemas.microsoft.com/office/drawing/2014/main" val="4259092873"/>
                  </a:ext>
                </a:extLst>
              </a:tr>
              <a:tr h="370840">
                <a:tc>
                  <a:txBody>
                    <a:bodyPr/>
                    <a:lstStyle/>
                    <a:p>
                      <a:r>
                        <a:rPr lang="es-ES" sz="1200" dirty="0"/>
                        <a:t>Actualización de las URLs de los repositorios migrados (code automation)</a:t>
                      </a:r>
                    </a:p>
                  </a:txBody>
                  <a:tcPr/>
                </a:tc>
                <a:tc>
                  <a:txBody>
                    <a:bodyPr/>
                    <a:lstStyle/>
                    <a:p>
                      <a:r>
                        <a:rPr lang="es-ES" sz="1200" dirty="0"/>
                        <a:t>14</a:t>
                      </a:r>
                    </a:p>
                  </a:txBody>
                  <a:tcPr/>
                </a:tc>
                <a:tc>
                  <a:txBody>
                    <a:bodyPr/>
                    <a:lstStyle/>
                    <a:p>
                      <a:pPr marL="171450" indent="-171450">
                        <a:buFont typeface="Arial" panose="020B0604020202020204" pitchFamily="34" charset="0"/>
                        <a:buChar char="•"/>
                      </a:pPr>
                      <a:r>
                        <a:rPr lang="es-ES" sz="1200" dirty="0"/>
                        <a:t>Considerar pausar el pipeline (workflow)</a:t>
                      </a:r>
                    </a:p>
                    <a:p>
                      <a:pPr marL="171450" indent="-171450">
                        <a:buFont typeface="Arial" panose="020B0604020202020204" pitchFamily="34" charset="0"/>
                        <a:buChar char="•"/>
                      </a:pPr>
                      <a:r>
                        <a:rPr lang="es-ES" sz="1200" dirty="0"/>
                        <a:t>NBCU clona repositorios, SKY no</a:t>
                      </a:r>
                    </a:p>
                  </a:txBody>
                  <a:tcPr/>
                </a:tc>
                <a:extLst>
                  <a:ext uri="{0D108BD9-81ED-4DB2-BD59-A6C34878D82A}">
                    <a16:rowId xmlns:a16="http://schemas.microsoft.com/office/drawing/2014/main" val="2182022951"/>
                  </a:ext>
                </a:extLst>
              </a:tr>
              <a:tr h="370840">
                <a:tc>
                  <a:txBody>
                    <a:bodyPr/>
                    <a:lstStyle/>
                    <a:p>
                      <a:r>
                        <a:rPr lang="es-ES" sz="1200" dirty="0"/>
                        <a:t>Slack Bot Accounts</a:t>
                      </a:r>
                    </a:p>
                  </a:txBody>
                  <a:tcPr/>
                </a:tc>
                <a:tc>
                  <a:txBody>
                    <a:bodyPr/>
                    <a:lstStyle/>
                    <a:p>
                      <a:r>
                        <a:rPr lang="es-ES" sz="1200" dirty="0"/>
                        <a:t>???</a:t>
                      </a:r>
                    </a:p>
                  </a:txBody>
                  <a:tcPr/>
                </a:tc>
                <a:tc>
                  <a:txBody>
                    <a:bodyPr/>
                    <a:lstStyle/>
                    <a:p>
                      <a:r>
                        <a:rPr lang="es-ES" sz="1200" dirty="0"/>
                        <a:t>* Están en SKY-UK, unas 150 , para tareas específicas</a:t>
                      </a:r>
                    </a:p>
                  </a:txBody>
                  <a:tcPr/>
                </a:tc>
                <a:extLst>
                  <a:ext uri="{0D108BD9-81ED-4DB2-BD59-A6C34878D82A}">
                    <a16:rowId xmlns:a16="http://schemas.microsoft.com/office/drawing/2014/main" val="3268017692"/>
                  </a:ext>
                </a:extLst>
              </a:tr>
            </a:tbl>
          </a:graphicData>
        </a:graphic>
      </p:graphicFrame>
    </p:spTree>
    <p:extLst>
      <p:ext uri="{BB962C8B-B14F-4D97-AF65-F5344CB8AC3E}">
        <p14:creationId xmlns:p14="http://schemas.microsoft.com/office/powerpoint/2010/main" val="53340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848D9-D0FD-427B-CA02-C97F22ED28A4}"/>
              </a:ext>
            </a:extLst>
          </p:cNvPr>
          <p:cNvSpPr>
            <a:spLocks noGrp="1"/>
          </p:cNvSpPr>
          <p:nvPr>
            <p:ph type="title"/>
          </p:nvPr>
        </p:nvSpPr>
        <p:spPr/>
        <p:txBody>
          <a:bodyPr/>
          <a:lstStyle/>
          <a:p>
            <a:r>
              <a:rPr lang="es-ES" dirty="0"/>
              <a:t>Perfiles probables que necesitamos</a:t>
            </a:r>
          </a:p>
        </p:txBody>
      </p:sp>
      <p:graphicFrame>
        <p:nvGraphicFramePr>
          <p:cNvPr id="4" name="Content Placeholder 3">
            <a:extLst>
              <a:ext uri="{FF2B5EF4-FFF2-40B4-BE49-F238E27FC236}">
                <a16:creationId xmlns:a16="http://schemas.microsoft.com/office/drawing/2014/main" id="{17AFF622-7BBA-361D-4122-42A7EDE9BA40}"/>
              </a:ext>
            </a:extLst>
          </p:cNvPr>
          <p:cNvGraphicFramePr>
            <a:graphicFrameLocks noGrp="1"/>
          </p:cNvGraphicFramePr>
          <p:nvPr>
            <p:ph idx="1"/>
            <p:extLst>
              <p:ext uri="{D42A27DB-BD31-4B8C-83A1-F6EECF244321}">
                <p14:modId xmlns:p14="http://schemas.microsoft.com/office/powerpoint/2010/main" val="1721871050"/>
              </p:ext>
            </p:extLst>
          </p:nvPr>
        </p:nvGraphicFramePr>
        <p:xfrm>
          <a:off x="838200" y="1825625"/>
          <a:ext cx="10063232" cy="2512300"/>
        </p:xfrm>
        <a:graphic>
          <a:graphicData uri="http://schemas.openxmlformats.org/drawingml/2006/table">
            <a:tbl>
              <a:tblPr firstRow="1" bandRow="1">
                <a:tableStyleId>{5C22544A-7EE6-4342-B048-85BDC9FD1C3A}</a:tableStyleId>
              </a:tblPr>
              <a:tblGrid>
                <a:gridCol w="5031616">
                  <a:extLst>
                    <a:ext uri="{9D8B030D-6E8A-4147-A177-3AD203B41FA5}">
                      <a16:colId xmlns:a16="http://schemas.microsoft.com/office/drawing/2014/main" val="3658870602"/>
                    </a:ext>
                  </a:extLst>
                </a:gridCol>
                <a:gridCol w="5031616">
                  <a:extLst>
                    <a:ext uri="{9D8B030D-6E8A-4147-A177-3AD203B41FA5}">
                      <a16:colId xmlns:a16="http://schemas.microsoft.com/office/drawing/2014/main" val="1408545913"/>
                    </a:ext>
                  </a:extLst>
                </a:gridCol>
              </a:tblGrid>
              <a:tr h="341750">
                <a:tc>
                  <a:txBody>
                    <a:bodyPr/>
                    <a:lstStyle/>
                    <a:p>
                      <a:r>
                        <a:rPr lang="es-ES" dirty="0"/>
                        <a:t>Perfil</a:t>
                      </a:r>
                    </a:p>
                  </a:txBody>
                  <a:tcPr/>
                </a:tc>
                <a:tc>
                  <a:txBody>
                    <a:bodyPr/>
                    <a:lstStyle/>
                    <a:p>
                      <a:r>
                        <a:rPr lang="es-ES" dirty="0"/>
                        <a:t>Notas</a:t>
                      </a:r>
                    </a:p>
                  </a:txBody>
                  <a:tcPr/>
                </a:tc>
                <a:extLst>
                  <a:ext uri="{0D108BD9-81ED-4DB2-BD59-A6C34878D82A}">
                    <a16:rowId xmlns:a16="http://schemas.microsoft.com/office/drawing/2014/main" val="2276499171"/>
                  </a:ext>
                </a:extLst>
              </a:tr>
              <a:tr h="589870">
                <a:tc>
                  <a:txBody>
                    <a:bodyPr/>
                    <a:lstStyle/>
                    <a:p>
                      <a:r>
                        <a:rPr lang="es-ES" sz="1200" dirty="0"/>
                        <a:t>API Developper </a:t>
                      </a:r>
                    </a:p>
                  </a:txBody>
                  <a:tcPr/>
                </a:tc>
                <a:tc>
                  <a:txBody>
                    <a:bodyPr/>
                    <a:lstStyle/>
                    <a:p>
                      <a:pPr marL="0" indent="0">
                        <a:buFont typeface="Arial" panose="020B0604020202020204" pitchFamily="34" charset="0"/>
                        <a:buNone/>
                      </a:pPr>
                      <a:r>
                        <a:rPr lang="es-ES" sz="1200" dirty="0"/>
                        <a:t>Necesita comprender bien las 3 APIs (Sobre todo la de GitHub) y programar sobradamente en Python y JS, probable porting de esta a aquel. </a:t>
                      </a:r>
                      <a:r>
                        <a:rPr lang="es-ES" sz="1200"/>
                        <a:t>Muy importante que pueda modificar y programar sobre la API (REST) de GitHub para poder crear, si no están en la misma, llamadas a endpoints (metadata)</a:t>
                      </a:r>
                      <a:endParaRPr lang="es-ES" sz="1200" dirty="0"/>
                    </a:p>
                  </a:txBody>
                  <a:tcPr/>
                </a:tc>
                <a:extLst>
                  <a:ext uri="{0D108BD9-81ED-4DB2-BD59-A6C34878D82A}">
                    <a16:rowId xmlns:a16="http://schemas.microsoft.com/office/drawing/2014/main" val="462642858"/>
                  </a:ext>
                </a:extLst>
              </a:tr>
              <a:tr h="341750">
                <a:tc>
                  <a:txBody>
                    <a:bodyPr/>
                    <a:lstStyle/>
                    <a:p>
                      <a:r>
                        <a:rPr lang="es-ES" sz="1200" dirty="0"/>
                        <a:t>SRE</a:t>
                      </a:r>
                    </a:p>
                  </a:txBody>
                  <a:tcPr/>
                </a:tc>
                <a:tc>
                  <a:txBody>
                    <a:bodyPr/>
                    <a:lstStyle/>
                    <a:p>
                      <a:pPr marL="171450" indent="-171450">
                        <a:buFont typeface="Arial" panose="020B0604020202020204" pitchFamily="34" charset="0"/>
                        <a:buChar char="•"/>
                      </a:pPr>
                      <a:r>
                        <a:rPr lang="es-ES" sz="1200" dirty="0"/>
                        <a:t>Experiencia en soporte remoto en infraestucturas</a:t>
                      </a:r>
                    </a:p>
                  </a:txBody>
                  <a:tcPr/>
                </a:tc>
                <a:extLst>
                  <a:ext uri="{0D108BD9-81ED-4DB2-BD59-A6C34878D82A}">
                    <a16:rowId xmlns:a16="http://schemas.microsoft.com/office/drawing/2014/main" val="4259092873"/>
                  </a:ext>
                </a:extLst>
              </a:tr>
              <a:tr h="341750">
                <a:tc>
                  <a:txBody>
                    <a:bodyPr/>
                    <a:lstStyle/>
                    <a:p>
                      <a:r>
                        <a:rPr lang="es-ES" sz="1200" dirty="0"/>
                        <a:t>Cloud Engineer (idealmente con IaaC)</a:t>
                      </a:r>
                    </a:p>
                  </a:txBody>
                  <a:tcPr/>
                </a:tc>
                <a:tc>
                  <a:txBody>
                    <a:bodyPr/>
                    <a:lstStyle/>
                    <a:p>
                      <a:pPr marL="171450" indent="-171450">
                        <a:buFont typeface="Arial" panose="020B0604020202020204" pitchFamily="34" charset="0"/>
                        <a:buChar char="•"/>
                      </a:pPr>
                      <a:r>
                        <a:rPr lang="es-ES" sz="1200" dirty="0"/>
                        <a:t>Experiencia en despliegue de infraestucturas, no tanto en nube, y buen conocimiento de observabilidad (si conoce además, serverless architecture, fenomenal(</a:t>
                      </a:r>
                    </a:p>
                  </a:txBody>
                  <a:tcPr/>
                </a:tc>
                <a:extLst>
                  <a:ext uri="{0D108BD9-81ED-4DB2-BD59-A6C34878D82A}">
                    <a16:rowId xmlns:a16="http://schemas.microsoft.com/office/drawing/2014/main" val="2182022951"/>
                  </a:ext>
                </a:extLst>
              </a:tr>
              <a:tr h="341750">
                <a:tc>
                  <a:txBody>
                    <a:bodyPr/>
                    <a:lstStyle/>
                    <a:p>
                      <a:r>
                        <a:rPr lang="es-ES" sz="1200" dirty="0"/>
                        <a:t>Tester (Jenkins)</a:t>
                      </a:r>
                    </a:p>
                  </a:txBody>
                  <a:tcPr/>
                </a:tc>
                <a:tc>
                  <a:txBody>
                    <a:bodyPr/>
                    <a:lstStyle/>
                    <a:p>
                      <a:r>
                        <a:rPr lang="es-ES" sz="1200" dirty="0"/>
                        <a:t>* Testar y hacer QA de todo lo relacionado con los pipelines</a:t>
                      </a:r>
                    </a:p>
                  </a:txBody>
                  <a:tcPr/>
                </a:tc>
                <a:extLst>
                  <a:ext uri="{0D108BD9-81ED-4DB2-BD59-A6C34878D82A}">
                    <a16:rowId xmlns:a16="http://schemas.microsoft.com/office/drawing/2014/main" val="3268017692"/>
                  </a:ext>
                </a:extLst>
              </a:tr>
            </a:tbl>
          </a:graphicData>
        </a:graphic>
      </p:graphicFrame>
    </p:spTree>
    <p:extLst>
      <p:ext uri="{BB962C8B-B14F-4D97-AF65-F5344CB8AC3E}">
        <p14:creationId xmlns:p14="http://schemas.microsoft.com/office/powerpoint/2010/main" val="1078018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5ADF3-0C4B-5BE4-21BF-F1E7F54B06D4}"/>
              </a:ext>
            </a:extLst>
          </p:cNvPr>
          <p:cNvSpPr>
            <a:spLocks noGrp="1"/>
          </p:cNvSpPr>
          <p:nvPr>
            <p:ph type="title"/>
          </p:nvPr>
        </p:nvSpPr>
        <p:spPr>
          <a:xfrm>
            <a:off x="838200" y="346653"/>
            <a:ext cx="10515600" cy="1325563"/>
          </a:xfrm>
        </p:spPr>
        <p:txBody>
          <a:bodyPr/>
          <a:lstStyle/>
          <a:p>
            <a:r>
              <a:rPr lang="es-ES" dirty="0"/>
              <a:t>Algunas notas recibidas en las reuniones por parte de NBCU</a:t>
            </a:r>
          </a:p>
        </p:txBody>
      </p:sp>
      <p:sp>
        <p:nvSpPr>
          <p:cNvPr id="3" name="Content Placeholder 2">
            <a:extLst>
              <a:ext uri="{FF2B5EF4-FFF2-40B4-BE49-F238E27FC236}">
                <a16:creationId xmlns:a16="http://schemas.microsoft.com/office/drawing/2014/main" id="{C77071C5-5343-F0AB-B2F9-6C88C54B7D42}"/>
              </a:ext>
            </a:extLst>
          </p:cNvPr>
          <p:cNvSpPr>
            <a:spLocks noGrp="1"/>
          </p:cNvSpPr>
          <p:nvPr>
            <p:ph idx="1"/>
          </p:nvPr>
        </p:nvSpPr>
        <p:spPr/>
        <p:txBody>
          <a:bodyPr>
            <a:noAutofit/>
          </a:bodyPr>
          <a:lstStyle/>
          <a:p>
            <a:r>
              <a:rPr lang="en-GB" sz="1400" dirty="0">
                <a:latin typeface="Arial Narrow" panose="020B0606020202030204" pitchFamily="34" charset="0"/>
              </a:rPr>
              <a:t>Sky UK is currently on the GitHub Enterprise Cloud model with Sky individuals federating in via the personal GitHub identities.</a:t>
            </a:r>
          </a:p>
          <a:p>
            <a:r>
              <a:rPr lang="en-GB" sz="1400" dirty="0">
                <a:latin typeface="Arial Narrow" panose="020B0606020202030204" pitchFamily="34" charset="0"/>
              </a:rPr>
              <a:t>NBCUDTC is hosted on the GitHub Enterprise Managed Users model with NBCU individuals federating in via NBCU SSO identities.</a:t>
            </a:r>
          </a:p>
          <a:p>
            <a:r>
              <a:rPr lang="en-GB" sz="1400" dirty="0">
                <a:latin typeface="Arial Narrow" panose="020B0606020202030204" pitchFamily="34" charset="0"/>
              </a:rPr>
              <a:t>Sky UK org contains ~17000 repos of which we expect ~1200 to be GSP repos in scope for migration. </a:t>
            </a:r>
            <a:r>
              <a:rPr lang="en-GB" sz="1400" dirty="0">
                <a:solidFill>
                  <a:srgbClr val="FF0000"/>
                </a:solidFill>
                <a:latin typeface="Arial Narrow" panose="020B0606020202030204" pitchFamily="34" charset="0"/>
              </a:rPr>
              <a:t>REST OF THE REPOS VIA S3 BUCKET AND THEN CREATING DYNAMO DB INSTANCES IN BOTH SIDES.</a:t>
            </a:r>
            <a:endParaRPr lang="en-GB" sz="1400" dirty="0">
              <a:latin typeface="Arial Narrow" panose="020B0606020202030204" pitchFamily="34" charset="0"/>
            </a:endParaRPr>
          </a:p>
          <a:p>
            <a:r>
              <a:rPr lang="en-GB" sz="1400" dirty="0">
                <a:latin typeface="Arial Narrow" panose="020B0606020202030204" pitchFamily="34" charset="0"/>
              </a:rPr>
              <a:t>Due to the differences between the two GitHub environments the understanding was that a migration approach would be required.</a:t>
            </a:r>
          </a:p>
          <a:p>
            <a:r>
              <a:rPr lang="en-GB" sz="1400" dirty="0">
                <a:latin typeface="Arial Narrow" panose="020B0606020202030204" pitchFamily="34" charset="0"/>
              </a:rPr>
              <a:t>It was noted that migrating repos was a simple well-understood process, but that the migration of the associated metadata the main challenge.</a:t>
            </a:r>
          </a:p>
          <a:p>
            <a:r>
              <a:rPr lang="en-GB" sz="1400" dirty="0">
                <a:latin typeface="Arial Narrow" panose="020B0606020202030204" pitchFamily="34" charset="0"/>
              </a:rPr>
              <a:t>APIs exist to support migrations to export required </a:t>
            </a:r>
            <a:r>
              <a:rPr lang="en-GB" sz="1400" b="1" dirty="0">
                <a:solidFill>
                  <a:srgbClr val="FF0000"/>
                </a:solidFill>
                <a:latin typeface="Arial Narrow" panose="020B0606020202030204" pitchFamily="34" charset="0"/>
              </a:rPr>
              <a:t>metadata </a:t>
            </a:r>
            <a:r>
              <a:rPr lang="en-GB" sz="1400" dirty="0">
                <a:latin typeface="Arial Narrow" panose="020B0606020202030204" pitchFamily="34" charset="0"/>
              </a:rPr>
              <a:t>and import into the NBCUDTC org.</a:t>
            </a:r>
          </a:p>
          <a:p>
            <a:r>
              <a:rPr lang="en-GB" sz="1400" dirty="0">
                <a:latin typeface="Arial Narrow" panose="020B0606020202030204" pitchFamily="34" charset="0"/>
              </a:rPr>
              <a:t>Concerns were raised on the Sky side about the potential for error in scripting up the migrations as repos/metadata from non-GSP Sky repos could be migrated, with potential legal and operational impact.</a:t>
            </a:r>
          </a:p>
          <a:p>
            <a:r>
              <a:rPr lang="en-GB" sz="1400" dirty="0">
                <a:latin typeface="Arial Narrow" panose="020B0606020202030204" pitchFamily="34" charset="0"/>
              </a:rPr>
              <a:t>We discussed that we might need an interim migration step to migrate the GSP repos into a new org within Sky UK to minimise this risk. It was acknowledged that whilst this provides guardrails it comes at cost as it will take time and result in two migrations.</a:t>
            </a:r>
          </a:p>
          <a:p>
            <a:r>
              <a:rPr lang="en-GB" sz="1400" dirty="0">
                <a:latin typeface="Arial Narrow" panose="020B0606020202030204" pitchFamily="34" charset="0"/>
              </a:rPr>
              <a:t>An org transfer of ownership is available to support migrations from non-EMU to EMU. It is believed that this can transfer repos and all associated metadata across. It may also be possible to selectively state repos to migrate rather than the whole org.</a:t>
            </a:r>
          </a:p>
          <a:p>
            <a:r>
              <a:rPr lang="en-GB" sz="1400" dirty="0">
                <a:latin typeface="Arial Narrow" panose="020B0606020202030204" pitchFamily="34" charset="0"/>
              </a:rPr>
              <a:t>This process would pull in the identities as 'mannequins' which preserves the user history with the org but then requires tasks post transfer to map the NBCU identities to the mannequin identity.</a:t>
            </a:r>
          </a:p>
          <a:p>
            <a:r>
              <a:rPr lang="en-GB" sz="1400" dirty="0">
                <a:latin typeface="Arial Narrow" panose="020B0606020202030204" pitchFamily="34" charset="0"/>
              </a:rPr>
              <a:t>This process would only impact the GSP repos migrated in the target NBCUDTC org and not any other orgs/repos where those personal GitHub identities had been used.</a:t>
            </a:r>
            <a:endParaRPr lang="es-ES" sz="1400" dirty="0">
              <a:latin typeface="Arial Narrow" panose="020B0606020202030204" pitchFamily="34" charset="0"/>
            </a:endParaRPr>
          </a:p>
        </p:txBody>
      </p:sp>
    </p:spTree>
    <p:extLst>
      <p:ext uri="{BB962C8B-B14F-4D97-AF65-F5344CB8AC3E}">
        <p14:creationId xmlns:p14="http://schemas.microsoft.com/office/powerpoint/2010/main" val="3551527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3199</TotalTime>
  <Words>1010</Words>
  <Application>Microsoft Office PowerPoint</Application>
  <PresentationFormat>Widescreen</PresentationFormat>
  <Paragraphs>103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 Narrow</vt:lpstr>
      <vt:lpstr>Calibri</vt:lpstr>
      <vt:lpstr>Calibri Light</vt:lpstr>
      <vt:lpstr>Office Theme</vt:lpstr>
      <vt:lpstr>PowerPoint Presentation</vt:lpstr>
      <vt:lpstr>Arquitectura de Migración</vt:lpstr>
      <vt:lpstr>Características básicas deseadas</vt:lpstr>
      <vt:lpstr>Tiempo estimado (NBCU)</vt:lpstr>
      <vt:lpstr>Tiempo estimado (NBCU)</vt:lpstr>
      <vt:lpstr>Perfiles probables que necesitamos</vt:lpstr>
      <vt:lpstr>Algunas notas recibidas en las reuniones por parte de NBCU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Fernandez, Jose Miguel (Bip Group)</dc:creator>
  <cp:lastModifiedBy>Fernandez, Jose Miguel (Bip Group)</cp:lastModifiedBy>
  <cp:revision>6</cp:revision>
  <dcterms:created xsi:type="dcterms:W3CDTF">2023-07-10T12:53:27Z</dcterms:created>
  <dcterms:modified xsi:type="dcterms:W3CDTF">2023-11-21T14:50:53Z</dcterms:modified>
</cp:coreProperties>
</file>