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E7CE6-7C6F-4205-BBA5-62A7D87AF5A6}" v="3" dt="2023-11-23T07:36:03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, Jose Miguel (Bip Group)" userId="a4f72b20-44e0-456f-a4df-5507cd74a20f" providerId="ADAL" clId="{785E7CE6-7C6F-4205-BBA5-62A7D87AF5A6}"/>
    <pc:docChg chg="custSel modSld">
      <pc:chgData name="Fernandez, Jose Miguel (Bip Group)" userId="a4f72b20-44e0-456f-a4df-5507cd74a20f" providerId="ADAL" clId="{785E7CE6-7C6F-4205-BBA5-62A7D87AF5A6}" dt="2023-11-23T07:39:24.849" v="121" actId="20577"/>
      <pc:docMkLst>
        <pc:docMk/>
      </pc:docMkLst>
      <pc:sldChg chg="modSp mod">
        <pc:chgData name="Fernandez, Jose Miguel (Bip Group)" userId="a4f72b20-44e0-456f-a4df-5507cd74a20f" providerId="ADAL" clId="{785E7CE6-7C6F-4205-BBA5-62A7D87AF5A6}" dt="2023-11-23T07:39:24.849" v="121" actId="20577"/>
        <pc:sldMkLst>
          <pc:docMk/>
          <pc:sldMk cId="251041397" sldId="258"/>
        </pc:sldMkLst>
        <pc:graphicFrameChg chg="mod modGraphic">
          <ac:chgData name="Fernandez, Jose Miguel (Bip Group)" userId="a4f72b20-44e0-456f-a4df-5507cd74a20f" providerId="ADAL" clId="{785E7CE6-7C6F-4205-BBA5-62A7D87AF5A6}" dt="2023-11-23T07:39:24.849" v="121" actId="20577"/>
          <ac:graphicFrameMkLst>
            <pc:docMk/>
            <pc:sldMk cId="251041397" sldId="258"/>
            <ac:graphicFrameMk id="4" creationId="{C1D4B4ED-3411-CB5F-5900-6E9E0733C3A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EBAA-7666-8303-DD2A-2A2983BF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4894-FB98-0689-AFF3-F5135BB8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3F94-88FD-087E-40C4-7AA1BC8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7EA7-F6EA-9A9A-C2E5-D23CBE5F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325B-0CA8-96AC-D813-3DB46EA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6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301B-AD8E-228B-BF80-47CBD093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B840D-AE67-1ABF-B8B1-4A9BBDDD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AEA6-F382-DB6E-8820-704B001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9A31-7185-A077-84C6-73BE8FC5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F6B8-EE97-FE12-D7DD-69DB0C7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50BC-3B9E-A3F5-D08C-AA2B4544B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C01F-C4E7-0D52-CE92-9E09EA95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7072-3234-E2BD-0F8A-17ED68C8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C660-BC7E-631F-B208-A6B290A6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54D-F117-6F39-3AF4-476FB7E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802C-0EA9-CAC2-AFB8-CA9091FC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DD8-C1ED-5654-1FE0-F9E5BDC1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CD68-2D08-AFCB-F710-2A3988F3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5EFC-CFD8-EA19-C387-F76FAEB5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EC3E-18ED-C178-4713-3D7F3CE4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99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FC4F-7AE8-399E-2D0D-69BB245F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9854-FBC4-B9CB-80F1-B63C4388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1C20-0D30-1DD9-705A-4FAC51F2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91DC-35BD-C1B4-3941-5AB50DC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5047-B7C5-57B4-0BFF-C4EDAA81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391D-7C2B-13F9-393F-1975156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B180-1EB7-3507-8536-95BD7121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EF818-FD6F-0318-0565-74242A5F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F2CD-4267-E5BF-C4FA-06CE47F7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36A6-ED05-2416-DB18-909585DA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598B-FEE9-5141-5AC1-D959CA7E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5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37B1-0CBD-B0B7-5602-77220E1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CD3B5-1D60-04DC-5B9A-117C0752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EE0A-3B4F-5782-36FC-541809C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77C0D-A39B-5C58-5B1A-8B09D2D3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779B-6FB5-ACEB-C617-ABA8F04C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70E4-6FFA-068A-05AF-D93EB8EA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9E434-D679-3F4C-19CE-5D6C468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B1413-B3B0-A744-F455-21903321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0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935-1197-F1DF-5783-02D6BEDF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75C27-A5FD-04B6-0658-365617A1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41B83-8762-1ED1-A1AD-3E78665C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B858A-3294-9781-514A-CA7B3063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44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731DD-C569-19FF-768B-218F9956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A7EB3-EFCB-8004-A231-EBCFB86D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9744-A963-8CE6-A1AD-CC1615C0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9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1990-EC8C-AE37-33B9-EAAF50FB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36B4-CCCA-F3A8-1CBC-A4C6ADDA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0234-2A17-394D-6DDF-0FB3F52F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3928C-0022-963D-BC9B-FF381DCB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AFF5-7277-8CC1-887E-B5745E18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11A4-2168-4204-7ADB-AF6830F4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2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1620-8A70-FD7D-7442-6352AA6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D2A0B-0F01-4195-4851-BD4D8D85C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7721-7997-6DB9-31F4-48D96F45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626A-7205-334D-7963-2519467C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5A5C-45F7-DB7D-3270-B59E1DF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E76CC-0078-6CB7-5CD4-9A3FCCBE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18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5DD16-8DBF-3954-25AC-2C78153D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041A-D223-3F2F-7286-4D0D5BD6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B436-EDFB-53A7-0A88-D03C68DF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683C-7C74-4B93-8922-A3C20C234FD9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4CAE-FA4D-FD9F-1C42-A863329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8EC5-B7A7-179A-3496-EA49F855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2720-1929-4040-A4ED-2A1887BF374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1C4-831B-8DB6-0A26-0636A1E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ORGANIZATION </a:t>
            </a:r>
            <a:r>
              <a:rPr lang="en-US" dirty="0"/>
              <a:t>MIGRATIONS ENDPOINTS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B15F-3213-3912-E4F2-5401687D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043" cy="4975470"/>
          </a:xfrm>
        </p:spPr>
        <p:txBody>
          <a:bodyPr>
            <a:normAutofit/>
          </a:bodyPr>
          <a:lstStyle/>
          <a:p>
            <a:r>
              <a:rPr lang="en-GB" sz="1800" b="1" i="0" dirty="0">
                <a:effectLst/>
                <a:latin typeface="Söhne"/>
              </a:rPr>
              <a:t>Starting migration</a:t>
            </a:r>
            <a:r>
              <a:rPr lang="en-GB" sz="1800" b="0" i="0" dirty="0">
                <a:effectLst/>
                <a:latin typeface="Söhne"/>
              </a:rPr>
              <a:t> </a:t>
            </a:r>
            <a:r>
              <a:rPr lang="en-GB" sz="1800" b="0" i="0" dirty="0">
                <a:effectLst/>
                <a:latin typeface="Söhne"/>
                <a:sym typeface="Wingdings" panose="05000000000000000000" pitchFamily="2" charset="2"/>
              </a:rPr>
              <a:t> Defines and creates the MIGRATION ARCHIVE:</a:t>
            </a:r>
          </a:p>
          <a:p>
            <a:r>
              <a:rPr lang="en-GB" sz="1800" dirty="0">
                <a:latin typeface="Söhne"/>
                <a:sym typeface="Wingdings" panose="05000000000000000000" pitchFamily="2" charset="2"/>
              </a:rPr>
              <a:t>Parameters Set (red highlighted are mandatory)</a:t>
            </a:r>
            <a:endParaRPr lang="en-GB" sz="1800" b="0" i="0" dirty="0">
              <a:effectLst/>
              <a:latin typeface="Söhne"/>
              <a:sym typeface="Wingdings" panose="05000000000000000000" pitchFamily="2" charset="2"/>
            </a:endParaRPr>
          </a:p>
          <a:p>
            <a:pPr lvl="1"/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4B4ED-3411-CB5F-5900-6E9E07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73040"/>
              </p:ext>
            </p:extLst>
          </p:nvPr>
        </p:nvGraphicFramePr>
        <p:xfrm>
          <a:off x="1286352" y="2877193"/>
          <a:ext cx="9348945" cy="374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15">
                  <a:extLst>
                    <a:ext uri="{9D8B030D-6E8A-4147-A177-3AD203B41FA5}">
                      <a16:colId xmlns:a16="http://schemas.microsoft.com/office/drawing/2014/main" val="4038937403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3235527167"/>
                    </a:ext>
                  </a:extLst>
                </a:gridCol>
                <a:gridCol w="3116315">
                  <a:extLst>
                    <a:ext uri="{9D8B030D-6E8A-4147-A177-3AD203B41FA5}">
                      <a16:colId xmlns:a16="http://schemas.microsoft.com/office/drawing/2014/main" val="216594730"/>
                    </a:ext>
                  </a:extLst>
                </a:gridCol>
              </a:tblGrid>
              <a:tr h="351474">
                <a:tc>
                  <a:txBody>
                    <a:bodyPr/>
                    <a:lstStyle/>
                    <a:p>
                      <a:r>
                        <a:rPr lang="en-US" sz="1100" dirty="0"/>
                        <a:t>Headers (value)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Response Codes  (https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accept : string  (application/</a:t>
                      </a:r>
                      <a:r>
                        <a:rPr lang="en-US" sz="1100" dirty="0" err="1"/>
                        <a:t>vnd.github+json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repositories : array of strings (ALL)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 :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org : string (SKY-UK)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lock_repositories</a:t>
                      </a:r>
                      <a:r>
                        <a:rPr lang="en-US" sz="1100" dirty="0"/>
                        <a:t> : Boolean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404 : resource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exclude_metadata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422: verification failed, or the endpoint has been spammed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exclude_git_data</a:t>
                      </a:r>
                      <a:r>
                        <a:rPr lang="en-US" sz="1100" dirty="0"/>
                        <a:t> : Boolean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6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exclude_attachments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7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exclude_releases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0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exclude_owner_projects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org_metadata_only</a:t>
                      </a:r>
                      <a:r>
                        <a:rPr lang="en-US" sz="1100" dirty="0"/>
                        <a:t> : Boolean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exclude : Boolean   (</a:t>
                      </a:r>
                      <a:r>
                        <a:rPr lang="en-US" sz="1100" i="1" dirty="0"/>
                        <a:t>do NOT </a:t>
                      </a:r>
                      <a:r>
                        <a:rPr lang="en-US" sz="1100" i="1"/>
                        <a:t>use it)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0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1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1_Office Theme</vt:lpstr>
      <vt:lpstr>ORGANIZATION MIGRATIONS ENDPOINTS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MIGRATIONS ENDPOINTS </dc:title>
  <dc:creator>Fernandez, Jose Miguel (Bip Group)</dc:creator>
  <cp:lastModifiedBy>Fernandez, Jose Miguel (Bip Group)</cp:lastModifiedBy>
  <cp:revision>1</cp:revision>
  <dcterms:created xsi:type="dcterms:W3CDTF">2023-11-23T07:35:00Z</dcterms:created>
  <dcterms:modified xsi:type="dcterms:W3CDTF">2023-11-23T07:39:28Z</dcterms:modified>
</cp:coreProperties>
</file>