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DDCC2-48AA-4959-9289-22A391584421}" v="1" dt="2023-11-23T09:24:06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ez, Jose Miguel (Bip Group)" userId="a4f72b20-44e0-456f-a4df-5507cd74a20f" providerId="ADAL" clId="{12FDDCC2-48AA-4959-9289-22A391584421}"/>
    <pc:docChg chg="custSel modSld">
      <pc:chgData name="Fernandez, Jose Miguel (Bip Group)" userId="a4f72b20-44e0-456f-a4df-5507cd74a20f" providerId="ADAL" clId="{12FDDCC2-48AA-4959-9289-22A391584421}" dt="2023-11-23T09:26:08.464" v="112" actId="6549"/>
      <pc:docMkLst>
        <pc:docMk/>
      </pc:docMkLst>
      <pc:sldChg chg="modSp mod">
        <pc:chgData name="Fernandez, Jose Miguel (Bip Group)" userId="a4f72b20-44e0-456f-a4df-5507cd74a20f" providerId="ADAL" clId="{12FDDCC2-48AA-4959-9289-22A391584421}" dt="2023-11-23T09:26:08.464" v="112" actId="6549"/>
        <pc:sldMkLst>
          <pc:docMk/>
          <pc:sldMk cId="19051709" sldId="272"/>
        </pc:sldMkLst>
        <pc:graphicFrameChg chg="mod modGraphic">
          <ac:chgData name="Fernandez, Jose Miguel (Bip Group)" userId="a4f72b20-44e0-456f-a4df-5507cd74a20f" providerId="ADAL" clId="{12FDDCC2-48AA-4959-9289-22A391584421}" dt="2023-11-23T09:26:08.464" v="112" actId="6549"/>
          <ac:graphicFrameMkLst>
            <pc:docMk/>
            <pc:sldMk cId="19051709" sldId="272"/>
            <ac:graphicFrameMk id="4" creationId="{C1D4B4ED-3411-CB5F-5900-6E9E0733C3A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438E-0FE4-7EF5-D77B-F6F01B2D4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33483-1A1E-DA60-2947-2F571F530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CA1C-0C9D-9077-9BFA-B8419287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616A-085C-4B7B-ABA4-E16D5137DA3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551E-3CAA-B91C-A545-40FA2527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77C5-689A-2E43-947E-745DC614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CA18-8720-42B0-985A-9D20A4DE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1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3DB2-1969-B803-B3CA-504B6199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6191E-6B2E-8F6A-7BC5-08B2C1462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9F460-D44E-82E8-9BC7-8CD29BE8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616A-085C-4B7B-ABA4-E16D5137DA3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7F93-0BE7-900A-D5DD-E526462B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3748F-E341-0C37-E7CE-0C75D0DD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CA18-8720-42B0-985A-9D20A4DE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9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1DFAE-9E41-D909-AA7D-171364314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02806-E145-92F0-77C7-7BAD85DFD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CC85-5487-22D0-5E76-FDA4475B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616A-085C-4B7B-ABA4-E16D5137DA3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7308A-1D4E-261C-B316-8FA7A18E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125C-3691-8DDE-F570-F6AFB93E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CA18-8720-42B0-985A-9D20A4DE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7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EF71-6511-C888-AB51-6B3D6EB9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D398A-F0E8-346A-926E-303B9631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5F4AB-C335-F956-A566-07E6F673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616A-085C-4B7B-ABA4-E16D5137DA3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69359-36F2-5170-ECC1-894A1235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8808-A651-D84D-95B1-88C60240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CA18-8720-42B0-985A-9D20A4DE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1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127C-CD97-D978-CC5B-8DFE7F18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BDEA3-4A5E-BB47-557E-E43F69FAA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F671-240A-1B6A-49A5-EAB108E6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616A-085C-4B7B-ABA4-E16D5137DA3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BEBE-16DB-81DF-797B-5531E63F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0DE24-534E-319C-E287-32F3BE5B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CA18-8720-42B0-985A-9D20A4DE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4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677F-F2A0-AFE1-58CC-ACEDDF64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4943-5A25-13B2-1F59-BD34F66B8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1AAD9-5298-C295-06D7-69262C323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F2078-9CE2-DDA3-3F98-F09E26E1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616A-085C-4B7B-ABA4-E16D5137DA3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0FBEF-B388-BDFB-D453-EE56DB1B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2FA91-5E75-716A-4479-6F3EC9CF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CA18-8720-42B0-985A-9D20A4DE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0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AB09-94AF-B4CA-367B-BE2DD02F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EDF6B-85CB-D3D5-3F96-F69B631D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8F30-56B9-0173-1B39-941F2DF8A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88430-4DCD-B14A-20FA-20B0BF94D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99E3D-2A6E-C936-E872-705D6C478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B26E4-000A-4D32-A7DB-25DEEA6A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616A-085C-4B7B-ABA4-E16D5137DA3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14043-9E39-AAB4-1ABE-383319D9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15864-E634-CFDC-90D4-137A144D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CA18-8720-42B0-985A-9D20A4DE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0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BD43-7A53-CA3D-C24A-1D1CE52F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A763D-7206-07BD-138F-889C29A8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616A-085C-4B7B-ABA4-E16D5137DA3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A8B5F-F79E-F3D5-01A5-9A0B744F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5E900-2D40-307D-8D58-2F35BDB7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CA18-8720-42B0-985A-9D20A4DE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54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6813F-C9CF-22A3-1B5B-734B2D0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616A-085C-4B7B-ABA4-E16D5137DA3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062FF-5242-3F89-9B2B-A4E8CEC7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59A17-7F4A-0812-865D-1EF77812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CA18-8720-42B0-985A-9D20A4DE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99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7052-A973-E60C-C03E-27B4E054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B520-5F78-1BB1-06B9-E225CD7D4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96102-D66F-C881-C232-C4652CE0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3BF0C-73E8-9794-FCC7-8458B8A1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616A-085C-4B7B-ABA4-E16D5137DA3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B686E-6154-3173-E2E8-D3442E3E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68F0D-67E5-785E-7D5C-264A91F5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CA18-8720-42B0-985A-9D20A4DE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1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2791-2C64-7933-E2AE-9F1BE44E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B058F-9674-5D69-CE8D-A38B9A06B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0F33-A88F-D072-F693-93881F17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B4FF0-182D-E3E9-3C46-658F02A3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616A-085C-4B7B-ABA4-E16D5137DA3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AA95A-6E7D-36BD-BE6F-187436EE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E60E9-3CC1-9F60-856F-008DF626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CA18-8720-42B0-985A-9D20A4DE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8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0138E-1925-A999-3AE5-82A5366F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2B390-9F59-2DA0-4627-078300EF3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B416-22F6-7681-F5FB-DD92F6E88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616A-085C-4B7B-ABA4-E16D5137DA3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EDCF1-4DC3-FE04-C0DC-C04418CE4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96D70-0F96-DADD-6ABF-281322447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CA18-8720-42B0-985A-9D20A4DE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8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MIGRATION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Starting migration</a:t>
            </a:r>
            <a:r>
              <a:rPr lang="en-GB" sz="1800" b="0" i="0" dirty="0">
                <a:effectLst/>
                <a:latin typeface="Söhne"/>
              </a:rPr>
              <a:t> 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 Defines and creates the MIGRATION ARCHIVE. Once you've created a migration archive, it will be available to download for seven days. But, you can delete the user migration archive sooner if you'd like. </a:t>
            </a: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Parameters Set (red highlighted are mandatory)</a:t>
            </a:r>
            <a:endParaRPr lang="en-GB" sz="18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1"/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4B4ED-3411-CB5F-5900-6E9E0733C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43475"/>
              </p:ext>
            </p:extLst>
          </p:nvPr>
        </p:nvGraphicFramePr>
        <p:xfrm>
          <a:off x="1286352" y="3068930"/>
          <a:ext cx="93489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15">
                  <a:extLst>
                    <a:ext uri="{9D8B030D-6E8A-4147-A177-3AD203B41FA5}">
                      <a16:colId xmlns:a16="http://schemas.microsoft.com/office/drawing/2014/main" val="4038937403"/>
                    </a:ext>
                  </a:extLst>
                </a:gridCol>
                <a:gridCol w="3116315">
                  <a:extLst>
                    <a:ext uri="{9D8B030D-6E8A-4147-A177-3AD203B41FA5}">
                      <a16:colId xmlns:a16="http://schemas.microsoft.com/office/drawing/2014/main" val="3235527167"/>
                    </a:ext>
                  </a:extLst>
                </a:gridCol>
                <a:gridCol w="3116315">
                  <a:extLst>
                    <a:ext uri="{9D8B030D-6E8A-4147-A177-3AD203B41FA5}">
                      <a16:colId xmlns:a16="http://schemas.microsoft.com/office/drawing/2014/main" val="216594730"/>
                    </a:ext>
                  </a:extLst>
                </a:gridCol>
              </a:tblGrid>
              <a:tr h="159737">
                <a:tc>
                  <a:txBody>
                    <a:bodyPr/>
                    <a:lstStyle/>
                    <a:p>
                      <a:r>
                        <a:rPr lang="en-US" sz="1100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Response Codes  (https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accept : string (application/</a:t>
                      </a:r>
                      <a:r>
                        <a:rPr lang="en-US" sz="1100" dirty="0" err="1"/>
                        <a:t>vnd.github+json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repositories : array of strings (from the list of repositories .csv file)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 :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lock_repositories</a:t>
                      </a:r>
                      <a:r>
                        <a:rPr lang="en-US" sz="1100" dirty="0"/>
                        <a:t> : Boolean 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304: not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exclude_metadata</a:t>
                      </a:r>
                      <a:r>
                        <a:rPr lang="en-US" sz="1100" dirty="0"/>
                        <a:t> : Boolean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401 : requires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1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exclude_git_data</a:t>
                      </a:r>
                      <a:r>
                        <a:rPr lang="en-US" sz="1100" dirty="0"/>
                        <a:t> : Boolean (false)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403: forbidden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6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exclude_attachments</a:t>
                      </a:r>
                      <a:r>
                        <a:rPr lang="en-US" sz="1100" dirty="0"/>
                        <a:t> : Boolean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422: verification failed, or the endpoint has been spammed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7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exclude_releases</a:t>
                      </a:r>
                      <a:r>
                        <a:rPr lang="en-US" sz="1100" dirty="0"/>
                        <a:t> : Boolean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01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exclude_owner_projects</a:t>
                      </a:r>
                      <a:r>
                        <a:rPr lang="en-US" sz="1100" dirty="0"/>
                        <a:t> : Boolean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82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org_metadata_only</a:t>
                      </a:r>
                      <a:r>
                        <a:rPr lang="en-US" sz="1100" dirty="0"/>
                        <a:t> : Boolean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2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0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USER MIGRATION ENDPOINTS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MIGRATION ENDPOINTS </dc:title>
  <dc:creator>Fernandez, Jose Miguel (Bip Group)</dc:creator>
  <cp:lastModifiedBy>Fernandez, Jose Miguel (Bip Group)</cp:lastModifiedBy>
  <cp:revision>1</cp:revision>
  <dcterms:created xsi:type="dcterms:W3CDTF">2023-11-23T09:06:42Z</dcterms:created>
  <dcterms:modified xsi:type="dcterms:W3CDTF">2023-11-23T09:26:09Z</dcterms:modified>
</cp:coreProperties>
</file>