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, Jose Miguel (Bip Group)" userId="a4f72b20-44e0-456f-a4df-5507cd74a20f" providerId="ADAL" clId="{B4B82344-391D-4439-97ED-BA0DC8BB86B5}"/>
    <pc:docChg chg="modSld">
      <pc:chgData name="Fernandez, Jose Miguel (Bip Group)" userId="a4f72b20-44e0-456f-a4df-5507cd74a20f" providerId="ADAL" clId="{B4B82344-391D-4439-97ED-BA0DC8BB86B5}" dt="2023-10-04T08:02:20.199" v="4" actId="15"/>
      <pc:docMkLst>
        <pc:docMk/>
      </pc:docMkLst>
      <pc:sldChg chg="modSp mod">
        <pc:chgData name="Fernandez, Jose Miguel (Bip Group)" userId="a4f72b20-44e0-456f-a4df-5507cd74a20f" providerId="ADAL" clId="{B4B82344-391D-4439-97ED-BA0DC8BB86B5}" dt="2023-10-04T08:02:20.199" v="4" actId="15"/>
        <pc:sldMkLst>
          <pc:docMk/>
          <pc:sldMk cId="2981832777" sldId="268"/>
        </pc:sldMkLst>
        <pc:spChg chg="mod">
          <ac:chgData name="Fernandez, Jose Miguel (Bip Group)" userId="a4f72b20-44e0-456f-a4df-5507cd74a20f" providerId="ADAL" clId="{B4B82344-391D-4439-97ED-BA0DC8BB86B5}" dt="2023-10-04T08:02:20.199" v="4" actId="15"/>
          <ac:spMkLst>
            <pc:docMk/>
            <pc:sldMk cId="2981832777" sldId="268"/>
            <ac:spMk id="3" creationId="{458861A7-7D7D-A854-C671-3A9EC01BE7C6}"/>
          </ac:spMkLst>
        </pc:spChg>
      </pc:sldChg>
    </pc:docChg>
  </pc:docChgLst>
  <pc:docChgLst>
    <pc:chgData name="Fernandez, Jose Miguel (Bip Group)" userId="a4f72b20-44e0-456f-a4df-5507cd74a20f" providerId="ADAL" clId="{9D90512D-AE2C-4890-BF82-2399F4DA9FF9}"/>
    <pc:docChg chg="custSel delSld modSld">
      <pc:chgData name="Fernandez, Jose Miguel (Bip Group)" userId="a4f72b20-44e0-456f-a4df-5507cd74a20f" providerId="ADAL" clId="{9D90512D-AE2C-4890-BF82-2399F4DA9FF9}" dt="2023-11-15T08:57:57.892" v="86" actId="20577"/>
      <pc:docMkLst>
        <pc:docMk/>
      </pc:docMkLst>
      <pc:sldChg chg="modSp mod">
        <pc:chgData name="Fernandez, Jose Miguel (Bip Group)" userId="a4f72b20-44e0-456f-a4df-5507cd74a20f" providerId="ADAL" clId="{9D90512D-AE2C-4890-BF82-2399F4DA9FF9}" dt="2023-11-15T08:46:07.092" v="39" actId="20577"/>
        <pc:sldMkLst>
          <pc:docMk/>
          <pc:sldMk cId="1563231684" sldId="256"/>
        </pc:sldMkLst>
        <pc:spChg chg="mod">
          <ac:chgData name="Fernandez, Jose Miguel (Bip Group)" userId="a4f72b20-44e0-456f-a4df-5507cd74a20f" providerId="ADAL" clId="{9D90512D-AE2C-4890-BF82-2399F4DA9FF9}" dt="2023-11-15T08:46:07.092" v="39" actId="20577"/>
          <ac:spMkLst>
            <pc:docMk/>
            <pc:sldMk cId="1563231684" sldId="256"/>
            <ac:spMk id="3" creationId="{EE81E7C8-32AF-7DBA-8EBB-C8D5BCF07DA6}"/>
          </ac:spMkLst>
        </pc:spChg>
      </pc:sldChg>
      <pc:sldChg chg="modSp mod">
        <pc:chgData name="Fernandez, Jose Miguel (Bip Group)" userId="a4f72b20-44e0-456f-a4df-5507cd74a20f" providerId="ADAL" clId="{9D90512D-AE2C-4890-BF82-2399F4DA9FF9}" dt="2023-11-15T08:57:57.892" v="86" actId="20577"/>
        <pc:sldMkLst>
          <pc:docMk/>
          <pc:sldMk cId="3305354969" sldId="257"/>
        </pc:sldMkLst>
        <pc:spChg chg="mod">
          <ac:chgData name="Fernandez, Jose Miguel (Bip Group)" userId="a4f72b20-44e0-456f-a4df-5507cd74a20f" providerId="ADAL" clId="{9D90512D-AE2C-4890-BF82-2399F4DA9FF9}" dt="2023-11-15T08:57:57.892" v="86" actId="20577"/>
          <ac:spMkLst>
            <pc:docMk/>
            <pc:sldMk cId="3305354969" sldId="257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9D90512D-AE2C-4890-BF82-2399F4DA9FF9}" dt="2023-11-15T08:57:33.808" v="41" actId="6549"/>
          <ac:spMkLst>
            <pc:docMk/>
            <pc:sldMk cId="3305354969" sldId="257"/>
            <ac:spMk id="3" creationId="{0A70B15F-3213-3912-E4F2-5401687D4E06}"/>
          </ac:spMkLst>
        </pc:spChg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686240298" sldId="258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1292080830" sldId="259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3144264024" sldId="260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970782361" sldId="261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3345943270" sldId="262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2104001482" sldId="263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2861563464" sldId="264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2666015988" sldId="265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1193559695" sldId="266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3976582960" sldId="267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2981832777" sldId="268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3106266499" sldId="269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1803898141" sldId="270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3534515702" sldId="271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3277638503" sldId="272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4024493592" sldId="273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159513869" sldId="274"/>
        </pc:sldMkLst>
      </pc:sldChg>
      <pc:sldChg chg="del">
        <pc:chgData name="Fernandez, Jose Miguel (Bip Group)" userId="a4f72b20-44e0-456f-a4df-5507cd74a20f" providerId="ADAL" clId="{9D90512D-AE2C-4890-BF82-2399F4DA9FF9}" dt="2023-11-15T08:46:51.333" v="40" actId="47"/>
        <pc:sldMkLst>
          <pc:docMk/>
          <pc:sldMk cId="280398580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EBAA-7666-8303-DD2A-2A2983BF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4894-FB98-0689-AFF3-F5135BB8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3F94-88FD-087E-40C4-7AA1BC8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7EA7-F6EA-9A9A-C2E5-D23CBE5F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325B-0CA8-96AC-D813-3DB46EA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301B-AD8E-228B-BF80-47CBD093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B840D-AE67-1ABF-B8B1-4A9BBDDD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AEA6-F382-DB6E-8820-704B001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9A31-7185-A077-84C6-73BE8FC5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F6B8-EE97-FE12-D7DD-69DB0C7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63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50BC-3B9E-A3F5-D08C-AA2B4544B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C01F-C4E7-0D52-CE92-9E09EA95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7072-3234-E2BD-0F8A-17ED68C8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C660-BC7E-631F-B208-A6B290A6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54D-F117-6F39-3AF4-476FB7E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2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802C-0EA9-CAC2-AFB8-CA9091FC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DD8-C1ED-5654-1FE0-F9E5BDC1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CD68-2D08-AFCB-F710-2A3988F3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5EFC-CFD8-EA19-C387-F76FAEB5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EC3E-18ED-C178-4713-3D7F3CE4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3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FC4F-7AE8-399E-2D0D-69BB245F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9854-FBC4-B9CB-80F1-B63C4388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1C20-0D30-1DD9-705A-4FAC51F2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91DC-35BD-C1B4-3941-5AB50DC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5047-B7C5-57B4-0BFF-C4EDAA81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2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391D-7C2B-13F9-393F-1975156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B180-1EB7-3507-8536-95BD7121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EF818-FD6F-0318-0565-74242A5F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F2CD-4267-E5BF-C4FA-06CE47F7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36A6-ED05-2416-DB18-909585DA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598B-FEE9-5141-5AC1-D959CA7E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39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37B1-0CBD-B0B7-5602-77220E1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D3B5-1D60-04DC-5B9A-117C0752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EE0A-3B4F-5782-36FC-541809C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77C0D-A39B-5C58-5B1A-8B09D2D3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779B-6FB5-ACEB-C617-ABA8F04C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70E4-6FFA-068A-05AF-D93EB8EA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9E434-D679-3F4C-19CE-5D6C468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B1413-B3B0-A744-F455-2190332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935-1197-F1DF-5783-02D6BEDF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75C27-A5FD-04B6-0658-365617A1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41B83-8762-1ED1-A1AD-3E78665C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B858A-3294-9781-514A-CA7B3063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3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731DD-C569-19FF-768B-218F9956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A7EB3-EFCB-8004-A231-EBCFB86D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9744-A963-8CE6-A1AD-CC1615C0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3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1990-EC8C-AE37-33B9-EAAF50FB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36B4-CCCA-F3A8-1CBC-A4C6ADDA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0234-2A17-394D-6DDF-0FB3F52F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3928C-0022-963D-BC9B-FF381DCB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AFF5-7277-8CC1-887E-B5745E18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11A4-2168-4204-7ADB-AF6830F4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4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1620-8A70-FD7D-7442-6352AA6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D2A0B-0F01-4195-4851-BD4D8D85C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7721-7997-6DB9-31F4-48D96F45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626A-7205-334D-7963-2519467C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5A5C-45F7-DB7D-3270-B59E1DF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E76CC-0078-6CB7-5CD4-9A3FCCBE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5DD16-8DBF-3954-25AC-2C78153D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041A-D223-3F2F-7286-4D0D5BD6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B436-EDFB-53A7-0A88-D03C68DF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4CAE-FA4D-FD9F-1C42-A863329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8EC5-B7A7-179A-3496-EA49F855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81E7C8-32AF-7DBA-8EBB-C8D5BCF0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GitHub’s REST API Calls to be used </a:t>
            </a:r>
          </a:p>
        </p:txBody>
      </p:sp>
      <p:pic>
        <p:nvPicPr>
          <p:cNvPr id="1026" name="Picture 2" descr="Image result for sky uk">
            <a:extLst>
              <a:ext uri="{FF2B5EF4-FFF2-40B4-BE49-F238E27FC236}">
                <a16:creationId xmlns:a16="http://schemas.microsoft.com/office/drawing/2014/main" id="{61616EE4-2449-EF20-EB07-53B9EF07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66713"/>
            <a:ext cx="3562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Enterprise Cloud Rest API for migrations out of </a:t>
            </a:r>
            <a:r>
              <a:rPr lang="en-US"/>
              <a:t>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5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GitHub Enterprise Cloud Rest API for migrations out of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Fernandez, Jose Miguel (Bip Group)</dc:creator>
  <cp:lastModifiedBy>Fernandez, Jose Miguel (Bip Group)</cp:lastModifiedBy>
  <cp:revision>3</cp:revision>
  <dcterms:created xsi:type="dcterms:W3CDTF">2023-07-10T12:53:27Z</dcterms:created>
  <dcterms:modified xsi:type="dcterms:W3CDTF">2023-11-15T08:58:03Z</dcterms:modified>
</cp:coreProperties>
</file>