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2" r:id="rId5"/>
    <p:sldId id="276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634"/>
  </p:normalViewPr>
  <p:slideViewPr>
    <p:cSldViewPr snapToGrid="0" showGuides="1">
      <p:cViewPr varScale="1">
        <p:scale>
          <a:sx n="63" d="100"/>
          <a:sy n="63" d="100"/>
        </p:scale>
        <p:origin x="764" y="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A1B39F24-D372-49FA-92C4-AB388BC5B723}" type="datetime1">
              <a:rPr lang="es-ES" smtClean="0"/>
              <a:t>07/11/2023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BB8DC1D1-B6C2-C644-8BF1-C34DBFFE1C7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es-ES"/>
          </a:p>
        </p:txBody>
      </p:sp>
      <p:sp>
        <p:nvSpPr>
          <p:cNvPr id="9" name="Marcador de imagen de diapositiva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es-ES"/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6CD306-C8D1-4677-B356-29ECCA1AC9DC}" type="datetime1">
              <a:rPr lang="es-ES" smtClean="0"/>
              <a:pPr/>
              <a:t>07/11/2023</a:t>
            </a:fld>
            <a:endParaRPr lang="es-ES" dirty="0"/>
          </a:p>
        </p:txBody>
      </p:sp>
      <p:sp>
        <p:nvSpPr>
          <p:cNvPr id="12" name="Marcador de notas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DBF3159-94EB-4F6B-8273-09F1A6B019E6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1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2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24" name="Conector recto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800" b="0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el estilo de título del patrón </a:t>
            </a:r>
          </a:p>
        </p:txBody>
      </p:sp>
      <p:sp>
        <p:nvSpPr>
          <p:cNvPr id="47" name="Marcador de posición del contenido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imagen≈≈</a:t>
            </a:r>
          </a:p>
        </p:txBody>
      </p:sp>
      <p:sp>
        <p:nvSpPr>
          <p:cNvPr id="9" name="Forma libre: Forma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as con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: Forma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5" name="Forma libre: Forma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Forma libre: Forma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7" name="Forma libre: Forma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2" name="Marcador de posición del contenido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4" name="Marcador de posición del contenido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6" name="Marcador de posición del contenido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8" name="Marcador de posición del contenido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0" name="Marcador de posición del contenido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41" name="Marcador de posición del contenido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42" name="Marcador de posición del contenido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43" name="Marcador de posición del contenido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44" name="Marcador de posición del contenido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45" name="Marcador de posición del contenido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25" name="Marcador de título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posición del contenido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0" name="Marcador de posición del contenido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1" name="Marcador de posición del contenido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3" name="Marcador de posición del contenido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7" name="Marcador de posición del contenido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7" name="Marcador de posición del contenido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4" name="Marcador de título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5" name="Marcador de posición del contenido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6" name="Marcador de posición del contenido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8" name="Marcador de posición del contenido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9" name="Marcador de posición del contenido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‹Nº›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a libre: Forma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orma libre: Forma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orma libre: Forma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orma libre: Forma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orma libre: Forma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orma libre: Forma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orma libre: Forma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orma libre: Forma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orma libre: Forma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orma libre: Forma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orma libre: Forma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orma libre: Forma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orma libre: Forma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orma libre: Forma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orma libre: Forma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orma libre: Forma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orma libre: Forma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orma libre: Forma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orma libre: Forma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86" name="Marcador de posición del contenido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8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88" name="Marcador de posición del contenido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s-E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8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90" name="Marcador de posición del contenido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9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92" name="Marcador de posición del contenido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9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94" name="Marcador de posición del contenido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" name="Forma libre: Forma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21" name="Subtítulo 47" descr="Haga clic en el icono para agregar una imagen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3" name="Marcador de posición del contenido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7" name="Marcador de posición de imagen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8" name="Subtítulo 47" descr="Haga clic en el icono para agregar una imagen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0" name="Marcador de posición del contenido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bre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22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3" name="Marcador de contenido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4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6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0" name="Marcador de contenido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8" name="Marcador de contenido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7" name="Forma libre: Forma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8" name="Marcador de posición de imagen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9" name="Marcador de posición de imagen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18" name="Marcador de contenido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19" name="Forma libre: Forma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20" name="Forma libre: Forma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rma libre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9" name="Hexágono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0" name="Hexágono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1" name="Hexágono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2" name="Hexágono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44" name="Forma libre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4" name="Hexágono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5" name="Hexágono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8" name="Hexágono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46" name="Forma libre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28" name="Marcador de contenido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zh-CN" dirty="0"/>
          </a:p>
        </p:txBody>
      </p:sp>
      <p:sp>
        <p:nvSpPr>
          <p:cNvPr id="29" name="Marcador de contenido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zh-CN" dirty="0"/>
          </a:p>
        </p:txBody>
      </p:sp>
      <p:sp>
        <p:nvSpPr>
          <p:cNvPr id="30" name="Marcador de contenido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zh-CN" dirty="0"/>
          </a:p>
        </p:txBody>
      </p:sp>
      <p:sp>
        <p:nvSpPr>
          <p:cNvPr id="31" name="Marcador de contenido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zh-CN" dirty="0"/>
          </a:p>
        </p:txBody>
      </p:sp>
      <p:sp>
        <p:nvSpPr>
          <p:cNvPr id="21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0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Forma libre: Forma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dirty="0"/>
          </a:p>
        </p:txBody>
      </p:sp>
      <p:sp>
        <p:nvSpPr>
          <p:cNvPr id="24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6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editar el estilo de título del patrón </a:t>
            </a:r>
          </a:p>
        </p:txBody>
      </p:sp>
      <p:sp>
        <p:nvSpPr>
          <p:cNvPr id="3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4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6" name="Forma libre: Forma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4" name="Marcador de posición del contenido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1" name="Texto 47" descr="Haga clic en el icono para agregar una imagen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1" cap="all" baseline="0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posición del contenido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editar el estilo del texto patrón</a:t>
            </a:r>
            <a:endParaRPr lang="es-ES" alt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ítulo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0" name="Marcador de posición de tabla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editar el estilo del texto patrón</a:t>
            </a:r>
            <a:endParaRPr lang="es-ES" altLang="en-US"/>
          </a:p>
        </p:txBody>
      </p:sp>
      <p:sp>
        <p:nvSpPr>
          <p:cNvPr id="9" name="Forma libre: Forma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3" name="Forma libre: Forma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es-ES" sz="2700">
                <a:latin typeface="+mn-lt"/>
              </a:defRPr>
            </a:lvl1pPr>
          </a:lstStyle>
          <a:p>
            <a:pPr rtl="0"/>
            <a:r>
              <a:rPr lang="es-ES"/>
              <a:t>Haga clic para editar el texto</a:t>
            </a:r>
          </a:p>
        </p:txBody>
      </p:sp>
      <p:sp>
        <p:nvSpPr>
          <p:cNvPr id="11" name="subtítulo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500" b="0">
                <a:solidFill>
                  <a:schemeClr val="accent4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4" name="Forma libre: Forma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" name="Forma libre: Forma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sp>
        <p:nvSpPr>
          <p:cNvPr id="6" name="Forma libre: Forma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Forma libre: Forma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  <a:endParaRPr lang="es-ES" noProof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‹Nº›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iembros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ítulo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0" name="Marcador de posición del contenido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zh-CN" dirty="0"/>
          </a:p>
        </p:txBody>
      </p:sp>
      <p:sp>
        <p:nvSpPr>
          <p:cNvPr id="52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3" name="Marcador de posición del contenido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61" name="Marcador de posición del contenido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zh-CN" dirty="0"/>
          </a:p>
        </p:txBody>
      </p:sp>
      <p:sp>
        <p:nvSpPr>
          <p:cNvPr id="2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2" name="Marcador de posición del contenido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62" name="Marcador de posición del contenido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zh-CN" dirty="0"/>
          </a:p>
        </p:txBody>
      </p:sp>
      <p:sp>
        <p:nvSpPr>
          <p:cNvPr id="1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0" name="Marcador de posición del contenido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63" name="Marcador de posición del contenido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zh-CN" dirty="0"/>
          </a:p>
        </p:txBody>
      </p:sp>
      <p:sp>
        <p:nvSpPr>
          <p:cNvPr id="2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6" name="Marcador de posición del contenido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iembros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8" name="Marcador de posición del contenido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3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0" name="Marcador de posición del contenido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s-ES"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56" name="Marcador de posición del contenido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4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2" name="Marcador de posición del contenido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48" name="Marcador de posición del contenido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4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4" name="Marcador de posición del contenido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61" name="Marcador de posición del contenido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 dirty="0"/>
          </a:p>
        </p:txBody>
      </p:sp>
      <p:sp>
        <p:nvSpPr>
          <p:cNvPr id="4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6" name="Marcador de posición del contenido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49" name="Marcador de posición del contenido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4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0" name="Marcador de posición del contenido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62" name="Marcador de posición del contenido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5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2" name="Marcador de posición del contenido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55" name="Marcador de posición del contenido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5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8" name="Marcador de posición del contenido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63" name="Marcador de posición del contenido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altLang="en-US"/>
          </a:p>
        </p:txBody>
      </p:sp>
      <p:sp>
        <p:nvSpPr>
          <p:cNvPr id="5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60" name="Marcador de posición del contenido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es-ES" b="0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l contenido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‹Nº›</a:t>
            </a:fld>
            <a:endParaRPr lang="es-ES" altLang="zh-CN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ítulo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b="1" kern="1200">
          <a:solidFill>
            <a:schemeClr val="accent6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4405503" cy="205744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CHAT GPT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3062074" cy="76028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Karel Afón Ferreira</a:t>
            </a:r>
            <a:br>
              <a:rPr lang="es-ES" dirty="0"/>
            </a:br>
            <a:r>
              <a:rPr lang="es-ES" dirty="0"/>
              <a:t>Freidzon Calderón Jiménez </a:t>
            </a:r>
          </a:p>
        </p:txBody>
      </p:sp>
      <p:sp>
        <p:nvSpPr>
          <p:cNvPr id="10" name="Forma libre: Forma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orma libre: Forma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8" name="Picture 9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CB1B4BF0-03F8-23BB-E067-53E79DCC0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36" y="2166481"/>
            <a:ext cx="5209162" cy="2525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6991A-921E-0313-0C91-9FAC38A3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Funcionalidades de ChatGPT</a:t>
            </a:r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ED8CECCD-C37E-5832-B413-94EABD220DA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4114800" cy="258373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Multilingüe: </a:t>
            </a:r>
            <a:r>
              <a:rPr lang="es-ES" dirty="0"/>
              <a:t>ChatGPT puede entender y comunicarse en varios idiomas, lo que lo hace accesible para los usuarios de todo el mundo.</a:t>
            </a:r>
          </a:p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44D794-2F1C-8F4D-192F-57FE84E8A09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10</a:t>
            </a:fld>
            <a:endParaRPr lang="es-ES" altLang="zh-CN" dirty="0"/>
          </a:p>
        </p:txBody>
      </p:sp>
      <p:pic>
        <p:nvPicPr>
          <p:cNvPr id="6" name="Picture 10" descr="ChatGPT: tu mejor aliado para aprender y practicar gramática">
            <a:extLst>
              <a:ext uri="{FF2B5EF4-FFF2-40B4-BE49-F238E27FC236}">
                <a16:creationId xmlns:a16="http://schemas.microsoft.com/office/drawing/2014/main" id="{ACF88BCF-A94E-89C5-A257-45840496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2489" y="1622510"/>
            <a:ext cx="6187560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20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D604A-4AF1-64D5-DC64-61935E47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74" y="507076"/>
            <a:ext cx="11279052" cy="1115434"/>
          </a:xfrm>
        </p:spPr>
        <p:txBody>
          <a:bodyPr/>
          <a:lstStyle/>
          <a:p>
            <a:r>
              <a:rPr lang="es-ES" dirty="0"/>
              <a:t>¿Qué se puede hacer con ChatGPT?</a:t>
            </a:r>
            <a:endParaRPr lang="es-CR" dirty="0"/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BE7C1D38-7833-7A0E-80B5-EEE18CA4AD3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798431" y="1622510"/>
            <a:ext cx="4039114" cy="3746267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Automatización de Servicios al Cliente:</a:t>
            </a:r>
            <a:r>
              <a:rPr lang="es-ES" dirty="0"/>
              <a:t> Empresas de diferentes industrias pueden utilizar ChatGPT para automatizar la atención al cliente, proporcionando respuestas rápidas y precisas a consultas comunes.</a:t>
            </a:r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9F8E37-A1F5-4D32-F3D1-E189E145844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11</a:t>
            </a:fld>
            <a:endParaRPr lang="es-ES" altLang="zh-CN" dirty="0"/>
          </a:p>
        </p:txBody>
      </p:sp>
      <p:pic>
        <p:nvPicPr>
          <p:cNvPr id="6" name="Picture 2" descr="Difference in answering customer queries between current chatbots and ChatGPT">
            <a:extLst>
              <a:ext uri="{FF2B5EF4-FFF2-40B4-BE49-F238E27FC236}">
                <a16:creationId xmlns:a16="http://schemas.microsoft.com/office/drawing/2014/main" id="{C07C6551-9234-FE6C-C6DA-1CE1DEF1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75" y="1622510"/>
            <a:ext cx="5712519" cy="397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4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72AD5-2B1E-EC1E-9F09-6E7925E1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14" y="507076"/>
            <a:ext cx="11248571" cy="1115434"/>
          </a:xfrm>
        </p:spPr>
        <p:txBody>
          <a:bodyPr/>
          <a:lstStyle/>
          <a:p>
            <a:r>
              <a:rPr lang="es-ES" dirty="0"/>
              <a:t>¿Qué se puede hacer con ChatGPT?</a:t>
            </a:r>
            <a:endParaRPr lang="es-CR" dirty="0"/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573C86EF-82B8-F3FF-97BE-9B168AB9A2C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1331824" y="2200706"/>
            <a:ext cx="5381625" cy="2456587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Generación de Contenido: </a:t>
            </a:r>
            <a:r>
              <a:rPr lang="es-ES" dirty="0"/>
              <a:t>Editores, redactores y creadores de contenido pueden utilizar ChatGPT para redactar artículos, reseñas, descripciones de productos y otros tipos de contenido escrito.</a:t>
            </a:r>
          </a:p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769838-F722-1CDC-D260-BFB024D49F7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12</a:t>
            </a:fld>
            <a:endParaRPr lang="es-ES" altLang="zh-CN" dirty="0"/>
          </a:p>
        </p:txBody>
      </p:sp>
      <p:pic>
        <p:nvPicPr>
          <p:cNvPr id="6" name="Picture 2" descr="Hombre escribiendo en la computadora portátil en la oficina | Foto Gratis">
            <a:extLst>
              <a:ext uri="{FF2B5EF4-FFF2-40B4-BE49-F238E27FC236}">
                <a16:creationId xmlns:a16="http://schemas.microsoft.com/office/drawing/2014/main" id="{79290174-46C9-704B-1F75-35F5161C4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r="26020" b="-1"/>
          <a:stretch/>
        </p:blipFill>
        <p:spPr bwMode="auto">
          <a:xfrm>
            <a:off x="7573559" y="1534603"/>
            <a:ext cx="4618442" cy="460448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8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2D6B2-1C4F-E559-5D52-12D0B488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4" y="522016"/>
            <a:ext cx="11268891" cy="1115434"/>
          </a:xfrm>
        </p:spPr>
        <p:txBody>
          <a:bodyPr/>
          <a:lstStyle/>
          <a:p>
            <a:r>
              <a:rPr lang="es-ES" dirty="0"/>
              <a:t>¿Qué se puede hacer con ChatGPT?</a:t>
            </a:r>
            <a:endParaRPr lang="es-CR" dirty="0"/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D76A7AF5-AE7D-03BA-7262-48987B69E747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7001264" y="1885281"/>
            <a:ext cx="4192905" cy="4155757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Asistencia en la Creación de Contenido: </a:t>
            </a:r>
            <a:r>
              <a:rPr lang="es-ES" dirty="0"/>
              <a:t>Los escritores pueden utilizar ChatGPT para superar bloqueos creativos, obtener ideas para tramas de historias o ayudar en la creación de diálogos.</a:t>
            </a:r>
          </a:p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F24E3C-5DED-815E-E82A-885AF5B77F2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13</a:t>
            </a:fld>
            <a:endParaRPr lang="es-ES" altLang="zh-CN" dirty="0"/>
          </a:p>
        </p:txBody>
      </p:sp>
      <p:pic>
        <p:nvPicPr>
          <p:cNvPr id="6" name="Picture 4" descr="Hombre escribiendo en una computadora portátil o computadora | Foto Premium">
            <a:extLst>
              <a:ext uri="{FF2B5EF4-FFF2-40B4-BE49-F238E27FC236}">
                <a16:creationId xmlns:a16="http://schemas.microsoft.com/office/drawing/2014/main" id="{A1AB1977-E1C3-DB6F-8F83-E5D10FE4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031" y="1885281"/>
            <a:ext cx="5458968" cy="36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B2F7E-1DEF-1F10-A117-5864D4F5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4" y="522016"/>
            <a:ext cx="11289211" cy="1115434"/>
          </a:xfrm>
        </p:spPr>
        <p:txBody>
          <a:bodyPr/>
          <a:lstStyle/>
          <a:p>
            <a:r>
              <a:rPr lang="es-ES" dirty="0"/>
              <a:t>¿Qué se puede hacer con ChatGPT?</a:t>
            </a:r>
            <a:endParaRPr lang="es-CR" dirty="0"/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8B9482D0-8DA1-7695-E56F-E51D8D4533C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451394" y="2247591"/>
            <a:ext cx="4979851" cy="3360187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Traducción Eficiente: </a:t>
            </a:r>
            <a:r>
              <a:rPr lang="es-ES" dirty="0"/>
              <a:t>ChatGPT puede traducir contenido de un idioma a otro de manera rápida y precisa, lo que es valioso en un mundo cada vez más globalizado.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BC422-B60E-95CC-7CC3-6B87B3B8A8E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14</a:t>
            </a:fld>
            <a:endParaRPr lang="es-ES" altLang="zh-CN" dirty="0"/>
          </a:p>
        </p:txBody>
      </p:sp>
      <p:pic>
        <p:nvPicPr>
          <p:cNvPr id="6" name="Picture 2" descr="ChatGPT como traductor de textos ☑️ | Aprobare">
            <a:extLst>
              <a:ext uri="{FF2B5EF4-FFF2-40B4-BE49-F238E27FC236}">
                <a16:creationId xmlns:a16="http://schemas.microsoft.com/office/drawing/2014/main" id="{CCCBC27B-CDCD-5CBF-6013-038F4FDD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0489" y="2095090"/>
            <a:ext cx="5970116" cy="321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2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E2D4-A79F-E792-8515-5D8D6068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Limitaciones de ChatGPT</a:t>
            </a:r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ABE2E5FB-2506-129B-B3D6-C4E674206871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r>
              <a:rPr lang="es-ES" dirty="0"/>
              <a:t>Errores Ocasionales: Puede generar respuestas inexactas, irrelevantes o ambiguas, lo que requiere supervisión humana para garantizar la calidad de las respuestas.</a:t>
            </a:r>
          </a:p>
          <a:p>
            <a:r>
              <a:rPr lang="es-ES" dirty="0"/>
              <a:t>Sensibilidad al Sesgo: El modelo puede reflejar sesgos presentes en los datos con los que fue entrenado, lo que puede llevar a respuestas sesgadas o inapropiadas.</a:t>
            </a:r>
          </a:p>
          <a:p>
            <a:r>
              <a:rPr lang="es-ES" dirty="0"/>
              <a:t>Falta de Conocimiento Actualizado: ChatGPT no siempre está al tanto de información actualizada, ya que su conocimiento se basa en datos anteriores a su fecha de entrenamiento.</a:t>
            </a:r>
          </a:p>
          <a:p>
            <a:r>
              <a:rPr lang="es-ES" dirty="0"/>
              <a:t>Respuestas Excesivamente Largas: A veces, puede generar respuestas que son demasiado largas o detalladas, lo que dificulta la obtención de respuestas concisas.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2B6748-D2FF-3DED-3875-D3910A97412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15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409108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F209-8490-35B1-9B06-2E13413F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Futuro de ChatGPT</a:t>
            </a:r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5303D594-CA08-8E78-A326-7432FC34724B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1102" y="2525755"/>
            <a:ext cx="10889796" cy="180649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futuro de ChatGPT se vislumbra prometedor. Se espera que </a:t>
            </a:r>
            <a:r>
              <a:rPr lang="es-ES" dirty="0" err="1"/>
              <a:t>OpenAI</a:t>
            </a:r>
            <a:r>
              <a:rPr lang="es-ES" dirty="0"/>
              <a:t> continúe refinando el modelo, abordando sus limitaciones y mejorando su capacidad para comprender el contexto y proporcionar respuestas más precisas. Además, es probable que ChatGPT se integre en una variedad de aplicaciones y servicios, lo que permitirá a las empresas y usuarios aprovechar su potencial en un rango aún más amplio de campos, desde la atención médica hasta la educación.</a:t>
            </a:r>
          </a:p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F5C272-332F-F36C-BDFE-6F6EAC9EA9E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16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416229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9D6FD-7309-F99D-9F65-E4B3AF08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Conclusiones</a:t>
            </a:r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C11792D8-2025-325F-63FF-3C4C935FD086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1102" y="2505133"/>
            <a:ext cx="10889796" cy="184773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ChatGPT es una innovadora aplicación de inteligencia artificial que ha revolucionado la interacción entre humanos y máquinas a través del procesamiento de lenguaje natural. Aunque presenta limitaciones, su utilidad es innegable y se espera que siga evolucionando y mejorando en el futuro. Con su capacidad para generar texto coherente y mantener conversaciones significativas, ChatGPT se encuentra en la vanguardia de la IA conversacional y tiene un amplio rango de aplicaciones potenciales en diversos campos.</a:t>
            </a:r>
          </a:p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1A13D8-CAFE-C6B2-3CAE-BA9514DD7FD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17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189176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717B5-BE05-2CA8-C0F7-049DCC6E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1283"/>
            <a:ext cx="10515600" cy="1115434"/>
          </a:xfrm>
        </p:spPr>
        <p:txBody>
          <a:bodyPr/>
          <a:lstStyle/>
          <a:p>
            <a:pPr algn="ctr"/>
            <a:r>
              <a:rPr lang="es-CR" dirty="0"/>
              <a:t>¡Muchas gracias!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ACF60A-6855-C73A-BA06-487E2326800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18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183096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4" y="183321"/>
            <a:ext cx="5117162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6693" y="1364152"/>
            <a:ext cx="11326067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Los avances en inteligencia artificial han revolucionado la forma en que interactuamos con la tecnología y han dado lugar a una serie de aplicaciones novedosas. Entre estas aplicaciones, los </a:t>
            </a:r>
            <a:r>
              <a:rPr lang="es-ES" dirty="0" err="1"/>
              <a:t>chatbots</a:t>
            </a:r>
            <a:r>
              <a:rPr lang="es-ES" dirty="0"/>
              <a:t> impulsados por modelos de lenguaje, como ChatGPT, han ganado prominencia en los últimos años. En esta investigación, exploraremos qué es ChatGPT, su historia, a quién está dirigido, sus funcionalidades, limitaciones y las posibles expectativas para su futuro.</a:t>
            </a:r>
          </a:p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smtClean="0"/>
              <a:pPr rtl="0"/>
              <a:t>2</a:t>
            </a:fld>
            <a:endParaRPr lang="es-ES" altLang="zh-CN" dirty="0"/>
          </a:p>
        </p:txBody>
      </p:sp>
      <p:pic>
        <p:nvPicPr>
          <p:cNvPr id="9" name="Picture 10" descr="Understanding Chat-GPT, And Why It's Even Bigger Than You Think (*updated)  – JOSH BERSIN">
            <a:extLst>
              <a:ext uri="{FF2B5EF4-FFF2-40B4-BE49-F238E27FC236}">
                <a16:creationId xmlns:a16="http://schemas.microsoft.com/office/drawing/2014/main" id="{9E4387E6-7169-C141-4F36-8C517C2A2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892" y="2689715"/>
            <a:ext cx="6244216" cy="329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1F1DB-7822-84F3-B62D-1D8C1DB9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ChatGPT?</a:t>
            </a:r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57151412-A583-43EA-7089-47D4081EC6A1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4630058" y="1937471"/>
            <a:ext cx="6473371" cy="324940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ChatGPT, desarrollado por </a:t>
            </a:r>
            <a:r>
              <a:rPr lang="es-ES" dirty="0" err="1"/>
              <a:t>OpenAI</a:t>
            </a:r>
            <a:r>
              <a:rPr lang="es-ES" dirty="0"/>
              <a:t>, es una implementación de la arquitectura GPT (Generative </a:t>
            </a:r>
            <a:r>
              <a:rPr lang="es-ES" dirty="0" err="1"/>
              <a:t>Pre-trained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). Este modelo de lenguaje se entrena con grandes volúmenes de texto para aprender las estructuras del lenguaje natural. Adaptado para responder de manera coherente y contextual.</a:t>
            </a:r>
            <a:br>
              <a:rPr lang="es-ES" dirty="0"/>
            </a:br>
            <a:r>
              <a:rPr lang="es-ES" dirty="0"/>
              <a:t>ChatGPT puede interactuar con usuarios y generar respuestas similares a las humanas.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11AC63-82E7-4774-9527-2F244105FFA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3</a:t>
            </a:fld>
            <a:endParaRPr lang="es-ES" altLang="zh-CN" dirty="0"/>
          </a:p>
        </p:txBody>
      </p:sp>
      <p:pic>
        <p:nvPicPr>
          <p:cNvPr id="6" name="Picture 2" descr="ChatGPT - Wikipedia">
            <a:extLst>
              <a:ext uri="{FF2B5EF4-FFF2-40B4-BE49-F238E27FC236}">
                <a16:creationId xmlns:a16="http://schemas.microsoft.com/office/drawing/2014/main" id="{97C95913-47E8-A698-9C28-EBA8E8471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829" y="1937471"/>
            <a:ext cx="3249406" cy="32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70069-35A0-8DCB-26A3-95D4B7C5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Historia de ChatGPT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ABF6BF-F504-0E00-1F2C-379B51F0B9D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4</a:t>
            </a:fld>
            <a:endParaRPr lang="es-ES" altLang="zh-C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0FF9DC0-82A3-5B96-7682-FAAE9B716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54" y="1622510"/>
            <a:ext cx="9194891" cy="422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38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0A600-4BE4-AEA4-3C56-564D108A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¿A quién está dirigido ChatGPT?</a:t>
            </a:r>
            <a:endParaRPr lang="es-CR" dirty="0"/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F967474B-8183-06DC-9670-E48DEDDF6C0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ChatGPT está dirigido a una audiencia diversa. Los desarrolladores pueden utilizarlo para crear aplicaciones y servicios de conversación, como </a:t>
            </a:r>
            <a:r>
              <a:rPr lang="es-ES" dirty="0" err="1"/>
              <a:t>chatbots</a:t>
            </a:r>
            <a:r>
              <a:rPr lang="es-ES" dirty="0"/>
              <a:t> para atención al cliente o asistentes virtuales. Las empresas pueden implementarlo para mejorar la eficiencia de la atención al cliente y automatizar tareas repetitivas. Los investigadores pueden utilizarlo para avanzar en la comprensión de la inteligencia artificial y desarrollar nuevas aplicaciones de procesamiento de lenguaje natural. Además, el público en general puede interactuar con ChatGPT en plataformas que lo implementan, como redes sociales o sitios web.</a:t>
            </a:r>
          </a:p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612932-962A-F4E2-4BD6-0B4444A046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5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341474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0B0A4-E1AF-6BD8-089C-8FDDE1A5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Funcionalidades de ChatGPT</a:t>
            </a:r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B80A81AA-D3DA-CA63-452A-46B42B17D175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804721"/>
            <a:ext cx="5376091" cy="4155757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Generación de texto: </a:t>
            </a:r>
            <a:r>
              <a:rPr lang="es-ES" dirty="0"/>
              <a:t>ChatGPT puede generar texto en una variedad de estilos y formatos. Esto incluye, pero no se limita a, la escritura creativa, la redacción de informes, la generación de contenido para blogs o sitios web, y más.</a:t>
            </a:r>
          </a:p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6F1264-70F0-B098-1970-B9DA8747526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6</a:t>
            </a:fld>
            <a:endParaRPr lang="es-ES" altLang="zh-CN" dirty="0"/>
          </a:p>
        </p:txBody>
      </p:sp>
      <p:pic>
        <p:nvPicPr>
          <p:cNvPr id="6" name="Picture 8" descr="GPT Chat de Open AI genera textos realmente brillantes: algunas de nuestras  pruebas - Torre Juana OST">
            <a:extLst>
              <a:ext uri="{FF2B5EF4-FFF2-40B4-BE49-F238E27FC236}">
                <a16:creationId xmlns:a16="http://schemas.microsoft.com/office/drawing/2014/main" id="{DBE07D6B-475B-566C-0789-F82E4168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587" y="1547280"/>
            <a:ext cx="5035731" cy="46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9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B21FD-40AF-D727-E9AA-5037B6AC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Funcionalidades de ChatGPT</a:t>
            </a:r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1D57DC5F-0292-DF14-C70E-3C9B3190E6B8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903720" y="1727932"/>
            <a:ext cx="4648200" cy="4155757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Asistencia con la escritura: </a:t>
            </a:r>
            <a:r>
              <a:rPr lang="es-ES" dirty="0"/>
              <a:t>ChatGPT puede ayudar a los usuarios a mejorar su escritura proporcionando sugerencias y revisiones. Esto puede ser especialmente útil para los estudiantes y los profesionales que necesitan producir escritos de alta calidad.</a:t>
            </a:r>
          </a:p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8E7A81-DFF9-9EDB-F430-A930EC23698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7</a:t>
            </a:fld>
            <a:endParaRPr lang="es-ES" altLang="zh-CN" dirty="0"/>
          </a:p>
        </p:txBody>
      </p:sp>
      <p:pic>
        <p:nvPicPr>
          <p:cNvPr id="6" name="Picture 10" descr="ChatGPT: tu mejor aliado para aprender y practicar gramática">
            <a:extLst>
              <a:ext uri="{FF2B5EF4-FFF2-40B4-BE49-F238E27FC236}">
                <a16:creationId xmlns:a16="http://schemas.microsoft.com/office/drawing/2014/main" id="{398D8381-EBAF-5F48-55AF-BA61CD91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22510"/>
            <a:ext cx="6903720" cy="43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9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738FF-0F6A-6867-CBF6-5270FB5A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Funcionalidades de ChatGPT</a:t>
            </a:r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E11CF203-AB43-D3B6-C9EC-FA2BE223227F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5396411" cy="4155757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Investigación y aprendizaje: </a:t>
            </a:r>
            <a:r>
              <a:rPr lang="es-ES" dirty="0"/>
              <a:t>ChatGPT puede buscar información en la web para ayudar a los usuarios a aprender sobre una variedad de temas. Esto puede ser útil para los estudiantes que realizan investigaciones para trabajos escolares, o para cualquier persona que quiera aprender algo nuevo.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F55802-713E-5631-E1BC-EE13C4BA1FF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8</a:t>
            </a:fld>
            <a:endParaRPr lang="es-ES" altLang="zh-CN" dirty="0"/>
          </a:p>
        </p:txBody>
      </p:sp>
      <p:pic>
        <p:nvPicPr>
          <p:cNvPr id="6" name="Picture 14" descr="How To Access Bing's Chat GPT 4.0 - Waitlist Tutorial - YouTube">
            <a:extLst>
              <a:ext uri="{FF2B5EF4-FFF2-40B4-BE49-F238E27FC236}">
                <a16:creationId xmlns:a16="http://schemas.microsoft.com/office/drawing/2014/main" id="{717BD62E-6BE8-11B7-C8AC-585DA26AE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7762" y="1622510"/>
            <a:ext cx="5658970" cy="318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67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109A2-D585-31E6-05F1-244F8247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Funcionalidades de ChatGPT</a:t>
            </a:r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9BC5914B-35A7-B086-69F8-03DC0858B6E9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7491549" y="1746218"/>
            <a:ext cx="4330627" cy="4155757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Interacción en lenguaje natural: </a:t>
            </a:r>
            <a:r>
              <a:rPr lang="es-ES" dirty="0"/>
              <a:t>ChatGPT puede interactuar con los usuarios en un lenguaje natural, lo que lo hace fácil y agradable de usar. Esto puede ser especialmente útil para las personas que no están familiarizadas con la tecnología o que prefieren interactuar con la tecnología de una manera más humana.</a:t>
            </a:r>
          </a:p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16AB5E-2FDA-2DE3-30D0-747F977B4FD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es-ES" altLang="zh-CN" smtClean="0"/>
              <a:pPr rtl="0"/>
              <a:t>9</a:t>
            </a:fld>
            <a:endParaRPr lang="es-ES" altLang="zh-CN" dirty="0"/>
          </a:p>
        </p:txBody>
      </p:sp>
      <p:pic>
        <p:nvPicPr>
          <p:cNvPr id="6" name="Picture 16" descr="CONVERSACIONES CON “CHAT GPT” - Consultoria para Contact Center | On  Soluciones">
            <a:extLst>
              <a:ext uri="{FF2B5EF4-FFF2-40B4-BE49-F238E27FC236}">
                <a16:creationId xmlns:a16="http://schemas.microsoft.com/office/drawing/2014/main" id="{851DD827-45C8-D69E-83B8-96D2E3EA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824" y="1746218"/>
            <a:ext cx="6903720" cy="336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3504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7983_TF00951641_Win32" id="{463890D5-E9AC-4A9F-9395-AD7AEB362824}" vid="{ACBEAE8C-66C0-4563-A396-AC17662042D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clara</Template>
  <TotalTime>52</TotalTime>
  <Words>933</Words>
  <Application>Microsoft Office PowerPoint</Application>
  <PresentationFormat>Panorámica</PresentationFormat>
  <Paragraphs>56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Abadi</vt:lpstr>
      <vt:lpstr>Arial</vt:lpstr>
      <vt:lpstr>Arial Black</vt:lpstr>
      <vt:lpstr>Calibri</vt:lpstr>
      <vt:lpstr>Posterama Text SemiBold</vt:lpstr>
      <vt:lpstr>Personalizar​</vt:lpstr>
      <vt:lpstr>CHAT GPT</vt:lpstr>
      <vt:lpstr>Introducción</vt:lpstr>
      <vt:lpstr>¿Qué es ChatGPT?</vt:lpstr>
      <vt:lpstr>Historia de ChatGPT</vt:lpstr>
      <vt:lpstr>¿A quién está dirigido ChatGPT?</vt:lpstr>
      <vt:lpstr>Funcionalidades de ChatGPT</vt:lpstr>
      <vt:lpstr>Funcionalidades de ChatGPT</vt:lpstr>
      <vt:lpstr>Funcionalidades de ChatGPT</vt:lpstr>
      <vt:lpstr>Funcionalidades de ChatGPT</vt:lpstr>
      <vt:lpstr>Funcionalidades de ChatGPT</vt:lpstr>
      <vt:lpstr>¿Qué se puede hacer con ChatGPT?</vt:lpstr>
      <vt:lpstr>¿Qué se puede hacer con ChatGPT?</vt:lpstr>
      <vt:lpstr>¿Qué se puede hacer con ChatGPT?</vt:lpstr>
      <vt:lpstr>¿Qué se puede hacer con ChatGPT?</vt:lpstr>
      <vt:lpstr>Limitaciones de ChatGPT</vt:lpstr>
      <vt:lpstr>Futuro de ChatGPT</vt:lpstr>
      <vt:lpstr>Conclusiones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FREDERICK CALDERON JIMENEZ</dc:creator>
  <cp:lastModifiedBy>FREDERICK CALDERON JIMENEZ</cp:lastModifiedBy>
  <cp:revision>3</cp:revision>
  <dcterms:created xsi:type="dcterms:W3CDTF">2023-11-07T23:29:08Z</dcterms:created>
  <dcterms:modified xsi:type="dcterms:W3CDTF">2023-11-08T00:22:04Z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