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A5A"/>
    <a:srgbClr val="3939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/>
      <dgm:spPr/>
      <dgm:t>
        <a:bodyPr/>
        <a:lstStyle/>
        <a:p>
          <a:r>
            <a:rPr lang="es-ES" b="1" dirty="0" err="1" smtClean="0"/>
            <a:t>Joomla</a:t>
          </a:r>
          <a:endParaRPr lang="es-ES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err="1" smtClean="0"/>
            <a:t>Joomla</a:t>
          </a:r>
          <a:r>
            <a:rPr lang="es-MX" sz="1300" dirty="0" smtClean="0"/>
            <a:t>! es un sistema de gestión de contenido (CMS) gratuito y de código abierto para publicar contenido en la web.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/>
      <dgm:spPr/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39121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78D0DAEF-D87F-47C1-B79F-25B4A482F16F}" type="presOf" srcId="{3345A48F-92EC-4519-AC05-75FC865B8F37}" destId="{D61BE5A2-4FEE-4427-A278-A97D0014971F}" srcOrd="0" destOrd="0" presId="urn:microsoft.com/office/officeart/2008/layout/LinedList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1AF17DD8-9CE7-4AEF-A630-8804DA618025}" type="presOf" srcId="{554E98CB-CAFB-447C-952A-9BF492669521}" destId="{0E1E3929-6241-48F9-AA8F-BB0162F24EAE}" srcOrd="0" destOrd="0" presId="urn:microsoft.com/office/officeart/2008/layout/LinedList"/>
    <dgm:cxn modelId="{524E9D34-07CC-4AD5-8976-FFC195D1F4BA}" type="presOf" srcId="{4F532906-A600-469E-8C5D-5C46DC4E7ECC}" destId="{EEB5925C-8947-4D3E-9311-F2FBABFCA2FA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68F7761A-140D-4C1B-AA20-1200ED1658A7}" type="presParOf" srcId="{0E1E3929-6241-48F9-AA8F-BB0162F24EAE}" destId="{BE1E8CE3-09FF-4731-9893-651E4E672EB7}" srcOrd="0" destOrd="0" presId="urn:microsoft.com/office/officeart/2008/layout/LinedList"/>
    <dgm:cxn modelId="{9DC18E9A-833C-4379-BC50-14925EAEC94B}" type="presParOf" srcId="{0E1E3929-6241-48F9-AA8F-BB0162F24EAE}" destId="{2DD4279D-7466-4BAE-9A5A-AFC47C5590D1}" srcOrd="1" destOrd="0" presId="urn:microsoft.com/office/officeart/2008/layout/LinedList"/>
    <dgm:cxn modelId="{191F6922-92DB-468F-8AD9-C2DF6A066134}" type="presParOf" srcId="{2DD4279D-7466-4BAE-9A5A-AFC47C5590D1}" destId="{D61BE5A2-4FEE-4427-A278-A97D0014971F}" srcOrd="0" destOrd="0" presId="urn:microsoft.com/office/officeart/2008/layout/LinedList"/>
    <dgm:cxn modelId="{A70A2FC9-5FCA-403A-B360-47FF2429BE0D}" type="presParOf" srcId="{2DD4279D-7466-4BAE-9A5A-AFC47C5590D1}" destId="{FB48F94C-A6F6-4F3D-A1AF-56888DDFA4EF}" srcOrd="1" destOrd="0" presId="urn:microsoft.com/office/officeart/2008/layout/LinedList"/>
    <dgm:cxn modelId="{9D95B066-2C4C-4FC1-AD39-E659A8D4498D}" type="presParOf" srcId="{FB48F94C-A6F6-4F3D-A1AF-56888DDFA4EF}" destId="{394B4C8C-B748-46D6-85C6-FF5E28DFB903}" srcOrd="0" destOrd="0" presId="urn:microsoft.com/office/officeart/2008/layout/LinedList"/>
    <dgm:cxn modelId="{7F2A603D-051E-49A3-BF2B-3A1486A02538}" type="presParOf" srcId="{FB48F94C-A6F6-4F3D-A1AF-56888DDFA4EF}" destId="{8B35D2A8-C76A-479F-B8EC-4117117C83A7}" srcOrd="1" destOrd="0" presId="urn:microsoft.com/office/officeart/2008/layout/LinedList"/>
    <dgm:cxn modelId="{74C69394-2232-4722-962F-EA741134272D}" type="presParOf" srcId="{8B35D2A8-C76A-479F-B8EC-4117117C83A7}" destId="{6295DB94-92A5-4CF1-830F-1391247F97E3}" srcOrd="0" destOrd="0" presId="urn:microsoft.com/office/officeart/2008/layout/LinedList"/>
    <dgm:cxn modelId="{CA4CC29C-0020-4A17-889A-DA9840F0B905}" type="presParOf" srcId="{8B35D2A8-C76A-479F-B8EC-4117117C83A7}" destId="{EEB5925C-8947-4D3E-9311-F2FBABFCA2FA}" srcOrd="1" destOrd="0" presId="urn:microsoft.com/office/officeart/2008/layout/LinedList"/>
    <dgm:cxn modelId="{ECCDFA3E-0C50-4387-9979-AFA1C8BB5DD9}" type="presParOf" srcId="{8B35D2A8-C76A-479F-B8EC-4117117C83A7}" destId="{BBDD87B5-BA3E-43A1-9CB4-3C3EBAAE82BC}" srcOrd="2" destOrd="0" presId="urn:microsoft.com/office/officeart/2008/layout/LinedList"/>
    <dgm:cxn modelId="{FAB0482E-8DCF-43FD-A421-F063B05164C4}" type="presParOf" srcId="{FB48F94C-A6F6-4F3D-A1AF-56888DDFA4EF}" destId="{FF73B9A6-5901-4BB3-B423-4EA4A7514F25}" srcOrd="2" destOrd="0" presId="urn:microsoft.com/office/officeart/2008/layout/LinedList"/>
    <dgm:cxn modelId="{12326FC7-BC21-4DDF-96C9-CFABFEA5F68D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1800" b="1" dirty="0" smtClean="0"/>
            <a:t>HSTS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smtClean="0"/>
            <a:t>HTTP </a:t>
          </a:r>
          <a:r>
            <a:rPr lang="es-MX" sz="1300" dirty="0" err="1" smtClean="0"/>
            <a:t>Strict</a:t>
          </a:r>
          <a:r>
            <a:rPr lang="es-MX" sz="1300" dirty="0" smtClean="0"/>
            <a:t> </a:t>
          </a:r>
          <a:r>
            <a:rPr lang="es-MX" sz="1300" dirty="0" err="1" smtClean="0"/>
            <a:t>Transport</a:t>
          </a:r>
          <a:r>
            <a:rPr lang="es-MX" sz="1300" dirty="0" smtClean="0"/>
            <a:t> Security (HSTS) informa a los navegadores que el sitio solo debe accederse mediante HTTPS.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 custLinFactNeighborX="5280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41618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40079229-DB18-4389-AFBC-8FA3D016D30C}" type="presOf" srcId="{3345A48F-92EC-4519-AC05-75FC865B8F37}" destId="{D61BE5A2-4FEE-4427-A278-A97D0014971F}" srcOrd="0" destOrd="0" presId="urn:microsoft.com/office/officeart/2008/layout/LinedList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5732FF4B-F195-4078-A9CC-AE743C6F1E50}" type="presOf" srcId="{4F532906-A600-469E-8C5D-5C46DC4E7ECC}" destId="{EEB5925C-8947-4D3E-9311-F2FBABFCA2FA}" srcOrd="0" destOrd="0" presId="urn:microsoft.com/office/officeart/2008/layout/LinedList"/>
    <dgm:cxn modelId="{63DB241E-9D02-4DF7-8A7E-C240B98F0699}" type="presOf" srcId="{554E98CB-CAFB-447C-952A-9BF492669521}" destId="{0E1E3929-6241-48F9-AA8F-BB0162F24EAE}" srcOrd="0" destOrd="0" presId="urn:microsoft.com/office/officeart/2008/layout/LinedList"/>
    <dgm:cxn modelId="{A0E3786A-6BDC-4F65-A49E-8E5A33ABE4AA}" type="presParOf" srcId="{0E1E3929-6241-48F9-AA8F-BB0162F24EAE}" destId="{BE1E8CE3-09FF-4731-9893-651E4E672EB7}" srcOrd="0" destOrd="0" presId="urn:microsoft.com/office/officeart/2008/layout/LinedList"/>
    <dgm:cxn modelId="{83442325-6196-4D02-8C05-919ED433523E}" type="presParOf" srcId="{0E1E3929-6241-48F9-AA8F-BB0162F24EAE}" destId="{2DD4279D-7466-4BAE-9A5A-AFC47C5590D1}" srcOrd="1" destOrd="0" presId="urn:microsoft.com/office/officeart/2008/layout/LinedList"/>
    <dgm:cxn modelId="{E7818FB7-9B26-47B2-A097-362462709466}" type="presParOf" srcId="{2DD4279D-7466-4BAE-9A5A-AFC47C5590D1}" destId="{D61BE5A2-4FEE-4427-A278-A97D0014971F}" srcOrd="0" destOrd="0" presId="urn:microsoft.com/office/officeart/2008/layout/LinedList"/>
    <dgm:cxn modelId="{778C7E55-9944-4B19-9DAA-847F9D43C141}" type="presParOf" srcId="{2DD4279D-7466-4BAE-9A5A-AFC47C5590D1}" destId="{FB48F94C-A6F6-4F3D-A1AF-56888DDFA4EF}" srcOrd="1" destOrd="0" presId="urn:microsoft.com/office/officeart/2008/layout/LinedList"/>
    <dgm:cxn modelId="{1218D224-2704-40F0-9BF8-F74816153B67}" type="presParOf" srcId="{FB48F94C-A6F6-4F3D-A1AF-56888DDFA4EF}" destId="{394B4C8C-B748-46D6-85C6-FF5E28DFB903}" srcOrd="0" destOrd="0" presId="urn:microsoft.com/office/officeart/2008/layout/LinedList"/>
    <dgm:cxn modelId="{C70413D4-16AA-4920-81D8-0585BA38A06F}" type="presParOf" srcId="{FB48F94C-A6F6-4F3D-A1AF-56888DDFA4EF}" destId="{8B35D2A8-C76A-479F-B8EC-4117117C83A7}" srcOrd="1" destOrd="0" presId="urn:microsoft.com/office/officeart/2008/layout/LinedList"/>
    <dgm:cxn modelId="{8127AB05-E3E4-4F30-8338-CE5F5B14328F}" type="presParOf" srcId="{8B35D2A8-C76A-479F-B8EC-4117117C83A7}" destId="{6295DB94-92A5-4CF1-830F-1391247F97E3}" srcOrd="0" destOrd="0" presId="urn:microsoft.com/office/officeart/2008/layout/LinedList"/>
    <dgm:cxn modelId="{23BA28E9-E296-4F45-BF3F-C1ED670BEFFD}" type="presParOf" srcId="{8B35D2A8-C76A-479F-B8EC-4117117C83A7}" destId="{EEB5925C-8947-4D3E-9311-F2FBABFCA2FA}" srcOrd="1" destOrd="0" presId="urn:microsoft.com/office/officeart/2008/layout/LinedList"/>
    <dgm:cxn modelId="{30E5FD95-ED98-4B6F-8943-FBE412FD01D2}" type="presParOf" srcId="{8B35D2A8-C76A-479F-B8EC-4117117C83A7}" destId="{BBDD87B5-BA3E-43A1-9CB4-3C3EBAAE82BC}" srcOrd="2" destOrd="0" presId="urn:microsoft.com/office/officeart/2008/layout/LinedList"/>
    <dgm:cxn modelId="{A5787873-B94F-4F57-81B5-AB6040E9F298}" type="presParOf" srcId="{FB48F94C-A6F6-4F3D-A1AF-56888DDFA4EF}" destId="{FF73B9A6-5901-4BB3-B423-4EA4A7514F25}" srcOrd="2" destOrd="0" presId="urn:microsoft.com/office/officeart/2008/layout/LinedList"/>
    <dgm:cxn modelId="{15EF1C16-4F38-4029-AE8D-A260A958EE5E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1800" b="1" dirty="0" err="1" smtClean="0"/>
            <a:t>reCAPTCHA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err="1" smtClean="0"/>
            <a:t>reCAPTCHA</a:t>
          </a:r>
          <a:r>
            <a:rPr lang="es-MX" sz="1300" dirty="0" smtClean="0"/>
            <a:t> es un servicio gratuito de Google que ayuda a proteger los sitios web del correo no deseado y el abuso.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 custScaleX="147016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39121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D3583657-32B2-4138-8E9B-01B72B6BF02C}" type="presOf" srcId="{4F532906-A600-469E-8C5D-5C46DC4E7ECC}" destId="{EEB5925C-8947-4D3E-9311-F2FBABFCA2FA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B448D0F4-0454-470A-92CE-A8C68CFC33C5}" type="presOf" srcId="{3345A48F-92EC-4519-AC05-75FC865B8F37}" destId="{D61BE5A2-4FEE-4427-A278-A97D0014971F}" srcOrd="0" destOrd="0" presId="urn:microsoft.com/office/officeart/2008/layout/LinedList"/>
    <dgm:cxn modelId="{6BA4298A-EF4A-4B93-A4AA-92D9248404AA}" type="presOf" srcId="{554E98CB-CAFB-447C-952A-9BF492669521}" destId="{0E1E3929-6241-48F9-AA8F-BB0162F24EAE}" srcOrd="0" destOrd="0" presId="urn:microsoft.com/office/officeart/2008/layout/LinedList"/>
    <dgm:cxn modelId="{D49CC575-AC94-460B-AFE7-CECD185451FA}" type="presParOf" srcId="{0E1E3929-6241-48F9-AA8F-BB0162F24EAE}" destId="{BE1E8CE3-09FF-4731-9893-651E4E672EB7}" srcOrd="0" destOrd="0" presId="urn:microsoft.com/office/officeart/2008/layout/LinedList"/>
    <dgm:cxn modelId="{34E48898-B5CF-4D15-B34D-51BDF4BF986E}" type="presParOf" srcId="{0E1E3929-6241-48F9-AA8F-BB0162F24EAE}" destId="{2DD4279D-7466-4BAE-9A5A-AFC47C5590D1}" srcOrd="1" destOrd="0" presId="urn:microsoft.com/office/officeart/2008/layout/LinedList"/>
    <dgm:cxn modelId="{F9C73779-BEE6-4C4A-9AFC-4C03DEAB7419}" type="presParOf" srcId="{2DD4279D-7466-4BAE-9A5A-AFC47C5590D1}" destId="{D61BE5A2-4FEE-4427-A278-A97D0014971F}" srcOrd="0" destOrd="0" presId="urn:microsoft.com/office/officeart/2008/layout/LinedList"/>
    <dgm:cxn modelId="{6300A529-DFC6-4EB9-9A41-BD7016E85B28}" type="presParOf" srcId="{2DD4279D-7466-4BAE-9A5A-AFC47C5590D1}" destId="{FB48F94C-A6F6-4F3D-A1AF-56888DDFA4EF}" srcOrd="1" destOrd="0" presId="urn:microsoft.com/office/officeart/2008/layout/LinedList"/>
    <dgm:cxn modelId="{C7DFF3F2-4386-4640-B4D6-75434CD22130}" type="presParOf" srcId="{FB48F94C-A6F6-4F3D-A1AF-56888DDFA4EF}" destId="{394B4C8C-B748-46D6-85C6-FF5E28DFB903}" srcOrd="0" destOrd="0" presId="urn:microsoft.com/office/officeart/2008/layout/LinedList"/>
    <dgm:cxn modelId="{9F7E9DAD-FDA9-4989-8E3C-191670F243AA}" type="presParOf" srcId="{FB48F94C-A6F6-4F3D-A1AF-56888DDFA4EF}" destId="{8B35D2A8-C76A-479F-B8EC-4117117C83A7}" srcOrd="1" destOrd="0" presId="urn:microsoft.com/office/officeart/2008/layout/LinedList"/>
    <dgm:cxn modelId="{4CA459A4-BC43-4C46-B9DE-882C228ACC2D}" type="presParOf" srcId="{8B35D2A8-C76A-479F-B8EC-4117117C83A7}" destId="{6295DB94-92A5-4CF1-830F-1391247F97E3}" srcOrd="0" destOrd="0" presId="urn:microsoft.com/office/officeart/2008/layout/LinedList"/>
    <dgm:cxn modelId="{64B2703A-393E-46EC-88F9-ED1788BD1D49}" type="presParOf" srcId="{8B35D2A8-C76A-479F-B8EC-4117117C83A7}" destId="{EEB5925C-8947-4D3E-9311-F2FBABFCA2FA}" srcOrd="1" destOrd="0" presId="urn:microsoft.com/office/officeart/2008/layout/LinedList"/>
    <dgm:cxn modelId="{4D458C1E-057D-4FB4-939D-F7E3BCE8EB7B}" type="presParOf" srcId="{8B35D2A8-C76A-479F-B8EC-4117117C83A7}" destId="{BBDD87B5-BA3E-43A1-9CB4-3C3EBAAE82BC}" srcOrd="2" destOrd="0" presId="urn:microsoft.com/office/officeart/2008/layout/LinedList"/>
    <dgm:cxn modelId="{5F132E97-BF0F-476C-BBF9-A4480B161980}" type="presParOf" srcId="{FB48F94C-A6F6-4F3D-A1AF-56888DDFA4EF}" destId="{FF73B9A6-5901-4BB3-B423-4EA4A7514F25}" srcOrd="2" destOrd="0" presId="urn:microsoft.com/office/officeart/2008/layout/LinedList"/>
    <dgm:cxn modelId="{40364605-CE1E-4455-ADD5-E524D27A9A7A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/>
      <dgm:spPr/>
      <dgm:t>
        <a:bodyPr/>
        <a:lstStyle/>
        <a:p>
          <a:r>
            <a:rPr lang="es-ES" b="1" dirty="0" err="1" smtClean="0"/>
            <a:t>jQuery</a:t>
          </a:r>
          <a:endParaRPr lang="es-ES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err="1" smtClean="0"/>
            <a:t>jQuery</a:t>
          </a:r>
          <a:r>
            <a:rPr lang="es-MX" sz="1300" dirty="0" smtClean="0"/>
            <a:t> es una biblioteca de JavaScript que es un software gratuito y de código abierto diseñado para simplificar la manipulación y el recorrido del árbol DOM de HTML, así como el manejo de eventos, animación CSS y Ajax.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39121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CF6AB6B6-7875-41BC-9552-B5625F50CBAD}" type="presOf" srcId="{3345A48F-92EC-4519-AC05-75FC865B8F37}" destId="{D61BE5A2-4FEE-4427-A278-A97D0014971F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C81E56D8-D604-408A-AA7A-B726B012A130}" type="presOf" srcId="{554E98CB-CAFB-447C-952A-9BF492669521}" destId="{0E1E3929-6241-48F9-AA8F-BB0162F24EAE}" srcOrd="0" destOrd="0" presId="urn:microsoft.com/office/officeart/2008/layout/LinedList"/>
    <dgm:cxn modelId="{7AEACCE4-1651-4CB1-AAA6-B43944E2CF4E}" type="presOf" srcId="{4F532906-A600-469E-8C5D-5C46DC4E7ECC}" destId="{EEB5925C-8947-4D3E-9311-F2FBABFCA2FA}" srcOrd="0" destOrd="0" presId="urn:microsoft.com/office/officeart/2008/layout/LinedList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E410F549-2CB8-45CA-BA61-61D7F9739592}" type="presParOf" srcId="{0E1E3929-6241-48F9-AA8F-BB0162F24EAE}" destId="{BE1E8CE3-09FF-4731-9893-651E4E672EB7}" srcOrd="0" destOrd="0" presId="urn:microsoft.com/office/officeart/2008/layout/LinedList"/>
    <dgm:cxn modelId="{9C0510FD-10BC-4D16-BC7D-A21C1EFF7F2D}" type="presParOf" srcId="{0E1E3929-6241-48F9-AA8F-BB0162F24EAE}" destId="{2DD4279D-7466-4BAE-9A5A-AFC47C5590D1}" srcOrd="1" destOrd="0" presId="urn:microsoft.com/office/officeart/2008/layout/LinedList"/>
    <dgm:cxn modelId="{C3052E52-0769-4523-9706-7A6A43583D17}" type="presParOf" srcId="{2DD4279D-7466-4BAE-9A5A-AFC47C5590D1}" destId="{D61BE5A2-4FEE-4427-A278-A97D0014971F}" srcOrd="0" destOrd="0" presId="urn:microsoft.com/office/officeart/2008/layout/LinedList"/>
    <dgm:cxn modelId="{7537B26A-B52F-4BFE-95E9-9CDDFCA5F1E1}" type="presParOf" srcId="{2DD4279D-7466-4BAE-9A5A-AFC47C5590D1}" destId="{FB48F94C-A6F6-4F3D-A1AF-56888DDFA4EF}" srcOrd="1" destOrd="0" presId="urn:microsoft.com/office/officeart/2008/layout/LinedList"/>
    <dgm:cxn modelId="{1462CF04-F71A-4FF0-B494-39C507BBE9B7}" type="presParOf" srcId="{FB48F94C-A6F6-4F3D-A1AF-56888DDFA4EF}" destId="{394B4C8C-B748-46D6-85C6-FF5E28DFB903}" srcOrd="0" destOrd="0" presId="urn:microsoft.com/office/officeart/2008/layout/LinedList"/>
    <dgm:cxn modelId="{A4934C9E-58EB-496F-A322-7017D3F16BCB}" type="presParOf" srcId="{FB48F94C-A6F6-4F3D-A1AF-56888DDFA4EF}" destId="{8B35D2A8-C76A-479F-B8EC-4117117C83A7}" srcOrd="1" destOrd="0" presId="urn:microsoft.com/office/officeart/2008/layout/LinedList"/>
    <dgm:cxn modelId="{CD2BA72F-F97A-4EC6-BB8B-12E18A6FAD04}" type="presParOf" srcId="{8B35D2A8-C76A-479F-B8EC-4117117C83A7}" destId="{6295DB94-92A5-4CF1-830F-1391247F97E3}" srcOrd="0" destOrd="0" presId="urn:microsoft.com/office/officeart/2008/layout/LinedList"/>
    <dgm:cxn modelId="{6ED748DA-F018-46ED-9DEB-622175D3A5E0}" type="presParOf" srcId="{8B35D2A8-C76A-479F-B8EC-4117117C83A7}" destId="{EEB5925C-8947-4D3E-9311-F2FBABFCA2FA}" srcOrd="1" destOrd="0" presId="urn:microsoft.com/office/officeart/2008/layout/LinedList"/>
    <dgm:cxn modelId="{C7396175-6075-482C-8C01-50D444BAB491}" type="presParOf" srcId="{8B35D2A8-C76A-479F-B8EC-4117117C83A7}" destId="{BBDD87B5-BA3E-43A1-9CB4-3C3EBAAE82BC}" srcOrd="2" destOrd="0" presId="urn:microsoft.com/office/officeart/2008/layout/LinedList"/>
    <dgm:cxn modelId="{E6EF8633-7F05-4A80-8787-FD6589845E9E}" type="presParOf" srcId="{FB48F94C-A6F6-4F3D-A1AF-56888DDFA4EF}" destId="{FF73B9A6-5901-4BB3-B423-4EA4A7514F25}" srcOrd="2" destOrd="0" presId="urn:microsoft.com/office/officeart/2008/layout/LinedList"/>
    <dgm:cxn modelId="{CF92123D-DB54-4267-8A1F-345E3C5585CF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1800" b="1" dirty="0" smtClean="0"/>
            <a:t>Day.js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>
        <a:ln>
          <a:noFill/>
        </a:ln>
      </dgm:spPr>
      <dgm:t>
        <a:bodyPr/>
        <a:lstStyle/>
        <a:p>
          <a:r>
            <a:rPr lang="es-MX" sz="1300" dirty="0" smtClean="0"/>
            <a:t>Day.js es una biblioteca JavaScript minimalista que analiza, valida, manipula y muestra fechas y horas para navegadores modernos, en su mayoría como </a:t>
          </a:r>
          <a:r>
            <a:rPr lang="es-MX" sz="1300" dirty="0" err="1" smtClean="0"/>
            <a:t>Moment</a:t>
          </a:r>
          <a:r>
            <a:rPr lang="es-MX" sz="1300" dirty="0" smtClean="0"/>
            <a:t>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 custLinFactNeighborX="5280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41618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4B2F8E8B-AA26-44A2-AF11-30C75300017D}" type="presOf" srcId="{3345A48F-92EC-4519-AC05-75FC865B8F37}" destId="{D61BE5A2-4FEE-4427-A278-A97D0014971F}" srcOrd="0" destOrd="0" presId="urn:microsoft.com/office/officeart/2008/layout/LinedList"/>
    <dgm:cxn modelId="{37804DDB-77CD-43AA-A5BB-71D2648600DE}" type="presOf" srcId="{4F532906-A600-469E-8C5D-5C46DC4E7ECC}" destId="{EEB5925C-8947-4D3E-9311-F2FBABFCA2FA}" srcOrd="0" destOrd="0" presId="urn:microsoft.com/office/officeart/2008/layout/LinedList"/>
    <dgm:cxn modelId="{21C3DD99-DB12-43B4-B20E-38098B7AA53A}" type="presOf" srcId="{554E98CB-CAFB-447C-952A-9BF492669521}" destId="{0E1E3929-6241-48F9-AA8F-BB0162F24EAE}" srcOrd="0" destOrd="0" presId="urn:microsoft.com/office/officeart/2008/layout/LinedList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83EB2748-ECDF-42B7-A8B6-BCC7A9F23EFE}" type="presParOf" srcId="{0E1E3929-6241-48F9-AA8F-BB0162F24EAE}" destId="{BE1E8CE3-09FF-4731-9893-651E4E672EB7}" srcOrd="0" destOrd="0" presId="urn:microsoft.com/office/officeart/2008/layout/LinedList"/>
    <dgm:cxn modelId="{EE05ED8D-4817-4B8E-BE4D-FD605A8E8B9B}" type="presParOf" srcId="{0E1E3929-6241-48F9-AA8F-BB0162F24EAE}" destId="{2DD4279D-7466-4BAE-9A5A-AFC47C5590D1}" srcOrd="1" destOrd="0" presId="urn:microsoft.com/office/officeart/2008/layout/LinedList"/>
    <dgm:cxn modelId="{18E228B0-7CCB-402C-A614-35FBC0336809}" type="presParOf" srcId="{2DD4279D-7466-4BAE-9A5A-AFC47C5590D1}" destId="{D61BE5A2-4FEE-4427-A278-A97D0014971F}" srcOrd="0" destOrd="0" presId="urn:microsoft.com/office/officeart/2008/layout/LinedList"/>
    <dgm:cxn modelId="{1899BACF-B2AD-4DBF-A551-3F88A6B69934}" type="presParOf" srcId="{2DD4279D-7466-4BAE-9A5A-AFC47C5590D1}" destId="{FB48F94C-A6F6-4F3D-A1AF-56888DDFA4EF}" srcOrd="1" destOrd="0" presId="urn:microsoft.com/office/officeart/2008/layout/LinedList"/>
    <dgm:cxn modelId="{39660376-E5D7-46BB-8D3C-8FF33A2579CF}" type="presParOf" srcId="{FB48F94C-A6F6-4F3D-A1AF-56888DDFA4EF}" destId="{394B4C8C-B748-46D6-85C6-FF5E28DFB903}" srcOrd="0" destOrd="0" presId="urn:microsoft.com/office/officeart/2008/layout/LinedList"/>
    <dgm:cxn modelId="{3E82EEB0-6640-4836-8E19-B12CCC56E8F5}" type="presParOf" srcId="{FB48F94C-A6F6-4F3D-A1AF-56888DDFA4EF}" destId="{8B35D2A8-C76A-479F-B8EC-4117117C83A7}" srcOrd="1" destOrd="0" presId="urn:microsoft.com/office/officeart/2008/layout/LinedList"/>
    <dgm:cxn modelId="{07F5E0C4-B2C6-4EBB-A5FA-514ACA742231}" type="presParOf" srcId="{8B35D2A8-C76A-479F-B8EC-4117117C83A7}" destId="{6295DB94-92A5-4CF1-830F-1391247F97E3}" srcOrd="0" destOrd="0" presId="urn:microsoft.com/office/officeart/2008/layout/LinedList"/>
    <dgm:cxn modelId="{C7929CA4-F014-4C89-AC57-E1ADBF223A54}" type="presParOf" srcId="{8B35D2A8-C76A-479F-B8EC-4117117C83A7}" destId="{EEB5925C-8947-4D3E-9311-F2FBABFCA2FA}" srcOrd="1" destOrd="0" presId="urn:microsoft.com/office/officeart/2008/layout/LinedList"/>
    <dgm:cxn modelId="{B156E673-9C10-4EA8-942C-B9F0C359A3C5}" type="presParOf" srcId="{8B35D2A8-C76A-479F-B8EC-4117117C83A7}" destId="{BBDD87B5-BA3E-43A1-9CB4-3C3EBAAE82BC}" srcOrd="2" destOrd="0" presId="urn:microsoft.com/office/officeart/2008/layout/LinedList"/>
    <dgm:cxn modelId="{B9A3C74D-D753-459C-8E66-FD39702EE685}" type="presParOf" srcId="{FB48F94C-A6F6-4F3D-A1AF-56888DDFA4EF}" destId="{FF73B9A6-5901-4BB3-B423-4EA4A7514F25}" srcOrd="2" destOrd="0" presId="urn:microsoft.com/office/officeart/2008/layout/LinedList"/>
    <dgm:cxn modelId="{D54F704A-B307-4D9F-BB7A-6F62EF07C41F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1800" b="1" dirty="0" smtClean="0"/>
            <a:t>Popper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smtClean="0"/>
            <a:t>Popper es un motor de posicionamiento cuyo propósito es calcular la posición de un elemento para que sea posible ubicarlo cerca de un elemento de referencia dado.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 custScaleX="147016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39121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3129E5B2-B364-4EFD-89CE-C2C3AC9CD4A5}" type="presOf" srcId="{3345A48F-92EC-4519-AC05-75FC865B8F37}" destId="{D61BE5A2-4FEE-4427-A278-A97D0014971F}" srcOrd="0" destOrd="0" presId="urn:microsoft.com/office/officeart/2008/layout/LinedList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A93583E5-8061-4A0E-AD79-1D5BB528B6F0}" type="presOf" srcId="{4F532906-A600-469E-8C5D-5C46DC4E7ECC}" destId="{EEB5925C-8947-4D3E-9311-F2FBABFCA2FA}" srcOrd="0" destOrd="0" presId="urn:microsoft.com/office/officeart/2008/layout/LinedList"/>
    <dgm:cxn modelId="{6DE0C9A2-0FCD-4DF5-8EA4-DDDFCBDBEE47}" type="presOf" srcId="{554E98CB-CAFB-447C-952A-9BF492669521}" destId="{0E1E3929-6241-48F9-AA8F-BB0162F24EAE}" srcOrd="0" destOrd="0" presId="urn:microsoft.com/office/officeart/2008/layout/LinedList"/>
    <dgm:cxn modelId="{6A0EED27-DEE5-47EA-8CFD-03417DC943F3}" type="presParOf" srcId="{0E1E3929-6241-48F9-AA8F-BB0162F24EAE}" destId="{BE1E8CE3-09FF-4731-9893-651E4E672EB7}" srcOrd="0" destOrd="0" presId="urn:microsoft.com/office/officeart/2008/layout/LinedList"/>
    <dgm:cxn modelId="{5C7DAC54-AFFB-48FB-B496-D56B4AB15C49}" type="presParOf" srcId="{0E1E3929-6241-48F9-AA8F-BB0162F24EAE}" destId="{2DD4279D-7466-4BAE-9A5A-AFC47C5590D1}" srcOrd="1" destOrd="0" presId="urn:microsoft.com/office/officeart/2008/layout/LinedList"/>
    <dgm:cxn modelId="{3C6A8203-2A03-43B6-A258-CEDA02616515}" type="presParOf" srcId="{2DD4279D-7466-4BAE-9A5A-AFC47C5590D1}" destId="{D61BE5A2-4FEE-4427-A278-A97D0014971F}" srcOrd="0" destOrd="0" presId="urn:microsoft.com/office/officeart/2008/layout/LinedList"/>
    <dgm:cxn modelId="{7DD378AB-26B0-4EF6-8B56-2E4491B296C9}" type="presParOf" srcId="{2DD4279D-7466-4BAE-9A5A-AFC47C5590D1}" destId="{FB48F94C-A6F6-4F3D-A1AF-56888DDFA4EF}" srcOrd="1" destOrd="0" presId="urn:microsoft.com/office/officeart/2008/layout/LinedList"/>
    <dgm:cxn modelId="{39470063-FA8B-49DB-8265-AD6AED2BEC7C}" type="presParOf" srcId="{FB48F94C-A6F6-4F3D-A1AF-56888DDFA4EF}" destId="{394B4C8C-B748-46D6-85C6-FF5E28DFB903}" srcOrd="0" destOrd="0" presId="urn:microsoft.com/office/officeart/2008/layout/LinedList"/>
    <dgm:cxn modelId="{375C2E9D-C6D3-45DB-B1F6-1C975C2A1D33}" type="presParOf" srcId="{FB48F94C-A6F6-4F3D-A1AF-56888DDFA4EF}" destId="{8B35D2A8-C76A-479F-B8EC-4117117C83A7}" srcOrd="1" destOrd="0" presId="urn:microsoft.com/office/officeart/2008/layout/LinedList"/>
    <dgm:cxn modelId="{414B0EE2-DDC6-445A-A1B5-20A8EC54962A}" type="presParOf" srcId="{8B35D2A8-C76A-479F-B8EC-4117117C83A7}" destId="{6295DB94-92A5-4CF1-830F-1391247F97E3}" srcOrd="0" destOrd="0" presId="urn:microsoft.com/office/officeart/2008/layout/LinedList"/>
    <dgm:cxn modelId="{DFAB7FB3-B3A1-41D5-A847-366891C9CE62}" type="presParOf" srcId="{8B35D2A8-C76A-479F-B8EC-4117117C83A7}" destId="{EEB5925C-8947-4D3E-9311-F2FBABFCA2FA}" srcOrd="1" destOrd="0" presId="urn:microsoft.com/office/officeart/2008/layout/LinedList"/>
    <dgm:cxn modelId="{3AD46476-F35D-4510-BF76-E4E86A5811F8}" type="presParOf" srcId="{8B35D2A8-C76A-479F-B8EC-4117117C83A7}" destId="{BBDD87B5-BA3E-43A1-9CB4-3C3EBAAE82BC}" srcOrd="2" destOrd="0" presId="urn:microsoft.com/office/officeart/2008/layout/LinedList"/>
    <dgm:cxn modelId="{C504AFB0-C7D2-42EA-8D3A-BCBEE3920AE7}" type="presParOf" srcId="{FB48F94C-A6F6-4F3D-A1AF-56888DDFA4EF}" destId="{FF73B9A6-5901-4BB3-B423-4EA4A7514F25}" srcOrd="2" destOrd="0" presId="urn:microsoft.com/office/officeart/2008/layout/LinedList"/>
    <dgm:cxn modelId="{DAB7DD7D-B8BB-4629-81A6-FBE90DA4B2D9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1800" b="1" dirty="0" err="1" smtClean="0"/>
            <a:t>UIKit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ES" sz="1300" dirty="0" err="1" smtClean="0"/>
            <a:t>UIkit</a:t>
          </a:r>
          <a:r>
            <a:rPr lang="es-ES" sz="1300" dirty="0" smtClean="0"/>
            <a:t> es un </a:t>
          </a:r>
          <a:r>
            <a:rPr lang="es-ES" sz="1300" dirty="0" err="1" smtClean="0"/>
            <a:t>framework</a:t>
          </a:r>
          <a:r>
            <a:rPr lang="es-ES" sz="1300" dirty="0" smtClean="0"/>
            <a:t> de </a:t>
          </a:r>
          <a:r>
            <a:rPr lang="es-ES" sz="1300" dirty="0" err="1" smtClean="0"/>
            <a:t>front-end</a:t>
          </a:r>
          <a:r>
            <a:rPr lang="es-ES" sz="1300" dirty="0" smtClean="0"/>
            <a:t> ligero y modular </a:t>
          </a:r>
          <a:r>
            <a:rPr lang="es-MX" sz="1300" dirty="0" smtClean="0"/>
            <a:t>para desarrollar interfaces web rápidas y potentes.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 custLinFactNeighborX="5280"/>
      <dgm:spPr/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41618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6521CE4E-2262-4A4C-9431-07C806CA671E}" type="presOf" srcId="{554E98CB-CAFB-447C-952A-9BF492669521}" destId="{0E1E3929-6241-48F9-AA8F-BB0162F24EAE}" srcOrd="0" destOrd="0" presId="urn:microsoft.com/office/officeart/2008/layout/LinedList"/>
    <dgm:cxn modelId="{A50DB2B5-55D8-4CC1-968B-C135A0CFAD0C}" type="presOf" srcId="{3345A48F-92EC-4519-AC05-75FC865B8F37}" destId="{D61BE5A2-4FEE-4427-A278-A97D0014971F}" srcOrd="0" destOrd="0" presId="urn:microsoft.com/office/officeart/2008/layout/LinedList"/>
    <dgm:cxn modelId="{E017F012-383C-442C-A78D-0578CDCF1E63}" type="presOf" srcId="{4F532906-A600-469E-8C5D-5C46DC4E7ECC}" destId="{EEB5925C-8947-4D3E-9311-F2FBABFCA2FA}" srcOrd="0" destOrd="0" presId="urn:microsoft.com/office/officeart/2008/layout/LinedList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D1659876-1313-4676-B2BB-162B28FEE4D5}" type="presParOf" srcId="{0E1E3929-6241-48F9-AA8F-BB0162F24EAE}" destId="{BE1E8CE3-09FF-4731-9893-651E4E672EB7}" srcOrd="0" destOrd="0" presId="urn:microsoft.com/office/officeart/2008/layout/LinedList"/>
    <dgm:cxn modelId="{8BB389B5-39BA-4FCB-B8C3-8A31B342A4F5}" type="presParOf" srcId="{0E1E3929-6241-48F9-AA8F-BB0162F24EAE}" destId="{2DD4279D-7466-4BAE-9A5A-AFC47C5590D1}" srcOrd="1" destOrd="0" presId="urn:microsoft.com/office/officeart/2008/layout/LinedList"/>
    <dgm:cxn modelId="{F0532F17-462A-4646-92B3-93C44D263CBD}" type="presParOf" srcId="{2DD4279D-7466-4BAE-9A5A-AFC47C5590D1}" destId="{D61BE5A2-4FEE-4427-A278-A97D0014971F}" srcOrd="0" destOrd="0" presId="urn:microsoft.com/office/officeart/2008/layout/LinedList"/>
    <dgm:cxn modelId="{ECDB2F17-CAD1-4A68-9530-9BFC02B87408}" type="presParOf" srcId="{2DD4279D-7466-4BAE-9A5A-AFC47C5590D1}" destId="{FB48F94C-A6F6-4F3D-A1AF-56888DDFA4EF}" srcOrd="1" destOrd="0" presId="urn:microsoft.com/office/officeart/2008/layout/LinedList"/>
    <dgm:cxn modelId="{F1E4A10E-6412-4104-82A3-FBBB859D8CE2}" type="presParOf" srcId="{FB48F94C-A6F6-4F3D-A1AF-56888DDFA4EF}" destId="{394B4C8C-B748-46D6-85C6-FF5E28DFB903}" srcOrd="0" destOrd="0" presId="urn:microsoft.com/office/officeart/2008/layout/LinedList"/>
    <dgm:cxn modelId="{D6CB02B1-0112-45A8-945E-259C1650B2EE}" type="presParOf" srcId="{FB48F94C-A6F6-4F3D-A1AF-56888DDFA4EF}" destId="{8B35D2A8-C76A-479F-B8EC-4117117C83A7}" srcOrd="1" destOrd="0" presId="urn:microsoft.com/office/officeart/2008/layout/LinedList"/>
    <dgm:cxn modelId="{59DA6ABF-E65F-4BFC-A369-EBDCB86693AE}" type="presParOf" srcId="{8B35D2A8-C76A-479F-B8EC-4117117C83A7}" destId="{6295DB94-92A5-4CF1-830F-1391247F97E3}" srcOrd="0" destOrd="0" presId="urn:microsoft.com/office/officeart/2008/layout/LinedList"/>
    <dgm:cxn modelId="{FE6D8896-5111-4CF9-B67E-44A5ED72809D}" type="presParOf" srcId="{8B35D2A8-C76A-479F-B8EC-4117117C83A7}" destId="{EEB5925C-8947-4D3E-9311-F2FBABFCA2FA}" srcOrd="1" destOrd="0" presId="urn:microsoft.com/office/officeart/2008/layout/LinedList"/>
    <dgm:cxn modelId="{544FAF2A-CB13-40A5-BA29-249EB5B4D4F3}" type="presParOf" srcId="{8B35D2A8-C76A-479F-B8EC-4117117C83A7}" destId="{BBDD87B5-BA3E-43A1-9CB4-3C3EBAAE82BC}" srcOrd="2" destOrd="0" presId="urn:microsoft.com/office/officeart/2008/layout/LinedList"/>
    <dgm:cxn modelId="{ACB22718-5C8D-4452-B67D-CBF831EB9D7A}" type="presParOf" srcId="{FB48F94C-A6F6-4F3D-A1AF-56888DDFA4EF}" destId="{FF73B9A6-5901-4BB3-B423-4EA4A7514F25}" srcOrd="2" destOrd="0" presId="urn:microsoft.com/office/officeart/2008/layout/LinedList"/>
    <dgm:cxn modelId="{26DFE81B-DCAD-4643-96D1-9951526188B3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1800" b="1" dirty="0" err="1" smtClean="0"/>
            <a:t>TypeScript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err="1" smtClean="0"/>
            <a:t>TypeScript</a:t>
          </a:r>
          <a:r>
            <a:rPr lang="es-MX" sz="1300" dirty="0" smtClean="0"/>
            <a:t> es un lenguaje de código abierto que se basa en JavaScript al agregar definiciones de tipos estáticos.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 custScaleX="147016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39121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CCDF03BF-C158-4102-ACBE-BF097F77C751}" type="presOf" srcId="{554E98CB-CAFB-447C-952A-9BF492669521}" destId="{0E1E3929-6241-48F9-AA8F-BB0162F24EAE}" srcOrd="0" destOrd="0" presId="urn:microsoft.com/office/officeart/2008/layout/LinedList"/>
    <dgm:cxn modelId="{7FFE8499-84FC-4DD3-A7A6-CBB5FEF2592E}" type="presOf" srcId="{3345A48F-92EC-4519-AC05-75FC865B8F37}" destId="{D61BE5A2-4FEE-4427-A278-A97D0014971F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A65533C5-CD18-467D-9E36-7289597B1B10}" type="presOf" srcId="{4F532906-A600-469E-8C5D-5C46DC4E7ECC}" destId="{EEB5925C-8947-4D3E-9311-F2FBABFCA2FA}" srcOrd="0" destOrd="0" presId="urn:microsoft.com/office/officeart/2008/layout/LinedList"/>
    <dgm:cxn modelId="{5D6140F1-9590-4A41-A265-5E26EBF92AF2}" type="presParOf" srcId="{0E1E3929-6241-48F9-AA8F-BB0162F24EAE}" destId="{BE1E8CE3-09FF-4731-9893-651E4E672EB7}" srcOrd="0" destOrd="0" presId="urn:microsoft.com/office/officeart/2008/layout/LinedList"/>
    <dgm:cxn modelId="{0BCD1AA8-9BBA-4252-8C74-9787A88E2C0B}" type="presParOf" srcId="{0E1E3929-6241-48F9-AA8F-BB0162F24EAE}" destId="{2DD4279D-7466-4BAE-9A5A-AFC47C5590D1}" srcOrd="1" destOrd="0" presId="urn:microsoft.com/office/officeart/2008/layout/LinedList"/>
    <dgm:cxn modelId="{F441D119-CD93-4EE9-8120-BBCD2C7F2D92}" type="presParOf" srcId="{2DD4279D-7466-4BAE-9A5A-AFC47C5590D1}" destId="{D61BE5A2-4FEE-4427-A278-A97D0014971F}" srcOrd="0" destOrd="0" presId="urn:microsoft.com/office/officeart/2008/layout/LinedList"/>
    <dgm:cxn modelId="{DF3CB0EE-60B9-4B1C-B734-957C9129C3FD}" type="presParOf" srcId="{2DD4279D-7466-4BAE-9A5A-AFC47C5590D1}" destId="{FB48F94C-A6F6-4F3D-A1AF-56888DDFA4EF}" srcOrd="1" destOrd="0" presId="urn:microsoft.com/office/officeart/2008/layout/LinedList"/>
    <dgm:cxn modelId="{26C42012-4B0C-430F-8359-72FD51A9B5DF}" type="presParOf" srcId="{FB48F94C-A6F6-4F3D-A1AF-56888DDFA4EF}" destId="{394B4C8C-B748-46D6-85C6-FF5E28DFB903}" srcOrd="0" destOrd="0" presId="urn:microsoft.com/office/officeart/2008/layout/LinedList"/>
    <dgm:cxn modelId="{63AF829A-477B-4515-ACA3-50100E3D0383}" type="presParOf" srcId="{FB48F94C-A6F6-4F3D-A1AF-56888DDFA4EF}" destId="{8B35D2A8-C76A-479F-B8EC-4117117C83A7}" srcOrd="1" destOrd="0" presId="urn:microsoft.com/office/officeart/2008/layout/LinedList"/>
    <dgm:cxn modelId="{485D481E-76A9-4F37-B726-E7868810D4AD}" type="presParOf" srcId="{8B35D2A8-C76A-479F-B8EC-4117117C83A7}" destId="{6295DB94-92A5-4CF1-830F-1391247F97E3}" srcOrd="0" destOrd="0" presId="urn:microsoft.com/office/officeart/2008/layout/LinedList"/>
    <dgm:cxn modelId="{AE15DE65-4C57-4132-9FA3-21DE10405E80}" type="presParOf" srcId="{8B35D2A8-C76A-479F-B8EC-4117117C83A7}" destId="{EEB5925C-8947-4D3E-9311-F2FBABFCA2FA}" srcOrd="1" destOrd="0" presId="urn:microsoft.com/office/officeart/2008/layout/LinedList"/>
    <dgm:cxn modelId="{76CFC60F-C05D-4E28-81E9-A9FA8AEEDF9D}" type="presParOf" srcId="{8B35D2A8-C76A-479F-B8EC-4117117C83A7}" destId="{BBDD87B5-BA3E-43A1-9CB4-3C3EBAAE82BC}" srcOrd="2" destOrd="0" presId="urn:microsoft.com/office/officeart/2008/layout/LinedList"/>
    <dgm:cxn modelId="{CC13E725-D56C-45FE-99D4-70A58CE80CB6}" type="presParOf" srcId="{FB48F94C-A6F6-4F3D-A1AF-56888DDFA4EF}" destId="{FF73B9A6-5901-4BB3-B423-4EA4A7514F25}" srcOrd="2" destOrd="0" presId="urn:microsoft.com/office/officeart/2008/layout/LinedList"/>
    <dgm:cxn modelId="{822782DA-3329-42DF-90AA-D61588335075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1800" b="1" dirty="0" smtClean="0"/>
            <a:t>PHP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smtClean="0"/>
            <a:t>PHP es un lenguaje de programación de propósito general utilizado para el desarrollo web.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 custLinFactNeighborX="5280"/>
      <dgm:spPr/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41618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815265C6-70EB-4255-A247-A7E85EC22F9D}" type="presOf" srcId="{4F532906-A600-469E-8C5D-5C46DC4E7ECC}" destId="{EEB5925C-8947-4D3E-9311-F2FBABFCA2FA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F7776A55-8DC7-4F95-9AB5-5AF1DB195644}" type="presOf" srcId="{3345A48F-92EC-4519-AC05-75FC865B8F37}" destId="{D61BE5A2-4FEE-4427-A278-A97D0014971F}" srcOrd="0" destOrd="0" presId="urn:microsoft.com/office/officeart/2008/layout/LinedList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D5431FDB-99F7-4035-A04E-E308A1B026C7}" type="presOf" srcId="{554E98CB-CAFB-447C-952A-9BF492669521}" destId="{0E1E3929-6241-48F9-AA8F-BB0162F24EAE}" srcOrd="0" destOrd="0" presId="urn:microsoft.com/office/officeart/2008/layout/LinedList"/>
    <dgm:cxn modelId="{826746D7-802D-47DD-8214-52F5B8BE0285}" type="presParOf" srcId="{0E1E3929-6241-48F9-AA8F-BB0162F24EAE}" destId="{BE1E8CE3-09FF-4731-9893-651E4E672EB7}" srcOrd="0" destOrd="0" presId="urn:microsoft.com/office/officeart/2008/layout/LinedList"/>
    <dgm:cxn modelId="{316B5C53-4874-416B-AA7C-7A8DDF3016BF}" type="presParOf" srcId="{0E1E3929-6241-48F9-AA8F-BB0162F24EAE}" destId="{2DD4279D-7466-4BAE-9A5A-AFC47C5590D1}" srcOrd="1" destOrd="0" presId="urn:microsoft.com/office/officeart/2008/layout/LinedList"/>
    <dgm:cxn modelId="{37ED5A50-E553-49C9-BBAC-22FBCB230F31}" type="presParOf" srcId="{2DD4279D-7466-4BAE-9A5A-AFC47C5590D1}" destId="{D61BE5A2-4FEE-4427-A278-A97D0014971F}" srcOrd="0" destOrd="0" presId="urn:microsoft.com/office/officeart/2008/layout/LinedList"/>
    <dgm:cxn modelId="{4DA49BAD-964A-4253-AA94-53E5C876FCC7}" type="presParOf" srcId="{2DD4279D-7466-4BAE-9A5A-AFC47C5590D1}" destId="{FB48F94C-A6F6-4F3D-A1AF-56888DDFA4EF}" srcOrd="1" destOrd="0" presId="urn:microsoft.com/office/officeart/2008/layout/LinedList"/>
    <dgm:cxn modelId="{09219476-E9BE-4B30-A59B-FCA661E0F117}" type="presParOf" srcId="{FB48F94C-A6F6-4F3D-A1AF-56888DDFA4EF}" destId="{394B4C8C-B748-46D6-85C6-FF5E28DFB903}" srcOrd="0" destOrd="0" presId="urn:microsoft.com/office/officeart/2008/layout/LinedList"/>
    <dgm:cxn modelId="{15D815EE-AF9E-4038-AEC8-3CC9D015F987}" type="presParOf" srcId="{FB48F94C-A6F6-4F3D-A1AF-56888DDFA4EF}" destId="{8B35D2A8-C76A-479F-B8EC-4117117C83A7}" srcOrd="1" destOrd="0" presId="urn:microsoft.com/office/officeart/2008/layout/LinedList"/>
    <dgm:cxn modelId="{1BF14D12-6134-457B-B513-3FCF9431EA9D}" type="presParOf" srcId="{8B35D2A8-C76A-479F-B8EC-4117117C83A7}" destId="{6295DB94-92A5-4CF1-830F-1391247F97E3}" srcOrd="0" destOrd="0" presId="urn:microsoft.com/office/officeart/2008/layout/LinedList"/>
    <dgm:cxn modelId="{C79FF2FE-8B6C-4C5E-A03E-20E9CABBC573}" type="presParOf" srcId="{8B35D2A8-C76A-479F-B8EC-4117117C83A7}" destId="{EEB5925C-8947-4D3E-9311-F2FBABFCA2FA}" srcOrd="1" destOrd="0" presId="urn:microsoft.com/office/officeart/2008/layout/LinedList"/>
    <dgm:cxn modelId="{1F75E14F-72FF-4A2B-9365-A8D85E0FF4EC}" type="presParOf" srcId="{8B35D2A8-C76A-479F-B8EC-4117117C83A7}" destId="{BBDD87B5-BA3E-43A1-9CB4-3C3EBAAE82BC}" srcOrd="2" destOrd="0" presId="urn:microsoft.com/office/officeart/2008/layout/LinedList"/>
    <dgm:cxn modelId="{82D643F9-D78E-4DE3-9210-6C995FD03C0C}" type="presParOf" srcId="{FB48F94C-A6F6-4F3D-A1AF-56888DDFA4EF}" destId="{FF73B9A6-5901-4BB3-B423-4EA4A7514F25}" srcOrd="2" destOrd="0" presId="urn:microsoft.com/office/officeart/2008/layout/LinedList"/>
    <dgm:cxn modelId="{3BB98C3D-17BC-4A2C-86E1-E8E22A266D47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2800" b="1" dirty="0" smtClean="0"/>
            <a:t>Google </a:t>
          </a:r>
          <a:r>
            <a:rPr lang="es-ES" sz="2800" b="1" dirty="0" err="1" smtClean="0"/>
            <a:t>Maps</a:t>
          </a:r>
          <a:endParaRPr lang="es-ES" sz="2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1" custLinFactNeighborX="0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</dgm:ptLst>
  <dgm:cxnLst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9846BA9F-8FC6-4D1F-AD73-4BABE11F600D}" type="presOf" srcId="{3345A48F-92EC-4519-AC05-75FC865B8F37}" destId="{D61BE5A2-4FEE-4427-A278-A97D0014971F}" srcOrd="0" destOrd="0" presId="urn:microsoft.com/office/officeart/2008/layout/LinedList"/>
    <dgm:cxn modelId="{1E6F21D6-845C-413A-8C82-CE577D73C757}" type="presOf" srcId="{554E98CB-CAFB-447C-952A-9BF492669521}" destId="{0E1E3929-6241-48F9-AA8F-BB0162F24EAE}" srcOrd="0" destOrd="0" presId="urn:microsoft.com/office/officeart/2008/layout/LinedList"/>
    <dgm:cxn modelId="{F93C7E7A-3D85-4D2B-A983-B86A869A70D2}" type="presParOf" srcId="{0E1E3929-6241-48F9-AA8F-BB0162F24EAE}" destId="{BE1E8CE3-09FF-4731-9893-651E4E672EB7}" srcOrd="0" destOrd="0" presId="urn:microsoft.com/office/officeart/2008/layout/LinedList"/>
    <dgm:cxn modelId="{A356B78F-8F34-4132-B99A-C99BA1BCDAF8}" type="presParOf" srcId="{0E1E3929-6241-48F9-AA8F-BB0162F24EAE}" destId="{2DD4279D-7466-4BAE-9A5A-AFC47C5590D1}" srcOrd="1" destOrd="0" presId="urn:microsoft.com/office/officeart/2008/layout/LinedList"/>
    <dgm:cxn modelId="{69362A3B-6D13-4F14-90F8-7C03A8698FF5}" type="presParOf" srcId="{2DD4279D-7466-4BAE-9A5A-AFC47C5590D1}" destId="{D61BE5A2-4FEE-4427-A278-A97D0014971F}" srcOrd="0" destOrd="0" presId="urn:microsoft.com/office/officeart/2008/layout/LinedList"/>
    <dgm:cxn modelId="{A45B65AC-1C0C-40AB-9F80-25B17D9E2BE0}" type="presParOf" srcId="{2DD4279D-7466-4BAE-9A5A-AFC47C5590D1}" destId="{FB48F94C-A6F6-4F3D-A1AF-56888DDFA4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2800" b="1" dirty="0" smtClean="0"/>
            <a:t>YouTube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1" custLinFactNeighborX="5280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</dgm:ptLst>
  <dgm:cxnLst>
    <dgm:cxn modelId="{9793BB59-F7DB-4246-B0F2-C45DC460397A}" type="presOf" srcId="{554E98CB-CAFB-447C-952A-9BF492669521}" destId="{0E1E3929-6241-48F9-AA8F-BB0162F24EAE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7E905333-1386-42B4-99C5-FF1D91F12F7D}" type="presOf" srcId="{3345A48F-92EC-4519-AC05-75FC865B8F37}" destId="{D61BE5A2-4FEE-4427-A278-A97D0014971F}" srcOrd="0" destOrd="0" presId="urn:microsoft.com/office/officeart/2008/layout/LinedList"/>
    <dgm:cxn modelId="{5CA7FEEE-2E9F-4B00-81C0-70B8F39BD7ED}" type="presParOf" srcId="{0E1E3929-6241-48F9-AA8F-BB0162F24EAE}" destId="{BE1E8CE3-09FF-4731-9893-651E4E672EB7}" srcOrd="0" destOrd="0" presId="urn:microsoft.com/office/officeart/2008/layout/LinedList"/>
    <dgm:cxn modelId="{B4623834-C10B-4C28-B159-48370DD021F0}" type="presParOf" srcId="{0E1E3929-6241-48F9-AA8F-BB0162F24EAE}" destId="{2DD4279D-7466-4BAE-9A5A-AFC47C5590D1}" srcOrd="1" destOrd="0" presId="urn:microsoft.com/office/officeart/2008/layout/LinedList"/>
    <dgm:cxn modelId="{28586390-55B4-4E10-8207-514CDA0305ED}" type="presParOf" srcId="{2DD4279D-7466-4BAE-9A5A-AFC47C5590D1}" destId="{D61BE5A2-4FEE-4427-A278-A97D0014971F}" srcOrd="0" destOrd="0" presId="urn:microsoft.com/office/officeart/2008/layout/LinedList"/>
    <dgm:cxn modelId="{6B908876-27F3-4F18-B087-7E2290DA888D}" type="presParOf" srcId="{2DD4279D-7466-4BAE-9A5A-AFC47C5590D1}" destId="{FB48F94C-A6F6-4F3D-A1AF-56888DDFA4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2800" b="1" dirty="0" smtClean="0"/>
            <a:t>WhatsApp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1" custScaleX="147016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</dgm:ptLst>
  <dgm:cxnLst>
    <dgm:cxn modelId="{BC7AFE95-C4AC-451A-984D-8C0A3A7E15BA}" type="presOf" srcId="{3345A48F-92EC-4519-AC05-75FC865B8F37}" destId="{D61BE5A2-4FEE-4427-A278-A97D0014971F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345CE04B-534F-4E7C-A1F0-4238A1BFD673}" type="presOf" srcId="{554E98CB-CAFB-447C-952A-9BF492669521}" destId="{0E1E3929-6241-48F9-AA8F-BB0162F24EAE}" srcOrd="0" destOrd="0" presId="urn:microsoft.com/office/officeart/2008/layout/LinedList"/>
    <dgm:cxn modelId="{C61A29C5-9BBB-45FB-B8FA-923147D2A327}" type="presParOf" srcId="{0E1E3929-6241-48F9-AA8F-BB0162F24EAE}" destId="{BE1E8CE3-09FF-4731-9893-651E4E672EB7}" srcOrd="0" destOrd="0" presId="urn:microsoft.com/office/officeart/2008/layout/LinedList"/>
    <dgm:cxn modelId="{9AC3B2C1-0497-4585-9495-DAF9933E611B}" type="presParOf" srcId="{0E1E3929-6241-48F9-AA8F-BB0162F24EAE}" destId="{2DD4279D-7466-4BAE-9A5A-AFC47C5590D1}" srcOrd="1" destOrd="0" presId="urn:microsoft.com/office/officeart/2008/layout/LinedList"/>
    <dgm:cxn modelId="{540C097C-9852-482B-A288-D7BEBEA20143}" type="presParOf" srcId="{2DD4279D-7466-4BAE-9A5A-AFC47C5590D1}" destId="{D61BE5A2-4FEE-4427-A278-A97D0014971F}" srcOrd="0" destOrd="0" presId="urn:microsoft.com/office/officeart/2008/layout/LinedList"/>
    <dgm:cxn modelId="{2D01AC22-01EC-44E3-9AF6-5EE0857CC7A5}" type="presParOf" srcId="{2DD4279D-7466-4BAE-9A5A-AFC47C5590D1}" destId="{FB48F94C-A6F6-4F3D-A1AF-56888DDFA4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 custT="1"/>
      <dgm:spPr/>
      <dgm:t>
        <a:bodyPr/>
        <a:lstStyle/>
        <a:p>
          <a:r>
            <a:rPr lang="es-ES" sz="2800" b="1" dirty="0" err="1" smtClean="0"/>
            <a:t>FullCalendar</a:t>
          </a:r>
          <a:endParaRPr lang="es-ES" sz="1800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1" custLinFactNeighborX="5280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</dgm:ptLst>
  <dgm:cxnLst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26437B7F-2CCE-4627-B790-7AEEA549E039}" type="presOf" srcId="{554E98CB-CAFB-447C-952A-9BF492669521}" destId="{0E1E3929-6241-48F9-AA8F-BB0162F24EAE}" srcOrd="0" destOrd="0" presId="urn:microsoft.com/office/officeart/2008/layout/LinedList"/>
    <dgm:cxn modelId="{EAAD1357-FAA4-4906-937D-42FEB91CF49D}" type="presOf" srcId="{3345A48F-92EC-4519-AC05-75FC865B8F37}" destId="{D61BE5A2-4FEE-4427-A278-A97D0014971F}" srcOrd="0" destOrd="0" presId="urn:microsoft.com/office/officeart/2008/layout/LinedList"/>
    <dgm:cxn modelId="{AC6352E9-80E5-4AB4-B012-58F323353EF6}" type="presParOf" srcId="{0E1E3929-6241-48F9-AA8F-BB0162F24EAE}" destId="{BE1E8CE3-09FF-4731-9893-651E4E672EB7}" srcOrd="0" destOrd="0" presId="urn:microsoft.com/office/officeart/2008/layout/LinedList"/>
    <dgm:cxn modelId="{1F539B21-08ED-4C73-87A3-E8532BFA8FF9}" type="presParOf" srcId="{0E1E3929-6241-48F9-AA8F-BB0162F24EAE}" destId="{2DD4279D-7466-4BAE-9A5A-AFC47C5590D1}" srcOrd="1" destOrd="0" presId="urn:microsoft.com/office/officeart/2008/layout/LinedList"/>
    <dgm:cxn modelId="{4A21C0BD-4F37-4FFC-8AC1-4DD79F4CF8FD}" type="presParOf" srcId="{2DD4279D-7466-4BAE-9A5A-AFC47C5590D1}" destId="{D61BE5A2-4FEE-4427-A278-A97D0014971F}" srcOrd="0" destOrd="0" presId="urn:microsoft.com/office/officeart/2008/layout/LinedList"/>
    <dgm:cxn modelId="{262DAB8C-1446-4C06-B508-374EA448F82B}" type="presParOf" srcId="{2DD4279D-7466-4BAE-9A5A-AFC47C5590D1}" destId="{FB48F94C-A6F6-4F3D-A1AF-56888DDFA4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4E98CB-CAFB-447C-952A-9BF49266952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45A48F-92EC-4519-AC05-75FC865B8F37}">
      <dgm:prSet phldrT="[Texto]"/>
      <dgm:spPr/>
      <dgm:t>
        <a:bodyPr/>
        <a:lstStyle/>
        <a:p>
          <a:r>
            <a:rPr lang="es-ES" b="1" dirty="0" smtClean="0"/>
            <a:t>Apache HTTP Server</a:t>
          </a:r>
          <a:endParaRPr lang="es-ES" b="1" dirty="0"/>
        </a:p>
      </dgm:t>
    </dgm:pt>
    <dgm:pt modelId="{F94AEB8C-6E9E-4E85-A400-5FAA79813767}" type="parTrans" cxnId="{36792128-678E-4FC7-8FF9-9867BA9A9A6E}">
      <dgm:prSet/>
      <dgm:spPr/>
      <dgm:t>
        <a:bodyPr/>
        <a:lstStyle/>
        <a:p>
          <a:endParaRPr lang="es-ES"/>
        </a:p>
      </dgm:t>
    </dgm:pt>
    <dgm:pt modelId="{98BA1D88-5D3F-4E63-A23E-705DE1A453F1}" type="sibTrans" cxnId="{36792128-678E-4FC7-8FF9-9867BA9A9A6E}">
      <dgm:prSet/>
      <dgm:spPr/>
      <dgm:t>
        <a:bodyPr/>
        <a:lstStyle/>
        <a:p>
          <a:endParaRPr lang="es-ES"/>
        </a:p>
      </dgm:t>
    </dgm:pt>
    <dgm:pt modelId="{4F532906-A600-469E-8C5D-5C46DC4E7ECC}">
      <dgm:prSet phldrT="[Texto]" custT="1"/>
      <dgm:spPr/>
      <dgm:t>
        <a:bodyPr/>
        <a:lstStyle/>
        <a:p>
          <a:r>
            <a:rPr lang="es-MX" sz="1300" dirty="0" smtClean="0"/>
            <a:t>Apache es un software de servidor web de código abierto y multiplataforma.</a:t>
          </a:r>
          <a:endParaRPr lang="es-ES" sz="1300" dirty="0"/>
        </a:p>
      </dgm:t>
    </dgm:pt>
    <dgm:pt modelId="{2A810A6A-1948-46EE-911B-5AF00D5781C6}" type="parTrans" cxnId="{978683DA-E655-497E-A4D6-05EA4EC1630D}">
      <dgm:prSet/>
      <dgm:spPr/>
      <dgm:t>
        <a:bodyPr/>
        <a:lstStyle/>
        <a:p>
          <a:endParaRPr lang="es-ES"/>
        </a:p>
      </dgm:t>
    </dgm:pt>
    <dgm:pt modelId="{45112E16-5F32-4887-A3CC-022626E2CDEF}" type="sibTrans" cxnId="{978683DA-E655-497E-A4D6-05EA4EC1630D}">
      <dgm:prSet/>
      <dgm:spPr/>
      <dgm:t>
        <a:bodyPr/>
        <a:lstStyle/>
        <a:p>
          <a:endParaRPr lang="es-ES"/>
        </a:p>
      </dgm:t>
    </dgm:pt>
    <dgm:pt modelId="{0E1E3929-6241-48F9-AA8F-BB0162F24EAE}" type="pres">
      <dgm:prSet presAssocID="{554E98CB-CAFB-447C-952A-9BF492669521}" presName="vert0" presStyleCnt="0">
        <dgm:presLayoutVars>
          <dgm:dir/>
          <dgm:animOne val="branch"/>
          <dgm:animLvl val="lvl"/>
        </dgm:presLayoutVars>
      </dgm:prSet>
      <dgm:spPr/>
    </dgm:pt>
    <dgm:pt modelId="{BE1E8CE3-09FF-4731-9893-651E4E672EB7}" type="pres">
      <dgm:prSet presAssocID="{3345A48F-92EC-4519-AC05-75FC865B8F37}" presName="thickLine" presStyleLbl="alignNode1" presStyleIdx="0" presStyleCnt="1"/>
      <dgm:spPr/>
    </dgm:pt>
    <dgm:pt modelId="{2DD4279D-7466-4BAE-9A5A-AFC47C5590D1}" type="pres">
      <dgm:prSet presAssocID="{3345A48F-92EC-4519-AC05-75FC865B8F37}" presName="horz1" presStyleCnt="0"/>
      <dgm:spPr/>
    </dgm:pt>
    <dgm:pt modelId="{D61BE5A2-4FEE-4427-A278-A97D0014971F}" type="pres">
      <dgm:prSet presAssocID="{3345A48F-92EC-4519-AC05-75FC865B8F37}" presName="tx1" presStyleLbl="revTx" presStyleIdx="0" presStyleCnt="2"/>
      <dgm:spPr/>
      <dgm:t>
        <a:bodyPr/>
        <a:lstStyle/>
        <a:p>
          <a:endParaRPr lang="es-ES"/>
        </a:p>
      </dgm:t>
    </dgm:pt>
    <dgm:pt modelId="{FB48F94C-A6F6-4F3D-A1AF-56888DDFA4EF}" type="pres">
      <dgm:prSet presAssocID="{3345A48F-92EC-4519-AC05-75FC865B8F37}" presName="vert1" presStyleCnt="0"/>
      <dgm:spPr/>
    </dgm:pt>
    <dgm:pt modelId="{394B4C8C-B748-46D6-85C6-FF5E28DFB903}" type="pres">
      <dgm:prSet presAssocID="{4F532906-A600-469E-8C5D-5C46DC4E7ECC}" presName="vertSpace2a" presStyleCnt="0"/>
      <dgm:spPr/>
    </dgm:pt>
    <dgm:pt modelId="{8B35D2A8-C76A-479F-B8EC-4117117C83A7}" type="pres">
      <dgm:prSet presAssocID="{4F532906-A600-469E-8C5D-5C46DC4E7ECC}" presName="horz2" presStyleCnt="0"/>
      <dgm:spPr/>
    </dgm:pt>
    <dgm:pt modelId="{6295DB94-92A5-4CF1-830F-1391247F97E3}" type="pres">
      <dgm:prSet presAssocID="{4F532906-A600-469E-8C5D-5C46DC4E7ECC}" presName="horzSpace2" presStyleCnt="0"/>
      <dgm:spPr/>
    </dgm:pt>
    <dgm:pt modelId="{EEB5925C-8947-4D3E-9311-F2FBABFCA2FA}" type="pres">
      <dgm:prSet presAssocID="{4F532906-A600-469E-8C5D-5C46DC4E7ECC}" presName="tx2" presStyleLbl="revTx" presStyleIdx="1" presStyleCnt="2" custScaleY="39121"/>
      <dgm:spPr/>
      <dgm:t>
        <a:bodyPr/>
        <a:lstStyle/>
        <a:p>
          <a:endParaRPr lang="es-ES"/>
        </a:p>
      </dgm:t>
    </dgm:pt>
    <dgm:pt modelId="{BBDD87B5-BA3E-43A1-9CB4-3C3EBAAE82BC}" type="pres">
      <dgm:prSet presAssocID="{4F532906-A600-469E-8C5D-5C46DC4E7ECC}" presName="vert2" presStyleCnt="0"/>
      <dgm:spPr/>
    </dgm:pt>
    <dgm:pt modelId="{FF73B9A6-5901-4BB3-B423-4EA4A7514F25}" type="pres">
      <dgm:prSet presAssocID="{4F532906-A600-469E-8C5D-5C46DC4E7ECC}" presName="thinLine2b" presStyleLbl="callout" presStyleIdx="0" presStyleCnt="1"/>
      <dgm:spPr/>
    </dgm:pt>
    <dgm:pt modelId="{1CF1089D-49B1-446B-86D6-F0347782B083}" type="pres">
      <dgm:prSet presAssocID="{4F532906-A600-469E-8C5D-5C46DC4E7ECC}" presName="vertSpace2b" presStyleCnt="0"/>
      <dgm:spPr/>
    </dgm:pt>
  </dgm:ptLst>
  <dgm:cxnLst>
    <dgm:cxn modelId="{F388F9D4-7526-4174-A05A-411B09EB65E1}" type="presOf" srcId="{554E98CB-CAFB-447C-952A-9BF492669521}" destId="{0E1E3929-6241-48F9-AA8F-BB0162F24EAE}" srcOrd="0" destOrd="0" presId="urn:microsoft.com/office/officeart/2008/layout/LinedList"/>
    <dgm:cxn modelId="{B44BAB1B-D0EB-47ED-A568-8694EF3E48F2}" type="presOf" srcId="{3345A48F-92EC-4519-AC05-75FC865B8F37}" destId="{D61BE5A2-4FEE-4427-A278-A97D0014971F}" srcOrd="0" destOrd="0" presId="urn:microsoft.com/office/officeart/2008/layout/LinedList"/>
    <dgm:cxn modelId="{36792128-678E-4FC7-8FF9-9867BA9A9A6E}" srcId="{554E98CB-CAFB-447C-952A-9BF492669521}" destId="{3345A48F-92EC-4519-AC05-75FC865B8F37}" srcOrd="0" destOrd="0" parTransId="{F94AEB8C-6E9E-4E85-A400-5FAA79813767}" sibTransId="{98BA1D88-5D3F-4E63-A23E-705DE1A453F1}"/>
    <dgm:cxn modelId="{978683DA-E655-497E-A4D6-05EA4EC1630D}" srcId="{3345A48F-92EC-4519-AC05-75FC865B8F37}" destId="{4F532906-A600-469E-8C5D-5C46DC4E7ECC}" srcOrd="0" destOrd="0" parTransId="{2A810A6A-1948-46EE-911B-5AF00D5781C6}" sibTransId="{45112E16-5F32-4887-A3CC-022626E2CDEF}"/>
    <dgm:cxn modelId="{7965A3DB-44DA-428D-A2A0-00F4B8B9F008}" type="presOf" srcId="{4F532906-A600-469E-8C5D-5C46DC4E7ECC}" destId="{EEB5925C-8947-4D3E-9311-F2FBABFCA2FA}" srcOrd="0" destOrd="0" presId="urn:microsoft.com/office/officeart/2008/layout/LinedList"/>
    <dgm:cxn modelId="{BDF62692-2A04-4B90-A118-8772182F0E6C}" type="presParOf" srcId="{0E1E3929-6241-48F9-AA8F-BB0162F24EAE}" destId="{BE1E8CE3-09FF-4731-9893-651E4E672EB7}" srcOrd="0" destOrd="0" presId="urn:microsoft.com/office/officeart/2008/layout/LinedList"/>
    <dgm:cxn modelId="{3C5E42E9-A05C-4EF1-947E-900D6F3B277B}" type="presParOf" srcId="{0E1E3929-6241-48F9-AA8F-BB0162F24EAE}" destId="{2DD4279D-7466-4BAE-9A5A-AFC47C5590D1}" srcOrd="1" destOrd="0" presId="urn:microsoft.com/office/officeart/2008/layout/LinedList"/>
    <dgm:cxn modelId="{083107A6-52A1-4F99-BACA-BC8BE155ABFC}" type="presParOf" srcId="{2DD4279D-7466-4BAE-9A5A-AFC47C5590D1}" destId="{D61BE5A2-4FEE-4427-A278-A97D0014971F}" srcOrd="0" destOrd="0" presId="urn:microsoft.com/office/officeart/2008/layout/LinedList"/>
    <dgm:cxn modelId="{31D6327F-425B-4F88-9F3D-692161E8C87F}" type="presParOf" srcId="{2DD4279D-7466-4BAE-9A5A-AFC47C5590D1}" destId="{FB48F94C-A6F6-4F3D-A1AF-56888DDFA4EF}" srcOrd="1" destOrd="0" presId="urn:microsoft.com/office/officeart/2008/layout/LinedList"/>
    <dgm:cxn modelId="{12DA46E1-6BD7-4A64-AA9B-32253BCCA6BF}" type="presParOf" srcId="{FB48F94C-A6F6-4F3D-A1AF-56888DDFA4EF}" destId="{394B4C8C-B748-46D6-85C6-FF5E28DFB903}" srcOrd="0" destOrd="0" presId="urn:microsoft.com/office/officeart/2008/layout/LinedList"/>
    <dgm:cxn modelId="{A6402708-9EDA-454C-B706-257637CAD359}" type="presParOf" srcId="{FB48F94C-A6F6-4F3D-A1AF-56888DDFA4EF}" destId="{8B35D2A8-C76A-479F-B8EC-4117117C83A7}" srcOrd="1" destOrd="0" presId="urn:microsoft.com/office/officeart/2008/layout/LinedList"/>
    <dgm:cxn modelId="{B9AF2A29-CA98-449B-9F3F-1034408623FB}" type="presParOf" srcId="{8B35D2A8-C76A-479F-B8EC-4117117C83A7}" destId="{6295DB94-92A5-4CF1-830F-1391247F97E3}" srcOrd="0" destOrd="0" presId="urn:microsoft.com/office/officeart/2008/layout/LinedList"/>
    <dgm:cxn modelId="{F1341035-AEAD-4D03-8E9D-D4D81132D40B}" type="presParOf" srcId="{8B35D2A8-C76A-479F-B8EC-4117117C83A7}" destId="{EEB5925C-8947-4D3E-9311-F2FBABFCA2FA}" srcOrd="1" destOrd="0" presId="urn:microsoft.com/office/officeart/2008/layout/LinedList"/>
    <dgm:cxn modelId="{31CCA217-3CB7-45A4-9348-2A1961816F41}" type="presParOf" srcId="{8B35D2A8-C76A-479F-B8EC-4117117C83A7}" destId="{BBDD87B5-BA3E-43A1-9CB4-3C3EBAAE82BC}" srcOrd="2" destOrd="0" presId="urn:microsoft.com/office/officeart/2008/layout/LinedList"/>
    <dgm:cxn modelId="{A29F7632-6194-4387-A937-F61A439748D6}" type="presParOf" srcId="{FB48F94C-A6F6-4F3D-A1AF-56888DDFA4EF}" destId="{FF73B9A6-5901-4BB3-B423-4EA4A7514F25}" srcOrd="2" destOrd="0" presId="urn:microsoft.com/office/officeart/2008/layout/LinedList"/>
    <dgm:cxn modelId="{41813BF7-CD66-43E7-A617-DF76B52F6574}" type="presParOf" srcId="{FB48F94C-A6F6-4F3D-A1AF-56888DDFA4EF}" destId="{1CF1089D-49B1-446B-86D6-F0347782B08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1005840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Joomla</a:t>
          </a:r>
          <a:endParaRPr lang="es-ES" sz="1800" b="1" kern="1200" dirty="0"/>
        </a:p>
      </dsp:txBody>
      <dsp:txXfrm>
        <a:off x="0" y="0"/>
        <a:ext cx="1005840" cy="1700261"/>
      </dsp:txXfrm>
    </dsp:sp>
    <dsp:sp modelId="{EEB5925C-8947-4D3E-9311-F2FBABFCA2FA}">
      <dsp:nvSpPr>
        <dsp:cNvPr id="0" name=""/>
        <dsp:cNvSpPr/>
      </dsp:nvSpPr>
      <dsp:spPr>
        <a:xfrm>
          <a:off x="1081278" y="85013"/>
          <a:ext cx="3947922" cy="66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err="1" smtClean="0"/>
            <a:t>Joomla</a:t>
          </a:r>
          <a:r>
            <a:rPr lang="es-MX" sz="1300" kern="1200" dirty="0" smtClean="0"/>
            <a:t>! es un sistema de gestión de contenido (CMS) gratuito y de código abierto para publicar contenido en la web.</a:t>
          </a:r>
          <a:endParaRPr lang="es-ES" sz="1300" kern="1200" dirty="0"/>
        </a:p>
      </dsp:txBody>
      <dsp:txXfrm>
        <a:off x="1081278" y="85013"/>
        <a:ext cx="3947922" cy="665159"/>
      </dsp:txXfrm>
    </dsp:sp>
    <dsp:sp modelId="{FF73B9A6-5901-4BB3-B423-4EA4A7514F25}">
      <dsp:nvSpPr>
        <dsp:cNvPr id="0" name=""/>
        <dsp:cNvSpPr/>
      </dsp:nvSpPr>
      <dsp:spPr>
        <a:xfrm>
          <a:off x="1005840" y="750172"/>
          <a:ext cx="4023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212433" y="0"/>
          <a:ext cx="1005840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HSTS</a:t>
          </a:r>
          <a:endParaRPr lang="es-ES" sz="1800" b="1" kern="1200" dirty="0"/>
        </a:p>
      </dsp:txBody>
      <dsp:txXfrm>
        <a:off x="212433" y="0"/>
        <a:ext cx="1005840" cy="1700261"/>
      </dsp:txXfrm>
    </dsp:sp>
    <dsp:sp modelId="{EEB5925C-8947-4D3E-9311-F2FBABFCA2FA}">
      <dsp:nvSpPr>
        <dsp:cNvPr id="0" name=""/>
        <dsp:cNvSpPr/>
      </dsp:nvSpPr>
      <dsp:spPr>
        <a:xfrm>
          <a:off x="1081278" y="85013"/>
          <a:ext cx="3947922" cy="70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HTTP </a:t>
          </a:r>
          <a:r>
            <a:rPr lang="es-MX" sz="1300" kern="1200" dirty="0" err="1" smtClean="0"/>
            <a:t>Strict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Transport</a:t>
          </a:r>
          <a:r>
            <a:rPr lang="es-MX" sz="1300" kern="1200" dirty="0" smtClean="0"/>
            <a:t> Security (HSTS) informa a los navegadores que el sitio solo debe accederse mediante HTTPS.</a:t>
          </a:r>
          <a:endParaRPr lang="es-ES" sz="1300" kern="1200" dirty="0"/>
        </a:p>
      </dsp:txBody>
      <dsp:txXfrm>
        <a:off x="1081278" y="85013"/>
        <a:ext cx="3947922" cy="707614"/>
      </dsp:txXfrm>
    </dsp:sp>
    <dsp:sp modelId="{FF73B9A6-5901-4BB3-B423-4EA4A7514F25}">
      <dsp:nvSpPr>
        <dsp:cNvPr id="0" name=""/>
        <dsp:cNvSpPr/>
      </dsp:nvSpPr>
      <dsp:spPr>
        <a:xfrm>
          <a:off x="1005840" y="792627"/>
          <a:ext cx="4023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83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830"/>
          <a:ext cx="1350221" cy="16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reCAPTCHA</a:t>
          </a:r>
          <a:endParaRPr lang="es-ES" sz="1800" b="1" kern="1200" dirty="0"/>
        </a:p>
      </dsp:txBody>
      <dsp:txXfrm>
        <a:off x="0" y="830"/>
        <a:ext cx="1350221" cy="1698600"/>
      </dsp:txXfrm>
    </dsp:sp>
    <dsp:sp modelId="{EEB5925C-8947-4D3E-9311-F2FBABFCA2FA}">
      <dsp:nvSpPr>
        <dsp:cNvPr id="0" name=""/>
        <dsp:cNvSpPr/>
      </dsp:nvSpPr>
      <dsp:spPr>
        <a:xfrm>
          <a:off x="1419103" y="85760"/>
          <a:ext cx="3604792" cy="66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err="1" smtClean="0"/>
            <a:t>reCAPTCHA</a:t>
          </a:r>
          <a:r>
            <a:rPr lang="es-MX" sz="1300" kern="1200" dirty="0" smtClean="0"/>
            <a:t> es un servicio gratuito de Google que ayuda a proteger los sitios web del correo no deseado y el abuso.</a:t>
          </a:r>
          <a:endParaRPr lang="es-ES" sz="1300" kern="1200" dirty="0"/>
        </a:p>
      </dsp:txBody>
      <dsp:txXfrm>
        <a:off x="1419103" y="85760"/>
        <a:ext cx="3604792" cy="664509"/>
      </dsp:txXfrm>
    </dsp:sp>
    <dsp:sp modelId="{FF73B9A6-5901-4BB3-B423-4EA4A7514F25}">
      <dsp:nvSpPr>
        <dsp:cNvPr id="0" name=""/>
        <dsp:cNvSpPr/>
      </dsp:nvSpPr>
      <dsp:spPr>
        <a:xfrm>
          <a:off x="1350221" y="750269"/>
          <a:ext cx="36736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1005840" cy="269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err="1" smtClean="0"/>
            <a:t>jQuery</a:t>
          </a:r>
          <a:endParaRPr lang="es-ES" sz="2000" b="1" kern="1200" dirty="0"/>
        </a:p>
      </dsp:txBody>
      <dsp:txXfrm>
        <a:off x="0" y="0"/>
        <a:ext cx="1005840" cy="2697788"/>
      </dsp:txXfrm>
    </dsp:sp>
    <dsp:sp modelId="{EEB5925C-8947-4D3E-9311-F2FBABFCA2FA}">
      <dsp:nvSpPr>
        <dsp:cNvPr id="0" name=""/>
        <dsp:cNvSpPr/>
      </dsp:nvSpPr>
      <dsp:spPr>
        <a:xfrm>
          <a:off x="1081278" y="134889"/>
          <a:ext cx="3947922" cy="105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err="1" smtClean="0"/>
            <a:t>jQuery</a:t>
          </a:r>
          <a:r>
            <a:rPr lang="es-MX" sz="1300" kern="1200" dirty="0" smtClean="0"/>
            <a:t> es una biblioteca de JavaScript que es un software gratuito y de código abierto diseñado para simplificar la manipulación y el recorrido del árbol DOM de HTML, así como el manejo de eventos, animación CSS y Ajax.</a:t>
          </a:r>
          <a:endParaRPr lang="es-ES" sz="1300" kern="1200" dirty="0"/>
        </a:p>
      </dsp:txBody>
      <dsp:txXfrm>
        <a:off x="1081278" y="134889"/>
        <a:ext cx="3947922" cy="1055401"/>
      </dsp:txXfrm>
    </dsp:sp>
    <dsp:sp modelId="{FF73B9A6-5901-4BB3-B423-4EA4A7514F25}">
      <dsp:nvSpPr>
        <dsp:cNvPr id="0" name=""/>
        <dsp:cNvSpPr/>
      </dsp:nvSpPr>
      <dsp:spPr>
        <a:xfrm>
          <a:off x="1005840" y="1190291"/>
          <a:ext cx="4023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212433" y="0"/>
          <a:ext cx="1005840" cy="2217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Day.js</a:t>
          </a:r>
          <a:endParaRPr lang="es-ES" sz="1800" b="1" kern="1200" dirty="0"/>
        </a:p>
      </dsp:txBody>
      <dsp:txXfrm>
        <a:off x="212433" y="0"/>
        <a:ext cx="1005840" cy="2217498"/>
      </dsp:txXfrm>
    </dsp:sp>
    <dsp:sp modelId="{EEB5925C-8947-4D3E-9311-F2FBABFCA2FA}">
      <dsp:nvSpPr>
        <dsp:cNvPr id="0" name=""/>
        <dsp:cNvSpPr/>
      </dsp:nvSpPr>
      <dsp:spPr>
        <a:xfrm>
          <a:off x="1081278" y="110874"/>
          <a:ext cx="3947922" cy="922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Day.js es una biblioteca JavaScript minimalista que analiza, valida, manipula y muestra fechas y horas para navegadores modernos, en su mayoría como </a:t>
          </a:r>
          <a:r>
            <a:rPr lang="es-MX" sz="1300" kern="1200" dirty="0" err="1" smtClean="0"/>
            <a:t>Moment</a:t>
          </a:r>
          <a:r>
            <a:rPr lang="es-MX" sz="1300" kern="1200" dirty="0" smtClean="0"/>
            <a:t>.</a:t>
          </a:r>
          <a:endParaRPr lang="es-ES" sz="1300" kern="1200" dirty="0"/>
        </a:p>
      </dsp:txBody>
      <dsp:txXfrm>
        <a:off x="1081278" y="110874"/>
        <a:ext cx="3947922" cy="922878"/>
      </dsp:txXfrm>
    </dsp:sp>
    <dsp:sp modelId="{FF73B9A6-5901-4BB3-B423-4EA4A7514F25}">
      <dsp:nvSpPr>
        <dsp:cNvPr id="0" name=""/>
        <dsp:cNvSpPr/>
      </dsp:nvSpPr>
      <dsp:spPr>
        <a:xfrm>
          <a:off x="1005840" y="1033753"/>
          <a:ext cx="4023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1350221" cy="2218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Popper</a:t>
          </a:r>
          <a:endParaRPr lang="es-ES" sz="1800" b="1" kern="1200" dirty="0"/>
        </a:p>
      </dsp:txBody>
      <dsp:txXfrm>
        <a:off x="0" y="0"/>
        <a:ext cx="1350221" cy="2218549"/>
      </dsp:txXfrm>
    </dsp:sp>
    <dsp:sp modelId="{EEB5925C-8947-4D3E-9311-F2FBABFCA2FA}">
      <dsp:nvSpPr>
        <dsp:cNvPr id="0" name=""/>
        <dsp:cNvSpPr/>
      </dsp:nvSpPr>
      <dsp:spPr>
        <a:xfrm>
          <a:off x="1419103" y="110927"/>
          <a:ext cx="3604792" cy="867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Popper es un motor de posicionamiento cuyo propósito es calcular la posición de un elemento para que sea posible ubicarlo cerca de un elemento de referencia dado.</a:t>
          </a:r>
          <a:endParaRPr lang="es-ES" sz="1300" kern="1200" dirty="0"/>
        </a:p>
      </dsp:txBody>
      <dsp:txXfrm>
        <a:off x="1419103" y="110927"/>
        <a:ext cx="3604792" cy="867918"/>
      </dsp:txXfrm>
    </dsp:sp>
    <dsp:sp modelId="{FF73B9A6-5901-4BB3-B423-4EA4A7514F25}">
      <dsp:nvSpPr>
        <dsp:cNvPr id="0" name=""/>
        <dsp:cNvSpPr/>
      </dsp:nvSpPr>
      <dsp:spPr>
        <a:xfrm>
          <a:off x="1350221" y="978846"/>
          <a:ext cx="36736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212433" y="0"/>
          <a:ext cx="1005840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UIKit</a:t>
          </a:r>
          <a:endParaRPr lang="es-ES" sz="1800" b="1" kern="1200" dirty="0"/>
        </a:p>
      </dsp:txBody>
      <dsp:txXfrm>
        <a:off x="212433" y="0"/>
        <a:ext cx="1005840" cy="1700261"/>
      </dsp:txXfrm>
    </dsp:sp>
    <dsp:sp modelId="{EEB5925C-8947-4D3E-9311-F2FBABFCA2FA}">
      <dsp:nvSpPr>
        <dsp:cNvPr id="0" name=""/>
        <dsp:cNvSpPr/>
      </dsp:nvSpPr>
      <dsp:spPr>
        <a:xfrm>
          <a:off x="1081278" y="85013"/>
          <a:ext cx="3947922" cy="70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UIkit</a:t>
          </a:r>
          <a:r>
            <a:rPr lang="es-ES" sz="1300" kern="1200" dirty="0" smtClean="0"/>
            <a:t> es un </a:t>
          </a:r>
          <a:r>
            <a:rPr lang="es-ES" sz="1300" kern="1200" dirty="0" err="1" smtClean="0"/>
            <a:t>framework</a:t>
          </a:r>
          <a:r>
            <a:rPr lang="es-ES" sz="1300" kern="1200" dirty="0" smtClean="0"/>
            <a:t> de </a:t>
          </a:r>
          <a:r>
            <a:rPr lang="es-ES" sz="1300" kern="1200" dirty="0" err="1" smtClean="0"/>
            <a:t>front-end</a:t>
          </a:r>
          <a:r>
            <a:rPr lang="es-ES" sz="1300" kern="1200" dirty="0" smtClean="0"/>
            <a:t> ligero y modular </a:t>
          </a:r>
          <a:r>
            <a:rPr lang="es-MX" sz="1300" kern="1200" dirty="0" smtClean="0"/>
            <a:t>para desarrollar interfaces web rápidas y potentes.</a:t>
          </a:r>
          <a:endParaRPr lang="es-ES" sz="1300" kern="1200" dirty="0"/>
        </a:p>
      </dsp:txBody>
      <dsp:txXfrm>
        <a:off x="1081278" y="85013"/>
        <a:ext cx="3947922" cy="707614"/>
      </dsp:txXfrm>
    </dsp:sp>
    <dsp:sp modelId="{FF73B9A6-5901-4BB3-B423-4EA4A7514F25}">
      <dsp:nvSpPr>
        <dsp:cNvPr id="0" name=""/>
        <dsp:cNvSpPr/>
      </dsp:nvSpPr>
      <dsp:spPr>
        <a:xfrm>
          <a:off x="1005840" y="792627"/>
          <a:ext cx="4023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1350221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err="1" smtClean="0"/>
            <a:t>TypeScript</a:t>
          </a:r>
          <a:endParaRPr lang="es-ES" sz="1800" b="1" kern="1200" dirty="0"/>
        </a:p>
      </dsp:txBody>
      <dsp:txXfrm>
        <a:off x="0" y="0"/>
        <a:ext cx="1350221" cy="1700261"/>
      </dsp:txXfrm>
    </dsp:sp>
    <dsp:sp modelId="{EEB5925C-8947-4D3E-9311-F2FBABFCA2FA}">
      <dsp:nvSpPr>
        <dsp:cNvPr id="0" name=""/>
        <dsp:cNvSpPr/>
      </dsp:nvSpPr>
      <dsp:spPr>
        <a:xfrm>
          <a:off x="1419103" y="85013"/>
          <a:ext cx="3604792" cy="66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err="1" smtClean="0"/>
            <a:t>TypeScript</a:t>
          </a:r>
          <a:r>
            <a:rPr lang="es-MX" sz="1300" kern="1200" dirty="0" smtClean="0"/>
            <a:t> es un lenguaje de código abierto que se basa en JavaScript al agregar definiciones de tipos estáticos.</a:t>
          </a:r>
          <a:endParaRPr lang="es-ES" sz="1300" kern="1200" dirty="0"/>
        </a:p>
      </dsp:txBody>
      <dsp:txXfrm>
        <a:off x="1419103" y="85013"/>
        <a:ext cx="3604792" cy="665159"/>
      </dsp:txXfrm>
    </dsp:sp>
    <dsp:sp modelId="{FF73B9A6-5901-4BB3-B423-4EA4A7514F25}">
      <dsp:nvSpPr>
        <dsp:cNvPr id="0" name=""/>
        <dsp:cNvSpPr/>
      </dsp:nvSpPr>
      <dsp:spPr>
        <a:xfrm>
          <a:off x="1350221" y="750172"/>
          <a:ext cx="36736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212433" y="0"/>
          <a:ext cx="1005840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PHP</a:t>
          </a:r>
          <a:endParaRPr lang="es-ES" sz="1800" b="1" kern="1200" dirty="0"/>
        </a:p>
      </dsp:txBody>
      <dsp:txXfrm>
        <a:off x="212433" y="0"/>
        <a:ext cx="1005840" cy="1700261"/>
      </dsp:txXfrm>
    </dsp:sp>
    <dsp:sp modelId="{EEB5925C-8947-4D3E-9311-F2FBABFCA2FA}">
      <dsp:nvSpPr>
        <dsp:cNvPr id="0" name=""/>
        <dsp:cNvSpPr/>
      </dsp:nvSpPr>
      <dsp:spPr>
        <a:xfrm>
          <a:off x="1081278" y="85013"/>
          <a:ext cx="3947922" cy="70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PHP es un lenguaje de programación de propósito general utilizado para el desarrollo web.</a:t>
          </a:r>
          <a:endParaRPr lang="es-ES" sz="1300" kern="1200" dirty="0"/>
        </a:p>
      </dsp:txBody>
      <dsp:txXfrm>
        <a:off x="1081278" y="85013"/>
        <a:ext cx="3947922" cy="707614"/>
      </dsp:txXfrm>
    </dsp:sp>
    <dsp:sp modelId="{FF73B9A6-5901-4BB3-B423-4EA4A7514F25}">
      <dsp:nvSpPr>
        <dsp:cNvPr id="0" name=""/>
        <dsp:cNvSpPr/>
      </dsp:nvSpPr>
      <dsp:spPr>
        <a:xfrm>
          <a:off x="1005840" y="792627"/>
          <a:ext cx="4023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5029199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Google </a:t>
          </a:r>
          <a:r>
            <a:rPr lang="es-ES" sz="2800" b="1" kern="1200" dirty="0" err="1" smtClean="0"/>
            <a:t>Maps</a:t>
          </a:r>
          <a:endParaRPr lang="es-ES" sz="2800" b="1" kern="1200" dirty="0"/>
        </a:p>
      </dsp:txBody>
      <dsp:txXfrm>
        <a:off x="0" y="0"/>
        <a:ext cx="5029199" cy="1700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5029199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YouTube</a:t>
          </a:r>
          <a:endParaRPr lang="es-ES" sz="1800" b="1" kern="1200" dirty="0"/>
        </a:p>
      </dsp:txBody>
      <dsp:txXfrm>
        <a:off x="0" y="0"/>
        <a:ext cx="5029199" cy="1700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5025424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smtClean="0"/>
            <a:t>WhatsApp</a:t>
          </a:r>
          <a:endParaRPr lang="es-ES" sz="1800" b="1" kern="1200" dirty="0"/>
        </a:p>
      </dsp:txBody>
      <dsp:txXfrm>
        <a:off x="0" y="0"/>
        <a:ext cx="5025424" cy="17002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5029199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 err="1" smtClean="0"/>
            <a:t>FullCalendar</a:t>
          </a:r>
          <a:endParaRPr lang="es-ES" sz="1800" b="1" kern="1200" dirty="0"/>
        </a:p>
      </dsp:txBody>
      <dsp:txXfrm>
        <a:off x="0" y="0"/>
        <a:ext cx="5029199" cy="170026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E8CE3-09FF-4731-9893-651E4E672EB7}">
      <dsp:nvSpPr>
        <dsp:cNvPr id="0" name=""/>
        <dsp:cNvSpPr/>
      </dsp:nvSpPr>
      <dsp:spPr>
        <a:xfrm>
          <a:off x="0" y="0"/>
          <a:ext cx="50291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BE5A2-4FEE-4427-A278-A97D0014971F}">
      <dsp:nvSpPr>
        <dsp:cNvPr id="0" name=""/>
        <dsp:cNvSpPr/>
      </dsp:nvSpPr>
      <dsp:spPr>
        <a:xfrm>
          <a:off x="0" y="0"/>
          <a:ext cx="1005840" cy="1700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b="1" kern="1200" dirty="0" smtClean="0"/>
            <a:t>Apache HTTP Server</a:t>
          </a:r>
          <a:endParaRPr lang="es-ES" sz="1700" b="1" kern="1200" dirty="0"/>
        </a:p>
      </dsp:txBody>
      <dsp:txXfrm>
        <a:off x="0" y="0"/>
        <a:ext cx="1005840" cy="1700261"/>
      </dsp:txXfrm>
    </dsp:sp>
    <dsp:sp modelId="{EEB5925C-8947-4D3E-9311-F2FBABFCA2FA}">
      <dsp:nvSpPr>
        <dsp:cNvPr id="0" name=""/>
        <dsp:cNvSpPr/>
      </dsp:nvSpPr>
      <dsp:spPr>
        <a:xfrm>
          <a:off x="1081278" y="85013"/>
          <a:ext cx="3947922" cy="66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kern="1200" dirty="0" smtClean="0"/>
            <a:t>Apache es un software de servidor web de código abierto y multiplataforma.</a:t>
          </a:r>
          <a:endParaRPr lang="es-ES" sz="1300" kern="1200" dirty="0"/>
        </a:p>
      </dsp:txBody>
      <dsp:txXfrm>
        <a:off x="1081278" y="85013"/>
        <a:ext cx="3947922" cy="665159"/>
      </dsp:txXfrm>
    </dsp:sp>
    <dsp:sp modelId="{FF73B9A6-5901-4BB3-B423-4EA4A7514F25}">
      <dsp:nvSpPr>
        <dsp:cNvPr id="0" name=""/>
        <dsp:cNvSpPr/>
      </dsp:nvSpPr>
      <dsp:spPr>
        <a:xfrm>
          <a:off x="1005840" y="750172"/>
          <a:ext cx="4023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31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68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42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05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333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9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35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26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93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373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454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0196655-6D44-49B3-87B9-2D3535B1F282}" type="datetimeFigureOut">
              <a:rPr lang="es-ES" smtClean="0"/>
              <a:t>22/09/2023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701BE5-52AE-40C7-A6CE-F713B727B8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3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scueladeInformaticaUNA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.me/escinf" TargetMode="External"/><Relationship Id="rId5" Type="http://schemas.openxmlformats.org/officeDocument/2006/relationships/hyperlink" Target="https://www.youtube.com/user/EscinfUNA" TargetMode="External"/><Relationship Id="rId4" Type="http://schemas.openxmlformats.org/officeDocument/2006/relationships/hyperlink" Target="https://www.instagram.com/escinf.un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08080" y="1075032"/>
            <a:ext cx="3942398" cy="2357438"/>
          </a:xfrm>
          <a:prstGeom prst="rect">
            <a:avLst/>
          </a:prstGeom>
          <a:ln/>
        </p:spPr>
      </p:pic>
      <p:sp>
        <p:nvSpPr>
          <p:cNvPr id="11" name="Rectángulo 10"/>
          <p:cNvSpPr/>
          <p:nvPr/>
        </p:nvSpPr>
        <p:spPr>
          <a:xfrm>
            <a:off x="3958264" y="4857315"/>
            <a:ext cx="3442033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Estudiante:</a:t>
            </a:r>
            <a:r>
              <a:rPr lang="es-E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Karel</a:t>
            </a:r>
            <a:r>
              <a:rPr lang="es-E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Afón</a:t>
            </a:r>
            <a:r>
              <a:rPr lang="es-E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Ferreira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253500" y="5365812"/>
            <a:ext cx="485155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</a:pPr>
            <a:r>
              <a:rPr lang="es-ES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Profesor: </a:t>
            </a:r>
            <a:r>
              <a:rPr lang="es-ES" dirty="0" err="1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Msc</a:t>
            </a:r>
            <a:r>
              <a:rPr lang="es-ES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Francisco Jiménez Bonilla</a:t>
            </a:r>
            <a:endParaRPr lang="en-US" dirty="0" smtClean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230668" y="3799501"/>
            <a:ext cx="4897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i="0" u="none" strike="noStrike" baseline="0" dirty="0" smtClean="0">
                <a:latin typeface="Calibri-Bold"/>
              </a:rPr>
              <a:t>ANALISIS DE CONTENIDO WEB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6464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Fuentes tipográficas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fuente </a:t>
            </a:r>
            <a:r>
              <a:rPr lang="es-ES" dirty="0"/>
              <a:t>tipográfica usada </a:t>
            </a:r>
            <a:r>
              <a:rPr lang="es-ES" dirty="0" smtClean="0"/>
              <a:t>es ”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/>
              <a:t>Sans</a:t>
            </a:r>
            <a:r>
              <a:rPr lang="es-ES" dirty="0" smtClean="0"/>
              <a:t>”. Esta es usada en formato regular y </a:t>
            </a:r>
            <a:r>
              <a:rPr lang="es-ES" dirty="0" err="1" smtClean="0"/>
              <a:t>semi-bold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22414"/>
            <a:ext cx="10126488" cy="1257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2790736"/>
            <a:ext cx="1004075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4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Elementos web avanzados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Buscador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Carrusel de tarjetas</a:t>
            </a:r>
            <a:endParaRPr lang="es-E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3813" y="3151134"/>
            <a:ext cx="4754562" cy="2409931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975" y="4110310"/>
            <a:ext cx="4754563" cy="4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2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Elementos web avanzados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Suscripción y </a:t>
            </a:r>
            <a:r>
              <a:rPr lang="es-ES" dirty="0" err="1" smtClean="0"/>
              <a:t>captcha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Log in de estudiantes y profesores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96439" y="2755900"/>
            <a:ext cx="4309310" cy="3200400"/>
          </a:xfrm>
          <a:prstGeom prst="rect">
            <a:avLst/>
          </a:prstGeom>
        </p:spPr>
      </p:pic>
      <p:pic>
        <p:nvPicPr>
          <p:cNvPr id="11" name="Marcador de contenido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975" y="3857370"/>
            <a:ext cx="4754563" cy="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Elementos </a:t>
            </a:r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multimedia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sitio web no posee videos ni audios.</a:t>
            </a:r>
          </a:p>
          <a:p>
            <a:r>
              <a:rPr lang="es-ES" dirty="0" smtClean="0"/>
              <a:t>Los únicas animaciones o efectos visibles son en algunos botones, los carruseles y en las tarjetas.</a:t>
            </a:r>
            <a:endParaRPr lang="es-ES" dirty="0"/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64" y="3891615"/>
            <a:ext cx="2305372" cy="21434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36" y="3891616"/>
            <a:ext cx="201005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Velocidad del sitio web</a:t>
            </a:r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9382" y="3819228"/>
            <a:ext cx="5435600" cy="1868216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66800" y="3881677"/>
            <a:ext cx="1933845" cy="174331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339273" y="2438400"/>
            <a:ext cx="9690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velocidad de carga del sitio web no es óptima debido a que se están cargando </a:t>
            </a:r>
          </a:p>
          <a:p>
            <a:r>
              <a:rPr lang="es-ES" dirty="0" smtClean="0"/>
              <a:t>muchos elementos/imágenes que no son visibles en primer plano y por </a:t>
            </a:r>
            <a:r>
              <a:rPr lang="es-MX" dirty="0" smtClean="0"/>
              <a:t>el tiempo de </a:t>
            </a:r>
          </a:p>
          <a:p>
            <a:r>
              <a:rPr lang="es-MX" dirty="0" smtClean="0"/>
              <a:t>análisis, compilación y ejecución de JavaScript.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46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Validación W3C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W3C nos muestra 164 mensajes entre errores y sugerencias que contiene la pagina. La mayoría de los elementos son errores de escritura y mal uso de los atributos de HTML.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929526"/>
            <a:ext cx="10058400" cy="11948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4363384"/>
            <a:ext cx="663032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2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Redes sociales y sus enlaces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1127" y="2717192"/>
            <a:ext cx="2772162" cy="1486107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www.facebook.com/EscueladeInformaticaUNA</a:t>
            </a:r>
            <a:endParaRPr lang="es-ES" dirty="0" smtClean="0"/>
          </a:p>
          <a:p>
            <a:r>
              <a:rPr lang="es-ES" dirty="0">
                <a:hlinkClick r:id="rId4"/>
              </a:rPr>
              <a:t>https://www.instagram.com/escinf.una</a:t>
            </a:r>
            <a:r>
              <a:rPr lang="es-ES" dirty="0" smtClean="0">
                <a:hlinkClick r:id="rId4"/>
              </a:rPr>
              <a:t>/</a:t>
            </a:r>
            <a:endParaRPr lang="es-ES" dirty="0" smtClean="0"/>
          </a:p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www.youtube.com/user/EscinfUNA</a:t>
            </a:r>
            <a:endParaRPr lang="es-ES" dirty="0" smtClean="0"/>
          </a:p>
          <a:p>
            <a:r>
              <a:rPr lang="es-ES" dirty="0">
                <a:hlinkClick r:id="rId6"/>
              </a:rPr>
              <a:t>https://</a:t>
            </a:r>
            <a:r>
              <a:rPr lang="es-ES" dirty="0" smtClean="0">
                <a:hlinkClick r:id="rId6"/>
              </a:rPr>
              <a:t>t.me/escinf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76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9710" y="513285"/>
            <a:ext cx="10774218" cy="1371600"/>
          </a:xfrm>
        </p:spPr>
        <p:txBody>
          <a:bodyPr>
            <a:normAutofit/>
          </a:bodyPr>
          <a:lstStyle/>
          <a:p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Rostro humano, avatar </a:t>
            </a:r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 ilustraciones </a:t>
            </a:r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9710" y="2184339"/>
            <a:ext cx="3019846" cy="1905266"/>
          </a:xfrm>
          <a:prstGeom prst="rect">
            <a:avLst/>
          </a:prstGeom>
        </p:spPr>
      </p:pic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67871" y="4641212"/>
            <a:ext cx="3096057" cy="17337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27" y="3445481"/>
            <a:ext cx="302937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Conclusiones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El sitio web evaluado tiene bastantes áreas de oportunidad de mejora, sobre todo en las áreas de usabilidad</a:t>
            </a:r>
            <a:r>
              <a:rPr lang="es-ES" dirty="0"/>
              <a:t> </a:t>
            </a:r>
            <a:r>
              <a:rPr lang="es-ES" dirty="0" smtClean="0"/>
              <a:t>y accesibilidad.</a:t>
            </a:r>
          </a:p>
          <a:p>
            <a:pPr lvl="1"/>
            <a:r>
              <a:rPr lang="es-ES" dirty="0" smtClean="0"/>
              <a:t>La usabilidad se ve afectada debido al mal ordenamiento de los elementos. Lo cual no permite que los usuarios le saquen el máximo provecho o encuentren de manera efectiva la información que desean. También, la velocidad de carga se ve afectada por el exceso de elementos que son cargados.</a:t>
            </a:r>
          </a:p>
          <a:p>
            <a:pPr lvl="1"/>
            <a:r>
              <a:rPr lang="es-ES" dirty="0" smtClean="0"/>
              <a:t>En cuanto a la accesibilidad, hay muchos elementos que tienen el mismo color que el fondo haciendo mas difícil su lectura.</a:t>
            </a:r>
          </a:p>
          <a:p>
            <a:r>
              <a:rPr lang="es-ES" dirty="0" smtClean="0"/>
              <a:t>Hay un uso repetido de elementos multimedia.</a:t>
            </a:r>
          </a:p>
          <a:p>
            <a:pPr lvl="1"/>
            <a:r>
              <a:rPr lang="es-ES" dirty="0"/>
              <a:t>Las mismas imágenes se repiten varias veces en la página principal a pesar de estar siendo usadas en lugares diferentes esto puede causar confusión a los usuarios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hay uniformidad en los botones e imágenes.</a:t>
            </a:r>
          </a:p>
          <a:p>
            <a:pPr lvl="1"/>
            <a:r>
              <a:rPr lang="es-ES" dirty="0" smtClean="0"/>
              <a:t>Los botones usados no tienen los mismos efectos ni los mismos colores. En la sección de “Destacados” usaron imágenes reales, logos e ilustraciones en el mismo tipo de cartas.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384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09" y="2379662"/>
            <a:ext cx="1868056" cy="17980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CuadroTexto 3"/>
          <p:cNvSpPr txBox="1"/>
          <p:nvPr/>
        </p:nvSpPr>
        <p:spPr>
          <a:xfrm>
            <a:off x="5800437" y="2540000"/>
            <a:ext cx="5551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Página web que será evaluada: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https://www.escinf.una.ac.cr/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66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Herramientas digitales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15081655"/>
              </p:ext>
            </p:extLst>
          </p:nvPr>
        </p:nvGraphicFramePr>
        <p:xfrm>
          <a:off x="1066801" y="2844030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175351048"/>
              </p:ext>
            </p:extLst>
          </p:nvPr>
        </p:nvGraphicFramePr>
        <p:xfrm>
          <a:off x="6096000" y="2844030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170003007"/>
              </p:ext>
            </p:extLst>
          </p:nvPr>
        </p:nvGraphicFramePr>
        <p:xfrm>
          <a:off x="1066799" y="4544291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75334158"/>
              </p:ext>
            </p:extLst>
          </p:nvPr>
        </p:nvGraphicFramePr>
        <p:xfrm>
          <a:off x="6095998" y="4544291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607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7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Herramientas digitales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828912251"/>
              </p:ext>
            </p:extLst>
          </p:nvPr>
        </p:nvGraphicFramePr>
        <p:xfrm>
          <a:off x="1066801" y="2844030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28032889"/>
              </p:ext>
            </p:extLst>
          </p:nvPr>
        </p:nvGraphicFramePr>
        <p:xfrm>
          <a:off x="6096000" y="2844030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365341337"/>
              </p:ext>
            </p:extLst>
          </p:nvPr>
        </p:nvGraphicFramePr>
        <p:xfrm>
          <a:off x="1066799" y="4544291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699850292"/>
              </p:ext>
            </p:extLst>
          </p:nvPr>
        </p:nvGraphicFramePr>
        <p:xfrm>
          <a:off x="6095998" y="4544291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2201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7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Herramientas digitales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608813855"/>
              </p:ext>
            </p:extLst>
          </p:nvPr>
        </p:nvGraphicFramePr>
        <p:xfrm>
          <a:off x="1066801" y="2844030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217210084"/>
              </p:ext>
            </p:extLst>
          </p:nvPr>
        </p:nvGraphicFramePr>
        <p:xfrm>
          <a:off x="6096000" y="2844030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127212839"/>
              </p:ext>
            </p:extLst>
          </p:nvPr>
        </p:nvGraphicFramePr>
        <p:xfrm>
          <a:off x="3581401" y="4523996"/>
          <a:ext cx="5029200" cy="170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259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7" grpId="0">
        <p:bldAsOne/>
      </p:bldGraphic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Herramientas digitales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70795005"/>
              </p:ext>
            </p:extLst>
          </p:nvPr>
        </p:nvGraphicFramePr>
        <p:xfrm>
          <a:off x="1066801" y="2844030"/>
          <a:ext cx="5029200" cy="269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755620175"/>
              </p:ext>
            </p:extLst>
          </p:nvPr>
        </p:nvGraphicFramePr>
        <p:xfrm>
          <a:off x="6096000" y="2844029"/>
          <a:ext cx="5029200" cy="2217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899678884"/>
              </p:ext>
            </p:extLst>
          </p:nvPr>
        </p:nvGraphicFramePr>
        <p:xfrm>
          <a:off x="3581401" y="4523996"/>
          <a:ext cx="5029200" cy="221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0894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  <p:bldGraphic spid="7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Pantallas responsiva del sitio web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Resolución </a:t>
            </a:r>
            <a:r>
              <a:rPr lang="en-US" dirty="0" smtClean="0"/>
              <a:t>1600x992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202128"/>
            <a:ext cx="4754563" cy="2307944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Resolución </a:t>
            </a:r>
            <a:r>
              <a:rPr lang="en-US" dirty="0" smtClean="0"/>
              <a:t>1280x802</a:t>
            </a:r>
            <a:endParaRPr lang="es-E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3813" y="2849346"/>
            <a:ext cx="4754562" cy="301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Pantallas responsiva del sitio web</a:t>
            </a:r>
            <a:endParaRPr lang="es-E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Resolución </a:t>
            </a:r>
            <a:r>
              <a:rPr lang="en-US" dirty="0"/>
              <a:t>768x1024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Resolución </a:t>
            </a:r>
            <a:r>
              <a:rPr lang="en-US" dirty="0"/>
              <a:t>320x480</a:t>
            </a:r>
            <a:endParaRPr lang="es-E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7945" y="2755900"/>
            <a:ext cx="2418623" cy="3200400"/>
          </a:xfrm>
          <a:prstGeom prst="rect">
            <a:avLst/>
          </a:prstGeom>
        </p:spPr>
      </p:pic>
      <p:pic>
        <p:nvPicPr>
          <p:cNvPr id="11" name="Marcador de contenido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68606" y="2755900"/>
            <a:ext cx="216497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Experiencia de usuario UX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abrir la página web nos encontramos con 2 menús diferentes cuando podrían ser uno solo bien organizado. El segundo menú no es responsivo.</a:t>
            </a:r>
          </a:p>
          <a:p>
            <a:r>
              <a:rPr lang="es-ES" dirty="0" smtClean="0"/>
              <a:t>La barra de búsqueda fue ubicada en el centro de la página cuando debería haber sido ubicada al inicio para facilitarle la búsqueda de elementos a los usuarios. </a:t>
            </a:r>
          </a:p>
          <a:p>
            <a:r>
              <a:rPr lang="es-ES" dirty="0" smtClean="0"/>
              <a:t>Considero que el último carrusel debería estar ubicado antes que las noticias y el calendario ya que contiene información de las carreras.</a:t>
            </a:r>
          </a:p>
          <a:p>
            <a:r>
              <a:rPr lang="es-ES" dirty="0" smtClean="0"/>
              <a:t>No se tuvo en cuenta la accesibilidad ya que los botones de los carruseles no son visibles y la letra del menú principal es casi del mismo tono que el background.</a:t>
            </a:r>
          </a:p>
          <a:p>
            <a:r>
              <a:rPr lang="es-ES" dirty="0" smtClean="0"/>
              <a:t>Hay botones que se sobreponen a la información y todos tienen diferentes colores.</a:t>
            </a:r>
          </a:p>
          <a:p>
            <a:r>
              <a:rPr lang="es-ES" dirty="0" smtClean="0"/>
              <a:t>El primer carrusel posee información desactualizada sobre eventos pasados.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6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274</TotalTime>
  <Words>779</Words>
  <Application>Microsoft Office PowerPoint</Application>
  <PresentationFormat>Panorámica</PresentationFormat>
  <Paragraphs>80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Calibri-Bold</vt:lpstr>
      <vt:lpstr>Century Gothic</vt:lpstr>
      <vt:lpstr>Garamond</vt:lpstr>
      <vt:lpstr>Savon</vt:lpstr>
      <vt:lpstr>Presentación de PowerPoint</vt:lpstr>
      <vt:lpstr>Presentación de PowerPoint</vt:lpstr>
      <vt:lpstr>Herramientas digitales</vt:lpstr>
      <vt:lpstr>Herramientas digitales</vt:lpstr>
      <vt:lpstr>Herramientas digitales</vt:lpstr>
      <vt:lpstr>Herramientas digitales</vt:lpstr>
      <vt:lpstr>Pantallas responsiva del sitio web</vt:lpstr>
      <vt:lpstr>Pantallas responsiva del sitio web</vt:lpstr>
      <vt:lpstr>Experiencia de usuario UX</vt:lpstr>
      <vt:lpstr>Fuentes tipográficas</vt:lpstr>
      <vt:lpstr>Elementos web avanzados</vt:lpstr>
      <vt:lpstr>Elementos web avanzados</vt:lpstr>
      <vt:lpstr>Elementos multimedia</vt:lpstr>
      <vt:lpstr>Velocidad del sitio web</vt:lpstr>
      <vt:lpstr>Validación W3C</vt:lpstr>
      <vt:lpstr>Redes sociales y sus enlaces</vt:lpstr>
      <vt:lpstr>Rostro humano, avatar e ilustraciones web</vt:lpstr>
      <vt:lpstr>Conclusiones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22</cp:revision>
  <dcterms:created xsi:type="dcterms:W3CDTF">2023-09-22T16:29:06Z</dcterms:created>
  <dcterms:modified xsi:type="dcterms:W3CDTF">2023-09-22T21:03:41Z</dcterms:modified>
</cp:coreProperties>
</file>