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5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694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78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71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98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13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837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3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4ECB8D-C6E4-4E4F-93E2-4F33635EBD7E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7D71A2-3FA1-43EE-A80B-49CC8930FA5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8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847A7-9F2B-45C8-9A10-477C24970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cook</a:t>
            </a:r>
            <a:r>
              <a:rPr lang="pt-BR" dirty="0"/>
              <a:t> for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668A9B-D369-4F14-8969-F77090D2F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dirty="0" err="1"/>
              <a:t>Felippe</a:t>
            </a:r>
            <a:r>
              <a:rPr lang="pt-BR" b="0" dirty="0"/>
              <a:t> nascimento e </a:t>
            </a:r>
            <a:r>
              <a:rPr lang="pt-BR" b="0" dirty="0" err="1"/>
              <a:t>vinicius</a:t>
            </a:r>
            <a:r>
              <a:rPr lang="pt-BR" b="0" dirty="0"/>
              <a:t> </a:t>
            </a:r>
            <a:r>
              <a:rPr lang="pt-BR" b="0" dirty="0" err="1"/>
              <a:t>arnhold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38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9C5BE-CD92-4E03-975D-AB1C0B3D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Cartas de receita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827AD45-00EC-4CEF-9749-3FA658E26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881515"/>
            <a:ext cx="7047560" cy="3594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43A25F-A0D7-4808-841C-E96CE925C255}"/>
              </a:ext>
            </a:extLst>
          </p:cNvPr>
          <p:cNvSpPr txBox="1"/>
          <p:nvPr/>
        </p:nvSpPr>
        <p:spPr>
          <a:xfrm>
            <a:off x="1251678" y="2193350"/>
            <a:ext cx="1005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cartas de receita possuem uma marcação no canto superior direito para facilitar sua identificação</a:t>
            </a:r>
          </a:p>
          <a:p>
            <a:r>
              <a:rPr lang="pt-BR" dirty="0"/>
              <a:t>Cada carta de receita possui de 2 a 4 ingredientes necessários para ser completada. </a:t>
            </a:r>
          </a:p>
        </p:txBody>
      </p:sp>
    </p:spTree>
    <p:extLst>
      <p:ext uri="{BB962C8B-B14F-4D97-AF65-F5344CB8AC3E}">
        <p14:creationId xmlns:p14="http://schemas.microsoft.com/office/powerpoint/2010/main" val="24723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337F7-3199-47BA-959D-7FC98EC6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Carta de ingrediente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4A37-0AB2-4A09-88EE-2F4DF071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6816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carta de ingrediente pode ser usada para completar uma receita. Múltiplas receitas podem usar os mesmos ingredientes.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DB2343-ED5E-4862-88E1-6B8FB97B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182249"/>
            <a:ext cx="318179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11E6-CCC3-41EC-8E2B-54BADB31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50E72-14DC-4CFB-A5C3-C03CB20A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dois baralhos, um para receitas e um para ingredientes.</a:t>
            </a:r>
          </a:p>
          <a:p>
            <a:r>
              <a:rPr lang="pt-BR" dirty="0"/>
              <a:t>No inicio do jogo cada jogador compra 5 ingredientes.</a:t>
            </a:r>
          </a:p>
          <a:p>
            <a:r>
              <a:rPr lang="pt-BR" dirty="0"/>
              <a:t>A primeira pessoa a jogar, comprar do baralho de receitas, é sempre a pessoa a esquerda de quem distribuiu as cartas iniciais, a ordem das rodadas gira no sentido horário. Se qualquer um dos baralhos acabar, a pilha de descarte deverá ser embaralhada e se tornará o novo baralho tanto de ingredientes quanto pratos</a:t>
            </a:r>
          </a:p>
        </p:txBody>
      </p:sp>
    </p:spTree>
    <p:extLst>
      <p:ext uri="{BB962C8B-B14F-4D97-AF65-F5344CB8AC3E}">
        <p14:creationId xmlns:p14="http://schemas.microsoft.com/office/powerpoint/2010/main" val="107265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5170F-6C3D-4B12-8EA8-80CCB290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cada rodada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827B7-14A6-4EC9-9C28-70C719A3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cada rodada um único jogador, progredindo no sentido horário, compra duas receitas do baralho e então releva uma e descartar a outra.</a:t>
            </a:r>
          </a:p>
          <a:p>
            <a:r>
              <a:rPr lang="pt-BR" dirty="0"/>
              <a:t>Cada jogador, por ordem de jogada, pode escolher completar a receita revelada se possuir as cartas necessárias, para isso ele deve jogar todas as cartas de ingredientes necessárias da sua mão.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2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E4239-CBA9-477D-8055-0293B742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APÓS A RODADA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9A9A0-8397-439D-A179-7FF227F1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um jogador completou uma receita ele deve comprar cartas até possuir 5.</a:t>
            </a:r>
          </a:p>
          <a:p>
            <a:r>
              <a:rPr lang="pt-BR" dirty="0"/>
              <a:t>Cada outro jogador pode opcionalmente descartar até 3 ingredientes e comprar o mesmo número de cartas.</a:t>
            </a:r>
          </a:p>
        </p:txBody>
      </p:sp>
    </p:spTree>
    <p:extLst>
      <p:ext uri="{BB962C8B-B14F-4D97-AF65-F5344CB8AC3E}">
        <p14:creationId xmlns:p14="http://schemas.microsoft.com/office/powerpoint/2010/main" val="29846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9B50F-90FA-4C18-9D26-BB52B489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F306A-A997-4ECC-BEB3-6B88B735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prato/receita tem um valor de pontos tanto para quem compra quanto para quem completa, a cada ingrediente utilizado o jogador que completar a receita ganhará 1 ponto, já o que revelou a carta a ser completada ganhará 1 ponto para cada 2 cartas utilizadas. </a:t>
            </a:r>
          </a:p>
          <a:p>
            <a:r>
              <a:rPr lang="pt-BR" dirty="0"/>
              <a:t>Quando um jogador fizer 20 pontos ele é considerado o vencedor e o jogo acaba imediatamente.</a:t>
            </a:r>
          </a:p>
        </p:txBody>
      </p:sp>
    </p:spTree>
    <p:extLst>
      <p:ext uri="{BB962C8B-B14F-4D97-AF65-F5344CB8AC3E}">
        <p14:creationId xmlns:p14="http://schemas.microsoft.com/office/powerpoint/2010/main" val="5046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B7574-0288-4F66-98A0-F694688B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862185778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176</TotalTime>
  <Words>313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cook for me</vt:lpstr>
      <vt:lpstr>Cartas de receita</vt:lpstr>
      <vt:lpstr>Carta de ingrediente</vt:lpstr>
      <vt:lpstr>REGRAS</vt:lpstr>
      <vt:lpstr>A cada rodada</vt:lpstr>
      <vt:lpstr>APÓS A RODADA</vt:lpstr>
      <vt:lpstr>VITÓRIA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for me</dc:title>
  <dc:creator>Vinicius Arnhold</dc:creator>
  <cp:lastModifiedBy>Vinicius Arnhold</cp:lastModifiedBy>
  <cp:revision>8</cp:revision>
  <dcterms:created xsi:type="dcterms:W3CDTF">2020-05-10T21:23:30Z</dcterms:created>
  <dcterms:modified xsi:type="dcterms:W3CDTF">2020-05-11T00:20:28Z</dcterms:modified>
</cp:coreProperties>
</file>