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9" r:id="rId4"/>
    <p:sldId id="268" r:id="rId5"/>
    <p:sldId id="270" r:id="rId6"/>
    <p:sldId id="272" r:id="rId7"/>
    <p:sldId id="273" r:id="rId8"/>
    <p:sldId id="274" r:id="rId9"/>
    <p:sldId id="275" r:id="rId10"/>
    <p:sldId id="276" r:id="rId11"/>
    <p:sldId id="294" r:id="rId12"/>
    <p:sldId id="297" r:id="rId13"/>
    <p:sldId id="298" r:id="rId14"/>
    <p:sldId id="283" r:id="rId15"/>
    <p:sldId id="299" r:id="rId16"/>
    <p:sldId id="300" r:id="rId17"/>
    <p:sldId id="286" r:id="rId18"/>
    <p:sldId id="287" r:id="rId19"/>
    <p:sldId id="301" r:id="rId20"/>
    <p:sldId id="302" r:id="rId21"/>
    <p:sldId id="290" r:id="rId22"/>
    <p:sldId id="292" r:id="rId23"/>
    <p:sldId id="267" r:id="rId24"/>
    <p:sldId id="260" r:id="rId25"/>
    <p:sldId id="278" r:id="rId26"/>
    <p:sldId id="279" r:id="rId27"/>
    <p:sldId id="263" r:id="rId28"/>
    <p:sldId id="280" r:id="rId29"/>
    <p:sldId id="26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E1D1D-D7EF-4647-83D7-9C6F3A59AD78}" type="doc">
      <dgm:prSet loTypeId="urn:microsoft.com/office/officeart/2005/8/layout/hierarchy3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ID"/>
        </a:p>
      </dgm:t>
    </dgm:pt>
    <dgm:pt modelId="{675A8965-6BC7-4A69-A8B3-E761328FCEB4}">
      <dgm:prSet phldrT="[Text]"/>
      <dgm:spPr/>
      <dgm:t>
        <a:bodyPr/>
        <a:lstStyle/>
        <a:p>
          <a:r>
            <a:rPr lang="en-ID"/>
            <a:t>Default</a:t>
          </a:r>
        </a:p>
      </dgm:t>
    </dgm:pt>
    <dgm:pt modelId="{75FF0012-D81A-4A32-ADCC-0D58DB7D7EFD}" type="parTrans" cxnId="{A3CA716B-EEB3-4391-9E29-847A28E23957}">
      <dgm:prSet/>
      <dgm:spPr/>
      <dgm:t>
        <a:bodyPr/>
        <a:lstStyle/>
        <a:p>
          <a:endParaRPr lang="en-ID"/>
        </a:p>
      </dgm:t>
    </dgm:pt>
    <dgm:pt modelId="{080302CF-4D8A-4C10-BD17-C87C2C425DCA}" type="sibTrans" cxnId="{A3CA716B-EEB3-4391-9E29-847A28E23957}">
      <dgm:prSet/>
      <dgm:spPr/>
      <dgm:t>
        <a:bodyPr/>
        <a:lstStyle/>
        <a:p>
          <a:endParaRPr lang="en-ID"/>
        </a:p>
      </dgm:t>
    </dgm:pt>
    <dgm:pt modelId="{370911A6-07CF-4A84-818A-A4550792EBB0}">
      <dgm:prSet phldrT="[Text]"/>
      <dgm:spPr/>
      <dgm:t>
        <a:bodyPr/>
        <a:lstStyle/>
        <a:p>
          <a:r>
            <a:rPr lang="en-ID" i="1"/>
            <a:t>Stages </a:t>
          </a:r>
          <a:r>
            <a:rPr lang="en-ID" i="0"/>
            <a:t>otomatis diset sebanyak lima </a:t>
          </a:r>
          <a:r>
            <a:rPr lang="en-ID" i="1"/>
            <a:t>stages</a:t>
          </a:r>
        </a:p>
      </dgm:t>
    </dgm:pt>
    <dgm:pt modelId="{0B2E30AC-E46D-4D6E-AEA6-DE1E45843D3F}" type="parTrans" cxnId="{EFB605DA-5CF7-4084-9433-85F34AC37DF5}">
      <dgm:prSet/>
      <dgm:spPr/>
      <dgm:t>
        <a:bodyPr/>
        <a:lstStyle/>
        <a:p>
          <a:endParaRPr lang="en-ID"/>
        </a:p>
      </dgm:t>
    </dgm:pt>
    <dgm:pt modelId="{FB5A65DC-A975-461E-BAFE-146ACCA3624F}" type="sibTrans" cxnId="{EFB605DA-5CF7-4084-9433-85F34AC37DF5}">
      <dgm:prSet/>
      <dgm:spPr/>
      <dgm:t>
        <a:bodyPr/>
        <a:lstStyle/>
        <a:p>
          <a:endParaRPr lang="en-ID"/>
        </a:p>
      </dgm:t>
    </dgm:pt>
    <dgm:pt modelId="{805F1DA7-812D-4878-97EF-C57775408C36}">
      <dgm:prSet phldrT="[Text]"/>
      <dgm:spPr/>
      <dgm:t>
        <a:bodyPr/>
        <a:lstStyle/>
        <a:p>
          <a:r>
            <a:rPr lang="en-ID"/>
            <a:t>Custom</a:t>
          </a:r>
        </a:p>
      </dgm:t>
    </dgm:pt>
    <dgm:pt modelId="{D525D541-4803-4B08-8DF7-97BFBD2BE506}" type="parTrans" cxnId="{9B798535-0839-46BE-A2AC-A03B45C84435}">
      <dgm:prSet/>
      <dgm:spPr/>
      <dgm:t>
        <a:bodyPr/>
        <a:lstStyle/>
        <a:p>
          <a:endParaRPr lang="en-ID"/>
        </a:p>
      </dgm:t>
    </dgm:pt>
    <dgm:pt modelId="{E61F0FCF-9C98-4E87-AE5A-33EB0675454F}" type="sibTrans" cxnId="{9B798535-0839-46BE-A2AC-A03B45C84435}">
      <dgm:prSet/>
      <dgm:spPr/>
      <dgm:t>
        <a:bodyPr/>
        <a:lstStyle/>
        <a:p>
          <a:endParaRPr lang="en-ID"/>
        </a:p>
      </dgm:t>
    </dgm:pt>
    <dgm:pt modelId="{F4B32689-C395-4303-9A8E-E370E580F300}">
      <dgm:prSet phldrT="[Text]"/>
      <dgm:spPr/>
      <dgm:t>
        <a:bodyPr/>
        <a:lstStyle/>
        <a:p>
          <a:r>
            <a:rPr lang="en-ID" i="1" dirty="0"/>
            <a:t>User </a:t>
          </a:r>
          <a:r>
            <a:rPr lang="en-ID" i="0" dirty="0" err="1"/>
            <a:t>dapat</a:t>
          </a:r>
          <a:r>
            <a:rPr lang="en-ID" i="0" dirty="0"/>
            <a:t> </a:t>
          </a:r>
          <a:r>
            <a:rPr lang="en-ID" i="0" dirty="0" err="1"/>
            <a:t>memasukkan</a:t>
          </a:r>
          <a:r>
            <a:rPr lang="en-ID" i="0" dirty="0"/>
            <a:t> </a:t>
          </a:r>
          <a:r>
            <a:rPr lang="en-ID" i="0" dirty="0" err="1"/>
            <a:t>jumlah</a:t>
          </a:r>
          <a:r>
            <a:rPr lang="en-ID" i="0" dirty="0"/>
            <a:t> </a:t>
          </a:r>
          <a:r>
            <a:rPr lang="en-ID" i="1" dirty="0"/>
            <a:t>stages </a:t>
          </a:r>
          <a:r>
            <a:rPr lang="en-ID" i="0" dirty="0"/>
            <a:t>yang </a:t>
          </a:r>
          <a:r>
            <a:rPr lang="en-ID" i="0" dirty="0" err="1"/>
            <a:t>diinginkan</a:t>
          </a:r>
          <a:endParaRPr lang="en-ID" i="1" dirty="0"/>
        </a:p>
      </dgm:t>
    </dgm:pt>
    <dgm:pt modelId="{3719007D-09D1-48DB-9199-6A471E48DB7C}" type="parTrans" cxnId="{E78C9262-60C1-4C52-B99B-341C19A001BD}">
      <dgm:prSet/>
      <dgm:spPr/>
      <dgm:t>
        <a:bodyPr/>
        <a:lstStyle/>
        <a:p>
          <a:endParaRPr lang="en-ID"/>
        </a:p>
      </dgm:t>
    </dgm:pt>
    <dgm:pt modelId="{DE42EFE7-1146-470A-845C-C025BB3FE3AC}" type="sibTrans" cxnId="{E78C9262-60C1-4C52-B99B-341C19A001BD}">
      <dgm:prSet/>
      <dgm:spPr/>
      <dgm:t>
        <a:bodyPr/>
        <a:lstStyle/>
        <a:p>
          <a:endParaRPr lang="en-ID"/>
        </a:p>
      </dgm:t>
    </dgm:pt>
    <dgm:pt modelId="{7359F2C4-08AD-4D61-89D1-F97869D11F0D}" type="pres">
      <dgm:prSet presAssocID="{6A9E1D1D-D7EF-4647-83D7-9C6F3A59AD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7C5964-67D3-4F56-8D12-2007AC92CDFA}" type="pres">
      <dgm:prSet presAssocID="{675A8965-6BC7-4A69-A8B3-E761328FCEB4}" presName="root" presStyleCnt="0"/>
      <dgm:spPr/>
    </dgm:pt>
    <dgm:pt modelId="{7A635C49-E9AB-4483-ACDA-6F236FEAE515}" type="pres">
      <dgm:prSet presAssocID="{675A8965-6BC7-4A69-A8B3-E761328FCEB4}" presName="rootComposite" presStyleCnt="0"/>
      <dgm:spPr/>
    </dgm:pt>
    <dgm:pt modelId="{A0E8E46D-A17B-4106-BAE3-CD3CB414DCD2}" type="pres">
      <dgm:prSet presAssocID="{675A8965-6BC7-4A69-A8B3-E761328FCEB4}" presName="rootText" presStyleLbl="node1" presStyleIdx="0" presStyleCnt="2"/>
      <dgm:spPr/>
    </dgm:pt>
    <dgm:pt modelId="{6C869952-E620-428F-8A27-2DF92FD06498}" type="pres">
      <dgm:prSet presAssocID="{675A8965-6BC7-4A69-A8B3-E761328FCEB4}" presName="rootConnector" presStyleLbl="node1" presStyleIdx="0" presStyleCnt="2"/>
      <dgm:spPr/>
    </dgm:pt>
    <dgm:pt modelId="{DC18B833-D477-4D3B-9AA7-AFC4615CC6AC}" type="pres">
      <dgm:prSet presAssocID="{675A8965-6BC7-4A69-A8B3-E761328FCEB4}" presName="childShape" presStyleCnt="0"/>
      <dgm:spPr/>
    </dgm:pt>
    <dgm:pt modelId="{ADA1387E-93B9-4988-8044-EDF0A514DCE2}" type="pres">
      <dgm:prSet presAssocID="{0B2E30AC-E46D-4D6E-AEA6-DE1E45843D3F}" presName="Name13" presStyleLbl="parChTrans1D2" presStyleIdx="0" presStyleCnt="2"/>
      <dgm:spPr/>
    </dgm:pt>
    <dgm:pt modelId="{162C662D-7770-474D-9E0C-CAAD42F16BD9}" type="pres">
      <dgm:prSet presAssocID="{370911A6-07CF-4A84-818A-A4550792EBB0}" presName="childText" presStyleLbl="bgAcc1" presStyleIdx="0" presStyleCnt="2">
        <dgm:presLayoutVars>
          <dgm:bulletEnabled val="1"/>
        </dgm:presLayoutVars>
      </dgm:prSet>
      <dgm:spPr/>
    </dgm:pt>
    <dgm:pt modelId="{B15800E2-74A7-401E-B1E4-D5A3A1066170}" type="pres">
      <dgm:prSet presAssocID="{805F1DA7-812D-4878-97EF-C57775408C36}" presName="root" presStyleCnt="0"/>
      <dgm:spPr/>
    </dgm:pt>
    <dgm:pt modelId="{09F371EF-2F5B-4630-82E0-A7C164C11332}" type="pres">
      <dgm:prSet presAssocID="{805F1DA7-812D-4878-97EF-C57775408C36}" presName="rootComposite" presStyleCnt="0"/>
      <dgm:spPr/>
    </dgm:pt>
    <dgm:pt modelId="{F2CDF5BE-AB09-408E-89A7-3D56EF813E93}" type="pres">
      <dgm:prSet presAssocID="{805F1DA7-812D-4878-97EF-C57775408C36}" presName="rootText" presStyleLbl="node1" presStyleIdx="1" presStyleCnt="2"/>
      <dgm:spPr/>
    </dgm:pt>
    <dgm:pt modelId="{65FAB0E4-28BF-4520-A766-77A420959E1E}" type="pres">
      <dgm:prSet presAssocID="{805F1DA7-812D-4878-97EF-C57775408C36}" presName="rootConnector" presStyleLbl="node1" presStyleIdx="1" presStyleCnt="2"/>
      <dgm:spPr/>
    </dgm:pt>
    <dgm:pt modelId="{ED1DC665-C28B-4818-B132-4B8F0511DE74}" type="pres">
      <dgm:prSet presAssocID="{805F1DA7-812D-4878-97EF-C57775408C36}" presName="childShape" presStyleCnt="0"/>
      <dgm:spPr/>
    </dgm:pt>
    <dgm:pt modelId="{62A4B5C4-9E35-458A-AB8E-294FBC6525F2}" type="pres">
      <dgm:prSet presAssocID="{3719007D-09D1-48DB-9199-6A471E48DB7C}" presName="Name13" presStyleLbl="parChTrans1D2" presStyleIdx="1" presStyleCnt="2"/>
      <dgm:spPr/>
    </dgm:pt>
    <dgm:pt modelId="{97D7163A-FFE5-4363-9825-593F623FCE2C}" type="pres">
      <dgm:prSet presAssocID="{F4B32689-C395-4303-9A8E-E370E580F30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33A8E17-4061-4FD4-A672-2329C9A21213}" type="presOf" srcId="{675A8965-6BC7-4A69-A8B3-E761328FCEB4}" destId="{A0E8E46D-A17B-4106-BAE3-CD3CB414DCD2}" srcOrd="0" destOrd="0" presId="urn:microsoft.com/office/officeart/2005/8/layout/hierarchy3"/>
    <dgm:cxn modelId="{74291219-C3A2-4FF7-B622-4ADB3444094A}" type="presOf" srcId="{F4B32689-C395-4303-9A8E-E370E580F300}" destId="{97D7163A-FFE5-4363-9825-593F623FCE2C}" srcOrd="0" destOrd="0" presId="urn:microsoft.com/office/officeart/2005/8/layout/hierarchy3"/>
    <dgm:cxn modelId="{34781A2F-6EFF-4111-92F1-4285E7EDDB31}" type="presOf" srcId="{805F1DA7-812D-4878-97EF-C57775408C36}" destId="{F2CDF5BE-AB09-408E-89A7-3D56EF813E93}" srcOrd="0" destOrd="0" presId="urn:microsoft.com/office/officeart/2005/8/layout/hierarchy3"/>
    <dgm:cxn modelId="{C9D83D32-2A86-43CC-B2F5-D661FAF2B20D}" type="presOf" srcId="{370911A6-07CF-4A84-818A-A4550792EBB0}" destId="{162C662D-7770-474D-9E0C-CAAD42F16BD9}" srcOrd="0" destOrd="0" presId="urn:microsoft.com/office/officeart/2005/8/layout/hierarchy3"/>
    <dgm:cxn modelId="{9B798535-0839-46BE-A2AC-A03B45C84435}" srcId="{6A9E1D1D-D7EF-4647-83D7-9C6F3A59AD78}" destId="{805F1DA7-812D-4878-97EF-C57775408C36}" srcOrd="1" destOrd="0" parTransId="{D525D541-4803-4B08-8DF7-97BFBD2BE506}" sibTransId="{E61F0FCF-9C98-4E87-AE5A-33EB0675454F}"/>
    <dgm:cxn modelId="{E78C9262-60C1-4C52-B99B-341C19A001BD}" srcId="{805F1DA7-812D-4878-97EF-C57775408C36}" destId="{F4B32689-C395-4303-9A8E-E370E580F300}" srcOrd="0" destOrd="0" parTransId="{3719007D-09D1-48DB-9199-6A471E48DB7C}" sibTransId="{DE42EFE7-1146-470A-845C-C025BB3FE3AC}"/>
    <dgm:cxn modelId="{6F61DA66-6AC0-4C3C-A455-C204C1AE74BC}" type="presOf" srcId="{805F1DA7-812D-4878-97EF-C57775408C36}" destId="{65FAB0E4-28BF-4520-A766-77A420959E1E}" srcOrd="1" destOrd="0" presId="urn:microsoft.com/office/officeart/2005/8/layout/hierarchy3"/>
    <dgm:cxn modelId="{A3CA716B-EEB3-4391-9E29-847A28E23957}" srcId="{6A9E1D1D-D7EF-4647-83D7-9C6F3A59AD78}" destId="{675A8965-6BC7-4A69-A8B3-E761328FCEB4}" srcOrd="0" destOrd="0" parTransId="{75FF0012-D81A-4A32-ADCC-0D58DB7D7EFD}" sibTransId="{080302CF-4D8A-4C10-BD17-C87C2C425DCA}"/>
    <dgm:cxn modelId="{7ABFC175-E026-48B3-9695-18D3353E2CB3}" type="presOf" srcId="{0B2E30AC-E46D-4D6E-AEA6-DE1E45843D3F}" destId="{ADA1387E-93B9-4988-8044-EDF0A514DCE2}" srcOrd="0" destOrd="0" presId="urn:microsoft.com/office/officeart/2005/8/layout/hierarchy3"/>
    <dgm:cxn modelId="{E09ECE59-9511-4E0D-A971-F70E016A84FE}" type="presOf" srcId="{6A9E1D1D-D7EF-4647-83D7-9C6F3A59AD78}" destId="{7359F2C4-08AD-4D61-89D1-F97869D11F0D}" srcOrd="0" destOrd="0" presId="urn:microsoft.com/office/officeart/2005/8/layout/hierarchy3"/>
    <dgm:cxn modelId="{0341C180-B600-4E2D-9890-64F517873050}" type="presOf" srcId="{3719007D-09D1-48DB-9199-6A471E48DB7C}" destId="{62A4B5C4-9E35-458A-AB8E-294FBC6525F2}" srcOrd="0" destOrd="0" presId="urn:microsoft.com/office/officeart/2005/8/layout/hierarchy3"/>
    <dgm:cxn modelId="{EFB605DA-5CF7-4084-9433-85F34AC37DF5}" srcId="{675A8965-6BC7-4A69-A8B3-E761328FCEB4}" destId="{370911A6-07CF-4A84-818A-A4550792EBB0}" srcOrd="0" destOrd="0" parTransId="{0B2E30AC-E46D-4D6E-AEA6-DE1E45843D3F}" sibTransId="{FB5A65DC-A975-461E-BAFE-146ACCA3624F}"/>
    <dgm:cxn modelId="{E44309E9-6C7E-4952-9CB6-66F00F7DFB23}" type="presOf" srcId="{675A8965-6BC7-4A69-A8B3-E761328FCEB4}" destId="{6C869952-E620-428F-8A27-2DF92FD06498}" srcOrd="1" destOrd="0" presId="urn:microsoft.com/office/officeart/2005/8/layout/hierarchy3"/>
    <dgm:cxn modelId="{38496B15-502B-4E45-AB61-95C44E211B51}" type="presParOf" srcId="{7359F2C4-08AD-4D61-89D1-F97869D11F0D}" destId="{617C5964-67D3-4F56-8D12-2007AC92CDFA}" srcOrd="0" destOrd="0" presId="urn:microsoft.com/office/officeart/2005/8/layout/hierarchy3"/>
    <dgm:cxn modelId="{B6F8A411-9C97-494F-B6BE-AD83BBEBB568}" type="presParOf" srcId="{617C5964-67D3-4F56-8D12-2007AC92CDFA}" destId="{7A635C49-E9AB-4483-ACDA-6F236FEAE515}" srcOrd="0" destOrd="0" presId="urn:microsoft.com/office/officeart/2005/8/layout/hierarchy3"/>
    <dgm:cxn modelId="{FFE52A1F-96E5-4796-8AE5-C20E8D9D062E}" type="presParOf" srcId="{7A635C49-E9AB-4483-ACDA-6F236FEAE515}" destId="{A0E8E46D-A17B-4106-BAE3-CD3CB414DCD2}" srcOrd="0" destOrd="0" presId="urn:microsoft.com/office/officeart/2005/8/layout/hierarchy3"/>
    <dgm:cxn modelId="{C259FE8C-2D7D-4350-AAFB-E51970B2A839}" type="presParOf" srcId="{7A635C49-E9AB-4483-ACDA-6F236FEAE515}" destId="{6C869952-E620-428F-8A27-2DF92FD06498}" srcOrd="1" destOrd="0" presId="urn:microsoft.com/office/officeart/2005/8/layout/hierarchy3"/>
    <dgm:cxn modelId="{63E5323B-7489-4F3D-A659-BF167CD7AD5F}" type="presParOf" srcId="{617C5964-67D3-4F56-8D12-2007AC92CDFA}" destId="{DC18B833-D477-4D3B-9AA7-AFC4615CC6AC}" srcOrd="1" destOrd="0" presId="urn:microsoft.com/office/officeart/2005/8/layout/hierarchy3"/>
    <dgm:cxn modelId="{A2160419-9D68-493F-8E98-E6CD0FEA127E}" type="presParOf" srcId="{DC18B833-D477-4D3B-9AA7-AFC4615CC6AC}" destId="{ADA1387E-93B9-4988-8044-EDF0A514DCE2}" srcOrd="0" destOrd="0" presId="urn:microsoft.com/office/officeart/2005/8/layout/hierarchy3"/>
    <dgm:cxn modelId="{318B366E-5FFA-4E20-87C5-CB3ABEA49F34}" type="presParOf" srcId="{DC18B833-D477-4D3B-9AA7-AFC4615CC6AC}" destId="{162C662D-7770-474D-9E0C-CAAD42F16BD9}" srcOrd="1" destOrd="0" presId="urn:microsoft.com/office/officeart/2005/8/layout/hierarchy3"/>
    <dgm:cxn modelId="{F518F684-519C-4BDD-A977-9847E1638D77}" type="presParOf" srcId="{7359F2C4-08AD-4D61-89D1-F97869D11F0D}" destId="{B15800E2-74A7-401E-B1E4-D5A3A1066170}" srcOrd="1" destOrd="0" presId="urn:microsoft.com/office/officeart/2005/8/layout/hierarchy3"/>
    <dgm:cxn modelId="{44EE15E1-94A8-4AA1-B09A-916F02D23239}" type="presParOf" srcId="{B15800E2-74A7-401E-B1E4-D5A3A1066170}" destId="{09F371EF-2F5B-4630-82E0-A7C164C11332}" srcOrd="0" destOrd="0" presId="urn:microsoft.com/office/officeart/2005/8/layout/hierarchy3"/>
    <dgm:cxn modelId="{F306ABD7-14C3-4A1D-A31A-9AA30C41B720}" type="presParOf" srcId="{09F371EF-2F5B-4630-82E0-A7C164C11332}" destId="{F2CDF5BE-AB09-408E-89A7-3D56EF813E93}" srcOrd="0" destOrd="0" presId="urn:microsoft.com/office/officeart/2005/8/layout/hierarchy3"/>
    <dgm:cxn modelId="{817D45CC-83FA-4D10-872D-1447FE30BAF2}" type="presParOf" srcId="{09F371EF-2F5B-4630-82E0-A7C164C11332}" destId="{65FAB0E4-28BF-4520-A766-77A420959E1E}" srcOrd="1" destOrd="0" presId="urn:microsoft.com/office/officeart/2005/8/layout/hierarchy3"/>
    <dgm:cxn modelId="{1EC90A3C-D1D9-484E-8535-35E62BEC3FE6}" type="presParOf" srcId="{B15800E2-74A7-401E-B1E4-D5A3A1066170}" destId="{ED1DC665-C28B-4818-B132-4B8F0511DE74}" srcOrd="1" destOrd="0" presId="urn:microsoft.com/office/officeart/2005/8/layout/hierarchy3"/>
    <dgm:cxn modelId="{F10DFA23-7C80-4C07-A868-C824A331E3AB}" type="presParOf" srcId="{ED1DC665-C28B-4818-B132-4B8F0511DE74}" destId="{62A4B5C4-9E35-458A-AB8E-294FBC6525F2}" srcOrd="0" destOrd="0" presId="urn:microsoft.com/office/officeart/2005/8/layout/hierarchy3"/>
    <dgm:cxn modelId="{35704518-AE0D-4D89-B99C-FFFBB1E9B07E}" type="presParOf" srcId="{ED1DC665-C28B-4818-B132-4B8F0511DE74}" destId="{97D7163A-FFE5-4363-9825-593F623FCE2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BFBBC-7BA2-4375-A103-C83C0735606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30F14A-3582-4B7D-9A3F-29887CEE197A}">
      <dgm:prSet/>
      <dgm:spPr/>
      <dgm:t>
        <a:bodyPr/>
        <a:lstStyle/>
        <a:p>
          <a:r>
            <a:rPr lang="en-US" dirty="0" err="1"/>
            <a:t>Pemain</a:t>
          </a:r>
          <a:r>
            <a:rPr lang="en-US" dirty="0"/>
            <a:t> </a:t>
          </a:r>
          <a:r>
            <a:rPr lang="en-US" dirty="0" err="1"/>
            <a:t>pertama</a:t>
          </a:r>
          <a:r>
            <a:rPr lang="en-US" dirty="0"/>
            <a:t> dan </a:t>
          </a:r>
          <a:r>
            <a:rPr lang="en-US" dirty="0" err="1"/>
            <a:t>pemain</a:t>
          </a:r>
          <a:r>
            <a:rPr lang="en-US" dirty="0"/>
            <a:t> </a:t>
          </a:r>
          <a:r>
            <a:rPr lang="en-US" dirty="0" err="1"/>
            <a:t>kedua</a:t>
          </a:r>
          <a:r>
            <a:rPr lang="en-US" dirty="0"/>
            <a:t> </a:t>
          </a:r>
          <a:r>
            <a:rPr lang="en-US" dirty="0" err="1"/>
            <a:t>memasukkan</a:t>
          </a:r>
          <a:r>
            <a:rPr lang="en-US" dirty="0"/>
            <a:t> </a:t>
          </a:r>
          <a:r>
            <a:rPr lang="en-US" dirty="0" err="1"/>
            <a:t>nama</a:t>
          </a:r>
          <a:r>
            <a:rPr lang="en-US" dirty="0"/>
            <a:t>.</a:t>
          </a:r>
        </a:p>
      </dgm:t>
    </dgm:pt>
    <dgm:pt modelId="{65CEEA38-78C9-4245-B9C8-3AFE97D04C5B}" type="parTrans" cxnId="{DCAFAAD9-B002-4468-8DBF-0B98C28C7878}">
      <dgm:prSet/>
      <dgm:spPr/>
      <dgm:t>
        <a:bodyPr/>
        <a:lstStyle/>
        <a:p>
          <a:endParaRPr lang="en-US"/>
        </a:p>
      </dgm:t>
    </dgm:pt>
    <dgm:pt modelId="{CA261A07-E914-422C-A01B-C7E85606BF59}" type="sibTrans" cxnId="{DCAFAAD9-B002-4468-8DBF-0B98C28C7878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D0D03104-2F2A-4173-958A-76B8C9E97C90}">
      <dgm:prSet/>
      <dgm:spPr/>
      <dgm:t>
        <a:bodyPr/>
        <a:lstStyle/>
        <a:p>
          <a:r>
            <a:rPr lang="en-US" dirty="0" err="1"/>
            <a:t>Pemain</a:t>
          </a:r>
          <a:r>
            <a:rPr lang="en-US" dirty="0"/>
            <a:t> </a:t>
          </a:r>
          <a:r>
            <a:rPr lang="en-US" dirty="0" err="1"/>
            <a:t>pertama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mengisi</a:t>
          </a:r>
          <a:r>
            <a:rPr lang="en-US" dirty="0"/>
            <a:t> Question dan Answer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dioper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pemain</a:t>
          </a:r>
          <a:r>
            <a:rPr lang="en-US" dirty="0"/>
            <a:t> </a:t>
          </a:r>
          <a:r>
            <a:rPr lang="en-US" dirty="0" err="1"/>
            <a:t>kedua</a:t>
          </a:r>
          <a:endParaRPr lang="en-US" dirty="0"/>
        </a:p>
      </dgm:t>
    </dgm:pt>
    <dgm:pt modelId="{AB747942-C371-455F-BEEF-83F0457F12F7}" type="parTrans" cxnId="{BA12EE91-55EF-4F60-9BF7-00C9A44161E8}">
      <dgm:prSet/>
      <dgm:spPr/>
      <dgm:t>
        <a:bodyPr/>
        <a:lstStyle/>
        <a:p>
          <a:endParaRPr lang="en-US"/>
        </a:p>
      </dgm:t>
    </dgm:pt>
    <dgm:pt modelId="{9497F1B2-D3C0-40ED-849E-224EE61C2743}" type="sibTrans" cxnId="{BA12EE91-55EF-4F60-9BF7-00C9A44161E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529AC78-23B1-4680-B396-4E4E8849B62E}">
      <dgm:prSet/>
      <dgm:spPr/>
      <dgm:t>
        <a:bodyPr/>
        <a:lstStyle/>
        <a:p>
          <a:r>
            <a:rPr lang="en-US" i="0" dirty="0"/>
            <a:t>Question </a:t>
          </a:r>
          <a:r>
            <a:rPr lang="en-US" i="0" dirty="0" err="1"/>
            <a:t>dari</a:t>
          </a:r>
          <a:r>
            <a:rPr lang="en-US" i="0" dirty="0"/>
            <a:t> </a:t>
          </a:r>
          <a:r>
            <a:rPr lang="en-US" i="0" dirty="0" err="1"/>
            <a:t>pemain</a:t>
          </a:r>
          <a:r>
            <a:rPr lang="en-US" i="0" dirty="0"/>
            <a:t> </a:t>
          </a:r>
          <a:r>
            <a:rPr lang="en-US" i="0" dirty="0" err="1"/>
            <a:t>pertama</a:t>
          </a:r>
          <a:r>
            <a:rPr lang="en-US" i="0" dirty="0"/>
            <a:t> </a:t>
          </a:r>
          <a:r>
            <a:rPr lang="en-US" i="0" dirty="0" err="1"/>
            <a:t>muncul</a:t>
          </a:r>
          <a:r>
            <a:rPr lang="en-US" i="0" dirty="0"/>
            <a:t> di </a:t>
          </a:r>
          <a:r>
            <a:rPr lang="en-US" i="0" dirty="0" err="1"/>
            <a:t>layar</a:t>
          </a:r>
          <a:r>
            <a:rPr lang="en-US" i="0" dirty="0"/>
            <a:t> </a:t>
          </a:r>
          <a:r>
            <a:rPr lang="en-US" i="0" dirty="0" err="1"/>
            <a:t>pemain</a:t>
          </a:r>
          <a:r>
            <a:rPr lang="en-US" i="0" dirty="0"/>
            <a:t> </a:t>
          </a:r>
          <a:r>
            <a:rPr lang="en-US" i="0" dirty="0" err="1"/>
            <a:t>kedua</a:t>
          </a:r>
          <a:r>
            <a:rPr lang="en-US" i="0" dirty="0"/>
            <a:t>, </a:t>
          </a:r>
          <a:r>
            <a:rPr lang="en-US" i="0" dirty="0" err="1"/>
            <a:t>pemain</a:t>
          </a:r>
          <a:r>
            <a:rPr lang="en-US" i="0" dirty="0"/>
            <a:t> </a:t>
          </a:r>
          <a:r>
            <a:rPr lang="en-US" i="0" dirty="0" err="1"/>
            <a:t>kedua</a:t>
          </a:r>
          <a:r>
            <a:rPr lang="en-US" i="0" dirty="0"/>
            <a:t> </a:t>
          </a:r>
          <a:r>
            <a:rPr lang="en-US" i="0" dirty="0" err="1"/>
            <a:t>memasukkan</a:t>
          </a:r>
          <a:r>
            <a:rPr lang="en-US" i="0" dirty="0"/>
            <a:t> </a:t>
          </a:r>
          <a:r>
            <a:rPr lang="en-US" i="0" dirty="0" err="1"/>
            <a:t>tebakkan</a:t>
          </a:r>
          <a:r>
            <a:rPr lang="en-US" i="0" dirty="0"/>
            <a:t>, question </a:t>
          </a:r>
          <a:r>
            <a:rPr lang="en-US" i="0" dirty="0" err="1"/>
            <a:t>baru</a:t>
          </a:r>
          <a:r>
            <a:rPr lang="en-US" i="0" dirty="0"/>
            <a:t>, dan answer </a:t>
          </a:r>
          <a:r>
            <a:rPr lang="en-US" i="0" dirty="0" err="1"/>
            <a:t>baru</a:t>
          </a:r>
          <a:endParaRPr lang="en-US" i="0" dirty="0"/>
        </a:p>
      </dgm:t>
    </dgm:pt>
    <dgm:pt modelId="{07960135-04F6-4217-9252-BFE85047018D}" type="parTrans" cxnId="{B3B7AB13-93AF-477B-8060-1ABE98232A84}">
      <dgm:prSet/>
      <dgm:spPr/>
      <dgm:t>
        <a:bodyPr/>
        <a:lstStyle/>
        <a:p>
          <a:endParaRPr lang="en-US"/>
        </a:p>
      </dgm:t>
    </dgm:pt>
    <dgm:pt modelId="{F68ED288-4C15-4C97-AFFC-21B385873C81}" type="sibTrans" cxnId="{B3B7AB13-93AF-477B-8060-1ABE98232A8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7CAD678-5F43-4334-A43F-3C2BE217469B}">
      <dgm:prSet/>
      <dgm:spPr/>
      <dgm:t>
        <a:bodyPr/>
        <a:lstStyle/>
        <a:p>
          <a:r>
            <a:rPr lang="en-ID" dirty="0"/>
            <a:t>Question </a:t>
          </a:r>
          <a:r>
            <a:rPr lang="en-ID" dirty="0" err="1"/>
            <a:t>pemain</a:t>
          </a:r>
          <a:r>
            <a:rPr lang="en-ID" dirty="0"/>
            <a:t> </a:t>
          </a:r>
          <a:r>
            <a:rPr lang="en-ID" dirty="0" err="1"/>
            <a:t>kedua</a:t>
          </a:r>
          <a:r>
            <a:rPr lang="en-ID" dirty="0"/>
            <a:t>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muncul</a:t>
          </a:r>
          <a:r>
            <a:rPr lang="en-ID" dirty="0"/>
            <a:t> di </a:t>
          </a:r>
          <a:r>
            <a:rPr lang="en-ID" dirty="0" err="1"/>
            <a:t>layar</a:t>
          </a:r>
          <a:r>
            <a:rPr lang="en-ID" dirty="0"/>
            <a:t> </a:t>
          </a:r>
          <a:r>
            <a:rPr lang="en-ID" dirty="0" err="1"/>
            <a:t>pemain</a:t>
          </a:r>
          <a:r>
            <a:rPr lang="en-ID" dirty="0"/>
            <a:t> </a:t>
          </a:r>
          <a:r>
            <a:rPr lang="en-ID" dirty="0" err="1"/>
            <a:t>pertama</a:t>
          </a:r>
          <a:r>
            <a:rPr lang="en-ID" dirty="0"/>
            <a:t>, </a:t>
          </a:r>
          <a:r>
            <a:rPr lang="en-ID" dirty="0" err="1"/>
            <a:t>lalu</a:t>
          </a:r>
          <a:r>
            <a:rPr lang="en-ID" dirty="0"/>
            <a:t> </a:t>
          </a:r>
          <a:r>
            <a:rPr lang="en-ID" dirty="0" err="1"/>
            <a:t>pemain</a:t>
          </a:r>
          <a:r>
            <a:rPr lang="en-ID" dirty="0"/>
            <a:t> </a:t>
          </a:r>
          <a:r>
            <a:rPr lang="en-ID" dirty="0" err="1"/>
            <a:t>pertama</a:t>
          </a:r>
          <a:r>
            <a:rPr lang="en-ID" dirty="0"/>
            <a:t> </a:t>
          </a:r>
          <a:r>
            <a:rPr lang="en-ID" dirty="0" err="1"/>
            <a:t>menebak</a:t>
          </a:r>
          <a:r>
            <a:rPr lang="en-ID" dirty="0"/>
            <a:t>.</a:t>
          </a:r>
        </a:p>
      </dgm:t>
    </dgm:pt>
    <dgm:pt modelId="{0C9A51E4-C7DB-43FA-B911-DB07C9015841}" type="parTrans" cxnId="{A36DC660-9ECD-4380-A97C-932FC3B985BF}">
      <dgm:prSet/>
      <dgm:spPr/>
      <dgm:t>
        <a:bodyPr/>
        <a:lstStyle/>
        <a:p>
          <a:endParaRPr lang="en-ID"/>
        </a:p>
      </dgm:t>
    </dgm:pt>
    <dgm:pt modelId="{CA14A05C-30F5-4C07-A009-6D11D9DBF960}" type="sibTrans" cxnId="{A36DC660-9ECD-4380-A97C-932FC3B985BF}">
      <dgm:prSet phldrT="04" phldr="0"/>
      <dgm:spPr/>
      <dgm:t>
        <a:bodyPr/>
        <a:lstStyle/>
        <a:p>
          <a:r>
            <a:rPr lang="en-ID"/>
            <a:t>04</a:t>
          </a:r>
        </a:p>
      </dgm:t>
    </dgm:pt>
    <dgm:pt modelId="{623C1E30-E447-444C-8F51-C592BE745EE0}" type="pres">
      <dgm:prSet presAssocID="{409BFBBC-7BA2-4375-A103-C83C07356063}" presName="Name0" presStyleCnt="0">
        <dgm:presLayoutVars>
          <dgm:animLvl val="lvl"/>
          <dgm:resizeHandles val="exact"/>
        </dgm:presLayoutVars>
      </dgm:prSet>
      <dgm:spPr/>
    </dgm:pt>
    <dgm:pt modelId="{D10014D5-36D6-441E-B6B3-C9A0F09FF889}" type="pres">
      <dgm:prSet presAssocID="{0330F14A-3582-4B7D-9A3F-29887CEE197A}" presName="compositeNode" presStyleCnt="0">
        <dgm:presLayoutVars>
          <dgm:bulletEnabled val="1"/>
        </dgm:presLayoutVars>
      </dgm:prSet>
      <dgm:spPr/>
    </dgm:pt>
    <dgm:pt modelId="{D074A9DB-C249-47C9-A1B9-A93B0370CE0F}" type="pres">
      <dgm:prSet presAssocID="{0330F14A-3582-4B7D-9A3F-29887CEE197A}" presName="bgRect" presStyleLbl="alignNode1" presStyleIdx="0" presStyleCnt="4"/>
      <dgm:spPr/>
    </dgm:pt>
    <dgm:pt modelId="{EBC0F2E1-25A1-4D78-BA5E-CF4EC20175D4}" type="pres">
      <dgm:prSet presAssocID="{CA261A07-E914-422C-A01B-C7E85606BF5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25DF8E2-0876-4C93-A960-EBD36095898E}" type="pres">
      <dgm:prSet presAssocID="{0330F14A-3582-4B7D-9A3F-29887CEE197A}" presName="nodeRect" presStyleLbl="alignNode1" presStyleIdx="0" presStyleCnt="4">
        <dgm:presLayoutVars>
          <dgm:bulletEnabled val="1"/>
        </dgm:presLayoutVars>
      </dgm:prSet>
      <dgm:spPr/>
    </dgm:pt>
    <dgm:pt modelId="{0F8F9D71-1AEE-4FA3-A1AA-0E949C893962}" type="pres">
      <dgm:prSet presAssocID="{CA261A07-E914-422C-A01B-C7E85606BF59}" presName="sibTrans" presStyleCnt="0"/>
      <dgm:spPr/>
    </dgm:pt>
    <dgm:pt modelId="{2B4B9577-6391-495F-A349-F774A2C3F425}" type="pres">
      <dgm:prSet presAssocID="{D0D03104-2F2A-4173-958A-76B8C9E97C90}" presName="compositeNode" presStyleCnt="0">
        <dgm:presLayoutVars>
          <dgm:bulletEnabled val="1"/>
        </dgm:presLayoutVars>
      </dgm:prSet>
      <dgm:spPr/>
    </dgm:pt>
    <dgm:pt modelId="{DF28A9AE-9C8B-4D56-A4D4-2F9C45975B98}" type="pres">
      <dgm:prSet presAssocID="{D0D03104-2F2A-4173-958A-76B8C9E97C90}" presName="bgRect" presStyleLbl="alignNode1" presStyleIdx="1" presStyleCnt="4"/>
      <dgm:spPr/>
    </dgm:pt>
    <dgm:pt modelId="{B1B7DC3C-9E3A-4C91-A727-229281759D42}" type="pres">
      <dgm:prSet presAssocID="{9497F1B2-D3C0-40ED-849E-224EE61C274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3CF33F7-2EFD-4C8C-AAB6-7BE628811E2B}" type="pres">
      <dgm:prSet presAssocID="{D0D03104-2F2A-4173-958A-76B8C9E97C90}" presName="nodeRect" presStyleLbl="alignNode1" presStyleIdx="1" presStyleCnt="4">
        <dgm:presLayoutVars>
          <dgm:bulletEnabled val="1"/>
        </dgm:presLayoutVars>
      </dgm:prSet>
      <dgm:spPr/>
    </dgm:pt>
    <dgm:pt modelId="{0502C9C2-C997-4117-A8D5-A87CE1CB1D96}" type="pres">
      <dgm:prSet presAssocID="{9497F1B2-D3C0-40ED-849E-224EE61C2743}" presName="sibTrans" presStyleCnt="0"/>
      <dgm:spPr/>
    </dgm:pt>
    <dgm:pt modelId="{44BBD7B9-C031-4DDD-B266-08EC472EC5B8}" type="pres">
      <dgm:prSet presAssocID="{3529AC78-23B1-4680-B396-4E4E8849B62E}" presName="compositeNode" presStyleCnt="0">
        <dgm:presLayoutVars>
          <dgm:bulletEnabled val="1"/>
        </dgm:presLayoutVars>
      </dgm:prSet>
      <dgm:spPr/>
    </dgm:pt>
    <dgm:pt modelId="{6E5E4A6A-2B51-4F3B-B6A4-B6B834D91932}" type="pres">
      <dgm:prSet presAssocID="{3529AC78-23B1-4680-B396-4E4E8849B62E}" presName="bgRect" presStyleLbl="alignNode1" presStyleIdx="2" presStyleCnt="4"/>
      <dgm:spPr/>
    </dgm:pt>
    <dgm:pt modelId="{C546C130-9A26-4604-AE11-1B6F371C2ABC}" type="pres">
      <dgm:prSet presAssocID="{F68ED288-4C15-4C97-AFFC-21B385873C8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B48A3C7-6512-4943-96DE-739D7CFE397F}" type="pres">
      <dgm:prSet presAssocID="{3529AC78-23B1-4680-B396-4E4E8849B62E}" presName="nodeRect" presStyleLbl="alignNode1" presStyleIdx="2" presStyleCnt="4">
        <dgm:presLayoutVars>
          <dgm:bulletEnabled val="1"/>
        </dgm:presLayoutVars>
      </dgm:prSet>
      <dgm:spPr/>
    </dgm:pt>
    <dgm:pt modelId="{3E6DC397-597A-4CC5-88E8-10D27B72D6AD}" type="pres">
      <dgm:prSet presAssocID="{F68ED288-4C15-4C97-AFFC-21B385873C81}" presName="sibTrans" presStyleCnt="0"/>
      <dgm:spPr/>
    </dgm:pt>
    <dgm:pt modelId="{298A4993-0CAA-44A8-80E1-C2288603D4AD}" type="pres">
      <dgm:prSet presAssocID="{F7CAD678-5F43-4334-A43F-3C2BE217469B}" presName="compositeNode" presStyleCnt="0">
        <dgm:presLayoutVars>
          <dgm:bulletEnabled val="1"/>
        </dgm:presLayoutVars>
      </dgm:prSet>
      <dgm:spPr/>
    </dgm:pt>
    <dgm:pt modelId="{5A5F66D7-0078-46AF-B5FF-C017A8D93E1F}" type="pres">
      <dgm:prSet presAssocID="{F7CAD678-5F43-4334-A43F-3C2BE217469B}" presName="bgRect" presStyleLbl="alignNode1" presStyleIdx="3" presStyleCnt="4"/>
      <dgm:spPr/>
    </dgm:pt>
    <dgm:pt modelId="{6B2F3010-13E9-49A7-8508-346535C26D98}" type="pres">
      <dgm:prSet presAssocID="{CA14A05C-30F5-4C07-A009-6D11D9DBF96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AC7BE79-5B6B-4DB0-A2E4-8C6937691FAF}" type="pres">
      <dgm:prSet presAssocID="{F7CAD678-5F43-4334-A43F-3C2BE217469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3B7AB13-93AF-477B-8060-1ABE98232A84}" srcId="{409BFBBC-7BA2-4375-A103-C83C07356063}" destId="{3529AC78-23B1-4680-B396-4E4E8849B62E}" srcOrd="2" destOrd="0" parTransId="{07960135-04F6-4217-9252-BFE85047018D}" sibTransId="{F68ED288-4C15-4C97-AFFC-21B385873C81}"/>
    <dgm:cxn modelId="{A36DC660-9ECD-4380-A97C-932FC3B985BF}" srcId="{409BFBBC-7BA2-4375-A103-C83C07356063}" destId="{F7CAD678-5F43-4334-A43F-3C2BE217469B}" srcOrd="3" destOrd="0" parTransId="{0C9A51E4-C7DB-43FA-B911-DB07C9015841}" sibTransId="{CA14A05C-30F5-4C07-A009-6D11D9DBF960}"/>
    <dgm:cxn modelId="{CD2AF847-BBF2-4D22-829D-2FB110306250}" type="presOf" srcId="{F68ED288-4C15-4C97-AFFC-21B385873C81}" destId="{C546C130-9A26-4604-AE11-1B6F371C2ABC}" srcOrd="0" destOrd="0" presId="urn:microsoft.com/office/officeart/2016/7/layout/LinearBlockProcessNumbered"/>
    <dgm:cxn modelId="{63250248-4FEA-4EE9-8BCF-9E8BA4433120}" type="presOf" srcId="{9497F1B2-D3C0-40ED-849E-224EE61C2743}" destId="{B1B7DC3C-9E3A-4C91-A727-229281759D42}" srcOrd="0" destOrd="0" presId="urn:microsoft.com/office/officeart/2016/7/layout/LinearBlockProcessNumbered"/>
    <dgm:cxn modelId="{C944046D-7C97-4867-A21B-CFE486A3B037}" type="presOf" srcId="{CA14A05C-30F5-4C07-A009-6D11D9DBF960}" destId="{6B2F3010-13E9-49A7-8508-346535C26D98}" srcOrd="0" destOrd="0" presId="urn:microsoft.com/office/officeart/2016/7/layout/LinearBlockProcessNumbered"/>
    <dgm:cxn modelId="{E9780453-C6C8-4B8E-AD02-A17AB84045EA}" type="presOf" srcId="{3529AC78-23B1-4680-B396-4E4E8849B62E}" destId="{4B48A3C7-6512-4943-96DE-739D7CFE397F}" srcOrd="1" destOrd="0" presId="urn:microsoft.com/office/officeart/2016/7/layout/LinearBlockProcessNumbered"/>
    <dgm:cxn modelId="{C4A6875A-0A35-4184-AE5A-78C9FBB280EE}" type="presOf" srcId="{F7CAD678-5F43-4334-A43F-3C2BE217469B}" destId="{CAC7BE79-5B6B-4DB0-A2E4-8C6937691FAF}" srcOrd="1" destOrd="0" presId="urn:microsoft.com/office/officeart/2016/7/layout/LinearBlockProcessNumbered"/>
    <dgm:cxn modelId="{CFAA6D7C-229F-4B44-B0C5-290CE828EB8B}" type="presOf" srcId="{D0D03104-2F2A-4173-958A-76B8C9E97C90}" destId="{DF28A9AE-9C8B-4D56-A4D4-2F9C45975B98}" srcOrd="0" destOrd="0" presId="urn:microsoft.com/office/officeart/2016/7/layout/LinearBlockProcessNumbered"/>
    <dgm:cxn modelId="{6348E585-BFBB-4988-92FF-800F47DBF2CA}" type="presOf" srcId="{409BFBBC-7BA2-4375-A103-C83C07356063}" destId="{623C1E30-E447-444C-8F51-C592BE745EE0}" srcOrd="0" destOrd="0" presId="urn:microsoft.com/office/officeart/2016/7/layout/LinearBlockProcessNumbered"/>
    <dgm:cxn modelId="{BA12EE91-55EF-4F60-9BF7-00C9A44161E8}" srcId="{409BFBBC-7BA2-4375-A103-C83C07356063}" destId="{D0D03104-2F2A-4173-958A-76B8C9E97C90}" srcOrd="1" destOrd="0" parTransId="{AB747942-C371-455F-BEEF-83F0457F12F7}" sibTransId="{9497F1B2-D3C0-40ED-849E-224EE61C2743}"/>
    <dgm:cxn modelId="{EF523898-74B8-4425-AA77-E05E7543B18D}" type="presOf" srcId="{0330F14A-3582-4B7D-9A3F-29887CEE197A}" destId="{525DF8E2-0876-4C93-A960-EBD36095898E}" srcOrd="1" destOrd="0" presId="urn:microsoft.com/office/officeart/2016/7/layout/LinearBlockProcessNumbered"/>
    <dgm:cxn modelId="{74CAF19E-39A4-4A41-BDD6-8D112A6DA096}" type="presOf" srcId="{CA261A07-E914-422C-A01B-C7E85606BF59}" destId="{EBC0F2E1-25A1-4D78-BA5E-CF4EC20175D4}" srcOrd="0" destOrd="0" presId="urn:microsoft.com/office/officeart/2016/7/layout/LinearBlockProcessNumbered"/>
    <dgm:cxn modelId="{BEBCF9A0-5AC0-4AC0-B111-15A5683BD646}" type="presOf" srcId="{D0D03104-2F2A-4173-958A-76B8C9E97C90}" destId="{53CF33F7-2EFD-4C8C-AAB6-7BE628811E2B}" srcOrd="1" destOrd="0" presId="urn:microsoft.com/office/officeart/2016/7/layout/LinearBlockProcessNumbered"/>
    <dgm:cxn modelId="{26EA2EAF-74FF-4FFA-86B0-E9DC25CD1091}" type="presOf" srcId="{0330F14A-3582-4B7D-9A3F-29887CEE197A}" destId="{D074A9DB-C249-47C9-A1B9-A93B0370CE0F}" srcOrd="0" destOrd="0" presId="urn:microsoft.com/office/officeart/2016/7/layout/LinearBlockProcessNumbered"/>
    <dgm:cxn modelId="{DCAFAAD9-B002-4468-8DBF-0B98C28C7878}" srcId="{409BFBBC-7BA2-4375-A103-C83C07356063}" destId="{0330F14A-3582-4B7D-9A3F-29887CEE197A}" srcOrd="0" destOrd="0" parTransId="{65CEEA38-78C9-4245-B9C8-3AFE97D04C5B}" sibTransId="{CA261A07-E914-422C-A01B-C7E85606BF59}"/>
    <dgm:cxn modelId="{1E0AE0DE-C80B-42C3-8BEB-46090AF78DE9}" type="presOf" srcId="{3529AC78-23B1-4680-B396-4E4E8849B62E}" destId="{6E5E4A6A-2B51-4F3B-B6A4-B6B834D91932}" srcOrd="0" destOrd="0" presId="urn:microsoft.com/office/officeart/2016/7/layout/LinearBlockProcessNumbered"/>
    <dgm:cxn modelId="{2FAB4CE6-69D0-4B93-93DB-B28264F6A9E0}" type="presOf" srcId="{F7CAD678-5F43-4334-A43F-3C2BE217469B}" destId="{5A5F66D7-0078-46AF-B5FF-C017A8D93E1F}" srcOrd="0" destOrd="0" presId="urn:microsoft.com/office/officeart/2016/7/layout/LinearBlockProcessNumbered"/>
    <dgm:cxn modelId="{DF4D1300-ACAB-4A58-B53A-26F49E4E09EF}" type="presParOf" srcId="{623C1E30-E447-444C-8F51-C592BE745EE0}" destId="{D10014D5-36D6-441E-B6B3-C9A0F09FF889}" srcOrd="0" destOrd="0" presId="urn:microsoft.com/office/officeart/2016/7/layout/LinearBlockProcessNumbered"/>
    <dgm:cxn modelId="{2B347502-D80A-4D3B-B83C-21D99DA2010F}" type="presParOf" srcId="{D10014D5-36D6-441E-B6B3-C9A0F09FF889}" destId="{D074A9DB-C249-47C9-A1B9-A93B0370CE0F}" srcOrd="0" destOrd="0" presId="urn:microsoft.com/office/officeart/2016/7/layout/LinearBlockProcessNumbered"/>
    <dgm:cxn modelId="{4BFCBC98-99DE-4EA1-B39F-07AA095EB6F5}" type="presParOf" srcId="{D10014D5-36D6-441E-B6B3-C9A0F09FF889}" destId="{EBC0F2E1-25A1-4D78-BA5E-CF4EC20175D4}" srcOrd="1" destOrd="0" presId="urn:microsoft.com/office/officeart/2016/7/layout/LinearBlockProcessNumbered"/>
    <dgm:cxn modelId="{83D602ED-BC9C-49CD-BE49-AC8C134DDA5C}" type="presParOf" srcId="{D10014D5-36D6-441E-B6B3-C9A0F09FF889}" destId="{525DF8E2-0876-4C93-A960-EBD36095898E}" srcOrd="2" destOrd="0" presId="urn:microsoft.com/office/officeart/2016/7/layout/LinearBlockProcessNumbered"/>
    <dgm:cxn modelId="{34695EDE-07E3-4CDD-83A5-4B62A06E639A}" type="presParOf" srcId="{623C1E30-E447-444C-8F51-C592BE745EE0}" destId="{0F8F9D71-1AEE-4FA3-A1AA-0E949C893962}" srcOrd="1" destOrd="0" presId="urn:microsoft.com/office/officeart/2016/7/layout/LinearBlockProcessNumbered"/>
    <dgm:cxn modelId="{484AAB98-E15B-477F-916B-82B8DC2CE52C}" type="presParOf" srcId="{623C1E30-E447-444C-8F51-C592BE745EE0}" destId="{2B4B9577-6391-495F-A349-F774A2C3F425}" srcOrd="2" destOrd="0" presId="urn:microsoft.com/office/officeart/2016/7/layout/LinearBlockProcessNumbered"/>
    <dgm:cxn modelId="{731FE951-F5EB-4B69-B4C7-CCAC6F3797E4}" type="presParOf" srcId="{2B4B9577-6391-495F-A349-F774A2C3F425}" destId="{DF28A9AE-9C8B-4D56-A4D4-2F9C45975B98}" srcOrd="0" destOrd="0" presId="urn:microsoft.com/office/officeart/2016/7/layout/LinearBlockProcessNumbered"/>
    <dgm:cxn modelId="{C5D30B49-189A-46D3-B81C-45CEC42DB234}" type="presParOf" srcId="{2B4B9577-6391-495F-A349-F774A2C3F425}" destId="{B1B7DC3C-9E3A-4C91-A727-229281759D42}" srcOrd="1" destOrd="0" presId="urn:microsoft.com/office/officeart/2016/7/layout/LinearBlockProcessNumbered"/>
    <dgm:cxn modelId="{49062A3F-EA99-44D8-A90E-65CAA8614D53}" type="presParOf" srcId="{2B4B9577-6391-495F-A349-F774A2C3F425}" destId="{53CF33F7-2EFD-4C8C-AAB6-7BE628811E2B}" srcOrd="2" destOrd="0" presId="urn:microsoft.com/office/officeart/2016/7/layout/LinearBlockProcessNumbered"/>
    <dgm:cxn modelId="{CE996AE2-974D-42CE-98DF-B4838EFA4932}" type="presParOf" srcId="{623C1E30-E447-444C-8F51-C592BE745EE0}" destId="{0502C9C2-C997-4117-A8D5-A87CE1CB1D96}" srcOrd="3" destOrd="0" presId="urn:microsoft.com/office/officeart/2016/7/layout/LinearBlockProcessNumbered"/>
    <dgm:cxn modelId="{FE84D9C1-DF0A-40AB-8F36-EE8D7DAF05A2}" type="presParOf" srcId="{623C1E30-E447-444C-8F51-C592BE745EE0}" destId="{44BBD7B9-C031-4DDD-B266-08EC472EC5B8}" srcOrd="4" destOrd="0" presId="urn:microsoft.com/office/officeart/2016/7/layout/LinearBlockProcessNumbered"/>
    <dgm:cxn modelId="{DB1958A1-1BD5-4EDE-AEE7-29F4FC200301}" type="presParOf" srcId="{44BBD7B9-C031-4DDD-B266-08EC472EC5B8}" destId="{6E5E4A6A-2B51-4F3B-B6A4-B6B834D91932}" srcOrd="0" destOrd="0" presId="urn:microsoft.com/office/officeart/2016/7/layout/LinearBlockProcessNumbered"/>
    <dgm:cxn modelId="{392B3787-7864-4BCD-B523-E8D29AA53F2E}" type="presParOf" srcId="{44BBD7B9-C031-4DDD-B266-08EC472EC5B8}" destId="{C546C130-9A26-4604-AE11-1B6F371C2ABC}" srcOrd="1" destOrd="0" presId="urn:microsoft.com/office/officeart/2016/7/layout/LinearBlockProcessNumbered"/>
    <dgm:cxn modelId="{B5E463D7-BD7F-4643-944D-735092C01B1F}" type="presParOf" srcId="{44BBD7B9-C031-4DDD-B266-08EC472EC5B8}" destId="{4B48A3C7-6512-4943-96DE-739D7CFE397F}" srcOrd="2" destOrd="0" presId="urn:microsoft.com/office/officeart/2016/7/layout/LinearBlockProcessNumbered"/>
    <dgm:cxn modelId="{B752D8D7-9012-4AD1-AB8B-6AB71C8B50D1}" type="presParOf" srcId="{623C1E30-E447-444C-8F51-C592BE745EE0}" destId="{3E6DC397-597A-4CC5-88E8-10D27B72D6AD}" srcOrd="5" destOrd="0" presId="urn:microsoft.com/office/officeart/2016/7/layout/LinearBlockProcessNumbered"/>
    <dgm:cxn modelId="{348FC9CF-BC59-4795-8881-667A6842F94B}" type="presParOf" srcId="{623C1E30-E447-444C-8F51-C592BE745EE0}" destId="{298A4993-0CAA-44A8-80E1-C2288603D4AD}" srcOrd="6" destOrd="0" presId="urn:microsoft.com/office/officeart/2016/7/layout/LinearBlockProcessNumbered"/>
    <dgm:cxn modelId="{5EB2D8B4-92AF-41F5-BB8E-D81FBC8559E4}" type="presParOf" srcId="{298A4993-0CAA-44A8-80E1-C2288603D4AD}" destId="{5A5F66D7-0078-46AF-B5FF-C017A8D93E1F}" srcOrd="0" destOrd="0" presId="urn:microsoft.com/office/officeart/2016/7/layout/LinearBlockProcessNumbered"/>
    <dgm:cxn modelId="{55D371AC-8A4F-40A9-8587-3170C89E6C12}" type="presParOf" srcId="{298A4993-0CAA-44A8-80E1-C2288603D4AD}" destId="{6B2F3010-13E9-49A7-8508-346535C26D98}" srcOrd="1" destOrd="0" presId="urn:microsoft.com/office/officeart/2016/7/layout/LinearBlockProcessNumbered"/>
    <dgm:cxn modelId="{8C827ABE-B5D7-4D1A-B675-236AE6B90B45}" type="presParOf" srcId="{298A4993-0CAA-44A8-80E1-C2288603D4AD}" destId="{CAC7BE79-5B6B-4DB0-A2E4-8C6937691FA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9BFBBC-7BA2-4375-A103-C83C0735606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30F14A-3582-4B7D-9A3F-29887CEE197A}">
      <dgm:prSet/>
      <dgm:spPr/>
      <dgm:t>
        <a:bodyPr/>
        <a:lstStyle/>
        <a:p>
          <a:r>
            <a:rPr lang="en-US" dirty="0" err="1"/>
            <a:t>Pemain</a:t>
          </a:r>
          <a:r>
            <a:rPr lang="en-US" dirty="0"/>
            <a:t> </a:t>
          </a:r>
          <a:r>
            <a:rPr lang="en-US" dirty="0" err="1"/>
            <a:t>pertama</a:t>
          </a:r>
          <a:r>
            <a:rPr lang="en-US" dirty="0"/>
            <a:t> dan </a:t>
          </a:r>
          <a:r>
            <a:rPr lang="en-US" dirty="0" err="1"/>
            <a:t>pemain</a:t>
          </a:r>
          <a:r>
            <a:rPr lang="en-US" dirty="0"/>
            <a:t> </a:t>
          </a:r>
          <a:r>
            <a:rPr lang="en-US" dirty="0" err="1"/>
            <a:t>kedua</a:t>
          </a:r>
          <a:r>
            <a:rPr lang="en-US" dirty="0"/>
            <a:t> </a:t>
          </a:r>
          <a:r>
            <a:rPr lang="en-US" dirty="0" err="1"/>
            <a:t>memasukkan</a:t>
          </a:r>
          <a:r>
            <a:rPr lang="en-US" dirty="0"/>
            <a:t> </a:t>
          </a:r>
          <a:r>
            <a:rPr lang="en-US" dirty="0" err="1"/>
            <a:t>nama</a:t>
          </a:r>
          <a:r>
            <a:rPr lang="en-US" dirty="0"/>
            <a:t>.</a:t>
          </a:r>
        </a:p>
        <a:p>
          <a:r>
            <a:rPr lang="en-US" b="1" dirty="0" err="1"/>
            <a:t>Pemain</a:t>
          </a:r>
          <a:r>
            <a:rPr lang="en-US" b="1" dirty="0"/>
            <a:t> </a:t>
          </a:r>
          <a:r>
            <a:rPr lang="en-US" b="1" dirty="0" err="1"/>
            <a:t>memasukkan</a:t>
          </a:r>
          <a:r>
            <a:rPr lang="en-US" b="1" dirty="0"/>
            <a:t> </a:t>
          </a:r>
          <a:r>
            <a:rPr lang="en-US" b="1" dirty="0" err="1"/>
            <a:t>banyak</a:t>
          </a:r>
          <a:r>
            <a:rPr lang="en-US" b="1" dirty="0"/>
            <a:t> </a:t>
          </a:r>
          <a:r>
            <a:rPr lang="en-US" b="1" i="1" dirty="0"/>
            <a:t>stages</a:t>
          </a:r>
          <a:r>
            <a:rPr lang="en-US" b="1" dirty="0"/>
            <a:t> yang </a:t>
          </a:r>
          <a:r>
            <a:rPr lang="en-US" b="1" dirty="0" err="1"/>
            <a:t>diinginkan</a:t>
          </a:r>
          <a:r>
            <a:rPr lang="en-US" b="1" dirty="0"/>
            <a:t>.</a:t>
          </a:r>
        </a:p>
      </dgm:t>
    </dgm:pt>
    <dgm:pt modelId="{65CEEA38-78C9-4245-B9C8-3AFE97D04C5B}" type="parTrans" cxnId="{DCAFAAD9-B002-4468-8DBF-0B98C28C7878}">
      <dgm:prSet/>
      <dgm:spPr/>
      <dgm:t>
        <a:bodyPr/>
        <a:lstStyle/>
        <a:p>
          <a:endParaRPr lang="en-US"/>
        </a:p>
      </dgm:t>
    </dgm:pt>
    <dgm:pt modelId="{CA261A07-E914-422C-A01B-C7E85606BF59}" type="sibTrans" cxnId="{DCAFAAD9-B002-4468-8DBF-0B98C28C7878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D0D03104-2F2A-4173-958A-76B8C9E97C90}">
      <dgm:prSet/>
      <dgm:spPr/>
      <dgm:t>
        <a:bodyPr/>
        <a:lstStyle/>
        <a:p>
          <a:r>
            <a:rPr lang="en-US" dirty="0" err="1"/>
            <a:t>Pemain</a:t>
          </a:r>
          <a:r>
            <a:rPr lang="en-US" dirty="0"/>
            <a:t> </a:t>
          </a:r>
          <a:r>
            <a:rPr lang="en-US" dirty="0" err="1"/>
            <a:t>pertama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mengisi</a:t>
          </a:r>
          <a:r>
            <a:rPr lang="en-US" dirty="0"/>
            <a:t> Question dan Answer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dioper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pemain</a:t>
          </a:r>
          <a:r>
            <a:rPr lang="en-US" dirty="0"/>
            <a:t> </a:t>
          </a:r>
          <a:r>
            <a:rPr lang="en-US" dirty="0" err="1"/>
            <a:t>kedua</a:t>
          </a:r>
          <a:endParaRPr lang="en-US" dirty="0"/>
        </a:p>
      </dgm:t>
    </dgm:pt>
    <dgm:pt modelId="{AB747942-C371-455F-BEEF-83F0457F12F7}" type="parTrans" cxnId="{BA12EE91-55EF-4F60-9BF7-00C9A44161E8}">
      <dgm:prSet/>
      <dgm:spPr/>
      <dgm:t>
        <a:bodyPr/>
        <a:lstStyle/>
        <a:p>
          <a:endParaRPr lang="en-US"/>
        </a:p>
      </dgm:t>
    </dgm:pt>
    <dgm:pt modelId="{9497F1B2-D3C0-40ED-849E-224EE61C2743}" type="sibTrans" cxnId="{BA12EE91-55EF-4F60-9BF7-00C9A44161E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529AC78-23B1-4680-B396-4E4E8849B62E}">
      <dgm:prSet/>
      <dgm:spPr/>
      <dgm:t>
        <a:bodyPr/>
        <a:lstStyle/>
        <a:p>
          <a:r>
            <a:rPr lang="en-US" i="0" dirty="0"/>
            <a:t>Question </a:t>
          </a:r>
          <a:r>
            <a:rPr lang="en-US" i="0" dirty="0" err="1"/>
            <a:t>dari</a:t>
          </a:r>
          <a:r>
            <a:rPr lang="en-US" i="0" dirty="0"/>
            <a:t> </a:t>
          </a:r>
          <a:r>
            <a:rPr lang="en-US" i="0" dirty="0" err="1"/>
            <a:t>pemain</a:t>
          </a:r>
          <a:r>
            <a:rPr lang="en-US" i="0" dirty="0"/>
            <a:t> </a:t>
          </a:r>
          <a:r>
            <a:rPr lang="en-US" i="0" dirty="0" err="1"/>
            <a:t>pertama</a:t>
          </a:r>
          <a:r>
            <a:rPr lang="en-US" i="0" dirty="0"/>
            <a:t> </a:t>
          </a:r>
          <a:r>
            <a:rPr lang="en-US" i="0" dirty="0" err="1"/>
            <a:t>muncul</a:t>
          </a:r>
          <a:r>
            <a:rPr lang="en-US" i="0" dirty="0"/>
            <a:t> di </a:t>
          </a:r>
          <a:r>
            <a:rPr lang="en-US" i="0" dirty="0" err="1"/>
            <a:t>layar</a:t>
          </a:r>
          <a:r>
            <a:rPr lang="en-US" i="0" dirty="0"/>
            <a:t> </a:t>
          </a:r>
          <a:r>
            <a:rPr lang="en-US" i="0" dirty="0" err="1"/>
            <a:t>pemain</a:t>
          </a:r>
          <a:r>
            <a:rPr lang="en-US" i="0" dirty="0"/>
            <a:t> </a:t>
          </a:r>
          <a:r>
            <a:rPr lang="en-US" i="0" dirty="0" err="1"/>
            <a:t>kedua</a:t>
          </a:r>
          <a:r>
            <a:rPr lang="en-US" i="0" dirty="0"/>
            <a:t>, </a:t>
          </a:r>
          <a:r>
            <a:rPr lang="en-US" i="0" dirty="0" err="1"/>
            <a:t>pemain</a:t>
          </a:r>
          <a:r>
            <a:rPr lang="en-US" i="0" dirty="0"/>
            <a:t> </a:t>
          </a:r>
          <a:r>
            <a:rPr lang="en-US" i="0" dirty="0" err="1"/>
            <a:t>kedua</a:t>
          </a:r>
          <a:r>
            <a:rPr lang="en-US" i="0" dirty="0"/>
            <a:t> </a:t>
          </a:r>
          <a:r>
            <a:rPr lang="en-US" i="0" dirty="0" err="1"/>
            <a:t>memasukkan</a:t>
          </a:r>
          <a:r>
            <a:rPr lang="en-US" i="0" dirty="0"/>
            <a:t> </a:t>
          </a:r>
          <a:r>
            <a:rPr lang="en-US" i="0" dirty="0" err="1"/>
            <a:t>tebakkan</a:t>
          </a:r>
          <a:r>
            <a:rPr lang="en-US" i="0" dirty="0"/>
            <a:t>, question </a:t>
          </a:r>
          <a:r>
            <a:rPr lang="en-US" i="0" dirty="0" err="1"/>
            <a:t>baru</a:t>
          </a:r>
          <a:r>
            <a:rPr lang="en-US" i="0" dirty="0"/>
            <a:t>, dan answer </a:t>
          </a:r>
          <a:r>
            <a:rPr lang="en-US" i="0" dirty="0" err="1"/>
            <a:t>baru</a:t>
          </a:r>
          <a:endParaRPr lang="en-US" i="0" dirty="0"/>
        </a:p>
      </dgm:t>
    </dgm:pt>
    <dgm:pt modelId="{07960135-04F6-4217-9252-BFE85047018D}" type="parTrans" cxnId="{B3B7AB13-93AF-477B-8060-1ABE98232A84}">
      <dgm:prSet/>
      <dgm:spPr/>
      <dgm:t>
        <a:bodyPr/>
        <a:lstStyle/>
        <a:p>
          <a:endParaRPr lang="en-US"/>
        </a:p>
      </dgm:t>
    </dgm:pt>
    <dgm:pt modelId="{F68ED288-4C15-4C97-AFFC-21B385873C81}" type="sibTrans" cxnId="{B3B7AB13-93AF-477B-8060-1ABE98232A8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7CAD678-5F43-4334-A43F-3C2BE217469B}">
      <dgm:prSet/>
      <dgm:spPr/>
      <dgm:t>
        <a:bodyPr/>
        <a:lstStyle/>
        <a:p>
          <a:r>
            <a:rPr lang="en-ID" dirty="0"/>
            <a:t>Question </a:t>
          </a:r>
          <a:r>
            <a:rPr lang="en-ID" dirty="0" err="1"/>
            <a:t>pemain</a:t>
          </a:r>
          <a:r>
            <a:rPr lang="en-ID" dirty="0"/>
            <a:t> </a:t>
          </a:r>
          <a:r>
            <a:rPr lang="en-ID" dirty="0" err="1"/>
            <a:t>kedua</a:t>
          </a:r>
          <a:r>
            <a:rPr lang="en-ID" dirty="0"/>
            <a:t>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muncul</a:t>
          </a:r>
          <a:r>
            <a:rPr lang="en-ID" dirty="0"/>
            <a:t> di </a:t>
          </a:r>
          <a:r>
            <a:rPr lang="en-ID" dirty="0" err="1"/>
            <a:t>layar</a:t>
          </a:r>
          <a:r>
            <a:rPr lang="en-ID" dirty="0"/>
            <a:t> </a:t>
          </a:r>
          <a:r>
            <a:rPr lang="en-ID" dirty="0" err="1"/>
            <a:t>pemain</a:t>
          </a:r>
          <a:r>
            <a:rPr lang="en-ID" dirty="0"/>
            <a:t> </a:t>
          </a:r>
          <a:r>
            <a:rPr lang="en-ID" dirty="0" err="1"/>
            <a:t>pertama</a:t>
          </a:r>
          <a:r>
            <a:rPr lang="en-ID" dirty="0"/>
            <a:t>, </a:t>
          </a:r>
          <a:r>
            <a:rPr lang="en-ID" dirty="0" err="1"/>
            <a:t>lalu</a:t>
          </a:r>
          <a:r>
            <a:rPr lang="en-ID" dirty="0"/>
            <a:t> </a:t>
          </a:r>
          <a:r>
            <a:rPr lang="en-ID" dirty="0" err="1"/>
            <a:t>pemain</a:t>
          </a:r>
          <a:r>
            <a:rPr lang="en-ID" dirty="0"/>
            <a:t> </a:t>
          </a:r>
          <a:r>
            <a:rPr lang="en-ID" dirty="0" err="1"/>
            <a:t>pertama</a:t>
          </a:r>
          <a:r>
            <a:rPr lang="en-ID" dirty="0"/>
            <a:t> </a:t>
          </a:r>
          <a:r>
            <a:rPr lang="en-ID" dirty="0" err="1"/>
            <a:t>menebak</a:t>
          </a:r>
          <a:r>
            <a:rPr lang="en-ID" dirty="0"/>
            <a:t>.</a:t>
          </a:r>
        </a:p>
      </dgm:t>
    </dgm:pt>
    <dgm:pt modelId="{0C9A51E4-C7DB-43FA-B911-DB07C9015841}" type="parTrans" cxnId="{A36DC660-9ECD-4380-A97C-932FC3B985BF}">
      <dgm:prSet/>
      <dgm:spPr/>
      <dgm:t>
        <a:bodyPr/>
        <a:lstStyle/>
        <a:p>
          <a:endParaRPr lang="en-ID"/>
        </a:p>
      </dgm:t>
    </dgm:pt>
    <dgm:pt modelId="{CA14A05C-30F5-4C07-A009-6D11D9DBF960}" type="sibTrans" cxnId="{A36DC660-9ECD-4380-A97C-932FC3B985BF}">
      <dgm:prSet phldrT="04" phldr="0"/>
      <dgm:spPr/>
      <dgm:t>
        <a:bodyPr/>
        <a:lstStyle/>
        <a:p>
          <a:r>
            <a:rPr lang="en-ID"/>
            <a:t>04</a:t>
          </a:r>
        </a:p>
      </dgm:t>
    </dgm:pt>
    <dgm:pt modelId="{623C1E30-E447-444C-8F51-C592BE745EE0}" type="pres">
      <dgm:prSet presAssocID="{409BFBBC-7BA2-4375-A103-C83C07356063}" presName="Name0" presStyleCnt="0">
        <dgm:presLayoutVars>
          <dgm:animLvl val="lvl"/>
          <dgm:resizeHandles val="exact"/>
        </dgm:presLayoutVars>
      </dgm:prSet>
      <dgm:spPr/>
    </dgm:pt>
    <dgm:pt modelId="{D10014D5-36D6-441E-B6B3-C9A0F09FF889}" type="pres">
      <dgm:prSet presAssocID="{0330F14A-3582-4B7D-9A3F-29887CEE197A}" presName="compositeNode" presStyleCnt="0">
        <dgm:presLayoutVars>
          <dgm:bulletEnabled val="1"/>
        </dgm:presLayoutVars>
      </dgm:prSet>
      <dgm:spPr/>
    </dgm:pt>
    <dgm:pt modelId="{D074A9DB-C249-47C9-A1B9-A93B0370CE0F}" type="pres">
      <dgm:prSet presAssocID="{0330F14A-3582-4B7D-9A3F-29887CEE197A}" presName="bgRect" presStyleLbl="alignNode1" presStyleIdx="0" presStyleCnt="4"/>
      <dgm:spPr/>
    </dgm:pt>
    <dgm:pt modelId="{EBC0F2E1-25A1-4D78-BA5E-CF4EC20175D4}" type="pres">
      <dgm:prSet presAssocID="{CA261A07-E914-422C-A01B-C7E85606BF5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25DF8E2-0876-4C93-A960-EBD36095898E}" type="pres">
      <dgm:prSet presAssocID="{0330F14A-3582-4B7D-9A3F-29887CEE197A}" presName="nodeRect" presStyleLbl="alignNode1" presStyleIdx="0" presStyleCnt="4">
        <dgm:presLayoutVars>
          <dgm:bulletEnabled val="1"/>
        </dgm:presLayoutVars>
      </dgm:prSet>
      <dgm:spPr/>
    </dgm:pt>
    <dgm:pt modelId="{0F8F9D71-1AEE-4FA3-A1AA-0E949C893962}" type="pres">
      <dgm:prSet presAssocID="{CA261A07-E914-422C-A01B-C7E85606BF59}" presName="sibTrans" presStyleCnt="0"/>
      <dgm:spPr/>
    </dgm:pt>
    <dgm:pt modelId="{2B4B9577-6391-495F-A349-F774A2C3F425}" type="pres">
      <dgm:prSet presAssocID="{D0D03104-2F2A-4173-958A-76B8C9E97C90}" presName="compositeNode" presStyleCnt="0">
        <dgm:presLayoutVars>
          <dgm:bulletEnabled val="1"/>
        </dgm:presLayoutVars>
      </dgm:prSet>
      <dgm:spPr/>
    </dgm:pt>
    <dgm:pt modelId="{DF28A9AE-9C8B-4D56-A4D4-2F9C45975B98}" type="pres">
      <dgm:prSet presAssocID="{D0D03104-2F2A-4173-958A-76B8C9E97C90}" presName="bgRect" presStyleLbl="alignNode1" presStyleIdx="1" presStyleCnt="4"/>
      <dgm:spPr/>
    </dgm:pt>
    <dgm:pt modelId="{B1B7DC3C-9E3A-4C91-A727-229281759D42}" type="pres">
      <dgm:prSet presAssocID="{9497F1B2-D3C0-40ED-849E-224EE61C274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3CF33F7-2EFD-4C8C-AAB6-7BE628811E2B}" type="pres">
      <dgm:prSet presAssocID="{D0D03104-2F2A-4173-958A-76B8C9E97C90}" presName="nodeRect" presStyleLbl="alignNode1" presStyleIdx="1" presStyleCnt="4">
        <dgm:presLayoutVars>
          <dgm:bulletEnabled val="1"/>
        </dgm:presLayoutVars>
      </dgm:prSet>
      <dgm:spPr/>
    </dgm:pt>
    <dgm:pt modelId="{0502C9C2-C997-4117-A8D5-A87CE1CB1D96}" type="pres">
      <dgm:prSet presAssocID="{9497F1B2-D3C0-40ED-849E-224EE61C2743}" presName="sibTrans" presStyleCnt="0"/>
      <dgm:spPr/>
    </dgm:pt>
    <dgm:pt modelId="{44BBD7B9-C031-4DDD-B266-08EC472EC5B8}" type="pres">
      <dgm:prSet presAssocID="{3529AC78-23B1-4680-B396-4E4E8849B62E}" presName="compositeNode" presStyleCnt="0">
        <dgm:presLayoutVars>
          <dgm:bulletEnabled val="1"/>
        </dgm:presLayoutVars>
      </dgm:prSet>
      <dgm:spPr/>
    </dgm:pt>
    <dgm:pt modelId="{6E5E4A6A-2B51-4F3B-B6A4-B6B834D91932}" type="pres">
      <dgm:prSet presAssocID="{3529AC78-23B1-4680-B396-4E4E8849B62E}" presName="bgRect" presStyleLbl="alignNode1" presStyleIdx="2" presStyleCnt="4"/>
      <dgm:spPr/>
    </dgm:pt>
    <dgm:pt modelId="{C546C130-9A26-4604-AE11-1B6F371C2ABC}" type="pres">
      <dgm:prSet presAssocID="{F68ED288-4C15-4C97-AFFC-21B385873C8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B48A3C7-6512-4943-96DE-739D7CFE397F}" type="pres">
      <dgm:prSet presAssocID="{3529AC78-23B1-4680-B396-4E4E8849B62E}" presName="nodeRect" presStyleLbl="alignNode1" presStyleIdx="2" presStyleCnt="4">
        <dgm:presLayoutVars>
          <dgm:bulletEnabled val="1"/>
        </dgm:presLayoutVars>
      </dgm:prSet>
      <dgm:spPr/>
    </dgm:pt>
    <dgm:pt modelId="{3E6DC397-597A-4CC5-88E8-10D27B72D6AD}" type="pres">
      <dgm:prSet presAssocID="{F68ED288-4C15-4C97-AFFC-21B385873C81}" presName="sibTrans" presStyleCnt="0"/>
      <dgm:spPr/>
    </dgm:pt>
    <dgm:pt modelId="{298A4993-0CAA-44A8-80E1-C2288603D4AD}" type="pres">
      <dgm:prSet presAssocID="{F7CAD678-5F43-4334-A43F-3C2BE217469B}" presName="compositeNode" presStyleCnt="0">
        <dgm:presLayoutVars>
          <dgm:bulletEnabled val="1"/>
        </dgm:presLayoutVars>
      </dgm:prSet>
      <dgm:spPr/>
    </dgm:pt>
    <dgm:pt modelId="{5A5F66D7-0078-46AF-B5FF-C017A8D93E1F}" type="pres">
      <dgm:prSet presAssocID="{F7CAD678-5F43-4334-A43F-3C2BE217469B}" presName="bgRect" presStyleLbl="alignNode1" presStyleIdx="3" presStyleCnt="4"/>
      <dgm:spPr/>
    </dgm:pt>
    <dgm:pt modelId="{6B2F3010-13E9-49A7-8508-346535C26D98}" type="pres">
      <dgm:prSet presAssocID="{CA14A05C-30F5-4C07-A009-6D11D9DBF96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AC7BE79-5B6B-4DB0-A2E4-8C6937691FAF}" type="pres">
      <dgm:prSet presAssocID="{F7CAD678-5F43-4334-A43F-3C2BE217469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3B7AB13-93AF-477B-8060-1ABE98232A84}" srcId="{409BFBBC-7BA2-4375-A103-C83C07356063}" destId="{3529AC78-23B1-4680-B396-4E4E8849B62E}" srcOrd="2" destOrd="0" parTransId="{07960135-04F6-4217-9252-BFE85047018D}" sibTransId="{F68ED288-4C15-4C97-AFFC-21B385873C81}"/>
    <dgm:cxn modelId="{A36DC660-9ECD-4380-A97C-932FC3B985BF}" srcId="{409BFBBC-7BA2-4375-A103-C83C07356063}" destId="{F7CAD678-5F43-4334-A43F-3C2BE217469B}" srcOrd="3" destOrd="0" parTransId="{0C9A51E4-C7DB-43FA-B911-DB07C9015841}" sibTransId="{CA14A05C-30F5-4C07-A009-6D11D9DBF960}"/>
    <dgm:cxn modelId="{CD2AF847-BBF2-4D22-829D-2FB110306250}" type="presOf" srcId="{F68ED288-4C15-4C97-AFFC-21B385873C81}" destId="{C546C130-9A26-4604-AE11-1B6F371C2ABC}" srcOrd="0" destOrd="0" presId="urn:microsoft.com/office/officeart/2016/7/layout/LinearBlockProcessNumbered"/>
    <dgm:cxn modelId="{63250248-4FEA-4EE9-8BCF-9E8BA4433120}" type="presOf" srcId="{9497F1B2-D3C0-40ED-849E-224EE61C2743}" destId="{B1B7DC3C-9E3A-4C91-A727-229281759D42}" srcOrd="0" destOrd="0" presId="urn:microsoft.com/office/officeart/2016/7/layout/LinearBlockProcessNumbered"/>
    <dgm:cxn modelId="{C944046D-7C97-4867-A21B-CFE486A3B037}" type="presOf" srcId="{CA14A05C-30F5-4C07-A009-6D11D9DBF960}" destId="{6B2F3010-13E9-49A7-8508-346535C26D98}" srcOrd="0" destOrd="0" presId="urn:microsoft.com/office/officeart/2016/7/layout/LinearBlockProcessNumbered"/>
    <dgm:cxn modelId="{E9780453-C6C8-4B8E-AD02-A17AB84045EA}" type="presOf" srcId="{3529AC78-23B1-4680-B396-4E4E8849B62E}" destId="{4B48A3C7-6512-4943-96DE-739D7CFE397F}" srcOrd="1" destOrd="0" presId="urn:microsoft.com/office/officeart/2016/7/layout/LinearBlockProcessNumbered"/>
    <dgm:cxn modelId="{C4A6875A-0A35-4184-AE5A-78C9FBB280EE}" type="presOf" srcId="{F7CAD678-5F43-4334-A43F-3C2BE217469B}" destId="{CAC7BE79-5B6B-4DB0-A2E4-8C6937691FAF}" srcOrd="1" destOrd="0" presId="urn:microsoft.com/office/officeart/2016/7/layout/LinearBlockProcessNumbered"/>
    <dgm:cxn modelId="{CFAA6D7C-229F-4B44-B0C5-290CE828EB8B}" type="presOf" srcId="{D0D03104-2F2A-4173-958A-76B8C9E97C90}" destId="{DF28A9AE-9C8B-4D56-A4D4-2F9C45975B98}" srcOrd="0" destOrd="0" presId="urn:microsoft.com/office/officeart/2016/7/layout/LinearBlockProcessNumbered"/>
    <dgm:cxn modelId="{6348E585-BFBB-4988-92FF-800F47DBF2CA}" type="presOf" srcId="{409BFBBC-7BA2-4375-A103-C83C07356063}" destId="{623C1E30-E447-444C-8F51-C592BE745EE0}" srcOrd="0" destOrd="0" presId="urn:microsoft.com/office/officeart/2016/7/layout/LinearBlockProcessNumbered"/>
    <dgm:cxn modelId="{BA12EE91-55EF-4F60-9BF7-00C9A44161E8}" srcId="{409BFBBC-7BA2-4375-A103-C83C07356063}" destId="{D0D03104-2F2A-4173-958A-76B8C9E97C90}" srcOrd="1" destOrd="0" parTransId="{AB747942-C371-455F-BEEF-83F0457F12F7}" sibTransId="{9497F1B2-D3C0-40ED-849E-224EE61C2743}"/>
    <dgm:cxn modelId="{EF523898-74B8-4425-AA77-E05E7543B18D}" type="presOf" srcId="{0330F14A-3582-4B7D-9A3F-29887CEE197A}" destId="{525DF8E2-0876-4C93-A960-EBD36095898E}" srcOrd="1" destOrd="0" presId="urn:microsoft.com/office/officeart/2016/7/layout/LinearBlockProcessNumbered"/>
    <dgm:cxn modelId="{74CAF19E-39A4-4A41-BDD6-8D112A6DA096}" type="presOf" srcId="{CA261A07-E914-422C-A01B-C7E85606BF59}" destId="{EBC0F2E1-25A1-4D78-BA5E-CF4EC20175D4}" srcOrd="0" destOrd="0" presId="urn:microsoft.com/office/officeart/2016/7/layout/LinearBlockProcessNumbered"/>
    <dgm:cxn modelId="{BEBCF9A0-5AC0-4AC0-B111-15A5683BD646}" type="presOf" srcId="{D0D03104-2F2A-4173-958A-76B8C9E97C90}" destId="{53CF33F7-2EFD-4C8C-AAB6-7BE628811E2B}" srcOrd="1" destOrd="0" presId="urn:microsoft.com/office/officeart/2016/7/layout/LinearBlockProcessNumbered"/>
    <dgm:cxn modelId="{26EA2EAF-74FF-4FFA-86B0-E9DC25CD1091}" type="presOf" srcId="{0330F14A-3582-4B7D-9A3F-29887CEE197A}" destId="{D074A9DB-C249-47C9-A1B9-A93B0370CE0F}" srcOrd="0" destOrd="0" presId="urn:microsoft.com/office/officeart/2016/7/layout/LinearBlockProcessNumbered"/>
    <dgm:cxn modelId="{DCAFAAD9-B002-4468-8DBF-0B98C28C7878}" srcId="{409BFBBC-7BA2-4375-A103-C83C07356063}" destId="{0330F14A-3582-4B7D-9A3F-29887CEE197A}" srcOrd="0" destOrd="0" parTransId="{65CEEA38-78C9-4245-B9C8-3AFE97D04C5B}" sibTransId="{CA261A07-E914-422C-A01B-C7E85606BF59}"/>
    <dgm:cxn modelId="{1E0AE0DE-C80B-42C3-8BEB-46090AF78DE9}" type="presOf" srcId="{3529AC78-23B1-4680-B396-4E4E8849B62E}" destId="{6E5E4A6A-2B51-4F3B-B6A4-B6B834D91932}" srcOrd="0" destOrd="0" presId="urn:microsoft.com/office/officeart/2016/7/layout/LinearBlockProcessNumbered"/>
    <dgm:cxn modelId="{2FAB4CE6-69D0-4B93-93DB-B28264F6A9E0}" type="presOf" srcId="{F7CAD678-5F43-4334-A43F-3C2BE217469B}" destId="{5A5F66D7-0078-46AF-B5FF-C017A8D93E1F}" srcOrd="0" destOrd="0" presId="urn:microsoft.com/office/officeart/2016/7/layout/LinearBlockProcessNumbered"/>
    <dgm:cxn modelId="{DF4D1300-ACAB-4A58-B53A-26F49E4E09EF}" type="presParOf" srcId="{623C1E30-E447-444C-8F51-C592BE745EE0}" destId="{D10014D5-36D6-441E-B6B3-C9A0F09FF889}" srcOrd="0" destOrd="0" presId="urn:microsoft.com/office/officeart/2016/7/layout/LinearBlockProcessNumbered"/>
    <dgm:cxn modelId="{2B347502-D80A-4D3B-B83C-21D99DA2010F}" type="presParOf" srcId="{D10014D5-36D6-441E-B6B3-C9A0F09FF889}" destId="{D074A9DB-C249-47C9-A1B9-A93B0370CE0F}" srcOrd="0" destOrd="0" presId="urn:microsoft.com/office/officeart/2016/7/layout/LinearBlockProcessNumbered"/>
    <dgm:cxn modelId="{4BFCBC98-99DE-4EA1-B39F-07AA095EB6F5}" type="presParOf" srcId="{D10014D5-36D6-441E-B6B3-C9A0F09FF889}" destId="{EBC0F2E1-25A1-4D78-BA5E-CF4EC20175D4}" srcOrd="1" destOrd="0" presId="urn:microsoft.com/office/officeart/2016/7/layout/LinearBlockProcessNumbered"/>
    <dgm:cxn modelId="{83D602ED-BC9C-49CD-BE49-AC8C134DDA5C}" type="presParOf" srcId="{D10014D5-36D6-441E-B6B3-C9A0F09FF889}" destId="{525DF8E2-0876-4C93-A960-EBD36095898E}" srcOrd="2" destOrd="0" presId="urn:microsoft.com/office/officeart/2016/7/layout/LinearBlockProcessNumbered"/>
    <dgm:cxn modelId="{34695EDE-07E3-4CDD-83A5-4B62A06E639A}" type="presParOf" srcId="{623C1E30-E447-444C-8F51-C592BE745EE0}" destId="{0F8F9D71-1AEE-4FA3-A1AA-0E949C893962}" srcOrd="1" destOrd="0" presId="urn:microsoft.com/office/officeart/2016/7/layout/LinearBlockProcessNumbered"/>
    <dgm:cxn modelId="{484AAB98-E15B-477F-916B-82B8DC2CE52C}" type="presParOf" srcId="{623C1E30-E447-444C-8F51-C592BE745EE0}" destId="{2B4B9577-6391-495F-A349-F774A2C3F425}" srcOrd="2" destOrd="0" presId="urn:microsoft.com/office/officeart/2016/7/layout/LinearBlockProcessNumbered"/>
    <dgm:cxn modelId="{731FE951-F5EB-4B69-B4C7-CCAC6F3797E4}" type="presParOf" srcId="{2B4B9577-6391-495F-A349-F774A2C3F425}" destId="{DF28A9AE-9C8B-4D56-A4D4-2F9C45975B98}" srcOrd="0" destOrd="0" presId="urn:microsoft.com/office/officeart/2016/7/layout/LinearBlockProcessNumbered"/>
    <dgm:cxn modelId="{C5D30B49-189A-46D3-B81C-45CEC42DB234}" type="presParOf" srcId="{2B4B9577-6391-495F-A349-F774A2C3F425}" destId="{B1B7DC3C-9E3A-4C91-A727-229281759D42}" srcOrd="1" destOrd="0" presId="urn:microsoft.com/office/officeart/2016/7/layout/LinearBlockProcessNumbered"/>
    <dgm:cxn modelId="{49062A3F-EA99-44D8-A90E-65CAA8614D53}" type="presParOf" srcId="{2B4B9577-6391-495F-A349-F774A2C3F425}" destId="{53CF33F7-2EFD-4C8C-AAB6-7BE628811E2B}" srcOrd="2" destOrd="0" presId="urn:microsoft.com/office/officeart/2016/7/layout/LinearBlockProcessNumbered"/>
    <dgm:cxn modelId="{CE996AE2-974D-42CE-98DF-B4838EFA4932}" type="presParOf" srcId="{623C1E30-E447-444C-8F51-C592BE745EE0}" destId="{0502C9C2-C997-4117-A8D5-A87CE1CB1D96}" srcOrd="3" destOrd="0" presId="urn:microsoft.com/office/officeart/2016/7/layout/LinearBlockProcessNumbered"/>
    <dgm:cxn modelId="{FE84D9C1-DF0A-40AB-8F36-EE8D7DAF05A2}" type="presParOf" srcId="{623C1E30-E447-444C-8F51-C592BE745EE0}" destId="{44BBD7B9-C031-4DDD-B266-08EC472EC5B8}" srcOrd="4" destOrd="0" presId="urn:microsoft.com/office/officeart/2016/7/layout/LinearBlockProcessNumbered"/>
    <dgm:cxn modelId="{DB1958A1-1BD5-4EDE-AEE7-29F4FC200301}" type="presParOf" srcId="{44BBD7B9-C031-4DDD-B266-08EC472EC5B8}" destId="{6E5E4A6A-2B51-4F3B-B6A4-B6B834D91932}" srcOrd="0" destOrd="0" presId="urn:microsoft.com/office/officeart/2016/7/layout/LinearBlockProcessNumbered"/>
    <dgm:cxn modelId="{392B3787-7864-4BCD-B523-E8D29AA53F2E}" type="presParOf" srcId="{44BBD7B9-C031-4DDD-B266-08EC472EC5B8}" destId="{C546C130-9A26-4604-AE11-1B6F371C2ABC}" srcOrd="1" destOrd="0" presId="urn:microsoft.com/office/officeart/2016/7/layout/LinearBlockProcessNumbered"/>
    <dgm:cxn modelId="{B5E463D7-BD7F-4643-944D-735092C01B1F}" type="presParOf" srcId="{44BBD7B9-C031-4DDD-B266-08EC472EC5B8}" destId="{4B48A3C7-6512-4943-96DE-739D7CFE397F}" srcOrd="2" destOrd="0" presId="urn:microsoft.com/office/officeart/2016/7/layout/LinearBlockProcessNumbered"/>
    <dgm:cxn modelId="{B752D8D7-9012-4AD1-AB8B-6AB71C8B50D1}" type="presParOf" srcId="{623C1E30-E447-444C-8F51-C592BE745EE0}" destId="{3E6DC397-597A-4CC5-88E8-10D27B72D6AD}" srcOrd="5" destOrd="0" presId="urn:microsoft.com/office/officeart/2016/7/layout/LinearBlockProcessNumbered"/>
    <dgm:cxn modelId="{348FC9CF-BC59-4795-8881-667A6842F94B}" type="presParOf" srcId="{623C1E30-E447-444C-8F51-C592BE745EE0}" destId="{298A4993-0CAA-44A8-80E1-C2288603D4AD}" srcOrd="6" destOrd="0" presId="urn:microsoft.com/office/officeart/2016/7/layout/LinearBlockProcessNumbered"/>
    <dgm:cxn modelId="{5EB2D8B4-92AF-41F5-BB8E-D81FBC8559E4}" type="presParOf" srcId="{298A4993-0CAA-44A8-80E1-C2288603D4AD}" destId="{5A5F66D7-0078-46AF-B5FF-C017A8D93E1F}" srcOrd="0" destOrd="0" presId="urn:microsoft.com/office/officeart/2016/7/layout/LinearBlockProcessNumbered"/>
    <dgm:cxn modelId="{55D371AC-8A4F-40A9-8587-3170C89E6C12}" type="presParOf" srcId="{298A4993-0CAA-44A8-80E1-C2288603D4AD}" destId="{6B2F3010-13E9-49A7-8508-346535C26D98}" srcOrd="1" destOrd="0" presId="urn:microsoft.com/office/officeart/2016/7/layout/LinearBlockProcessNumbered"/>
    <dgm:cxn modelId="{8C827ABE-B5D7-4D1A-B675-236AE6B90B45}" type="presParOf" srcId="{298A4993-0CAA-44A8-80E1-C2288603D4AD}" destId="{CAC7BE79-5B6B-4DB0-A2E4-8C6937691FA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82B987-FBF2-423A-AE7F-BEFC94E1B5DE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D04022-549B-4522-80AF-0515AD92F98E}">
      <dgm:prSet/>
      <dgm:spPr/>
      <dgm:t>
        <a:bodyPr/>
        <a:lstStyle/>
        <a:p>
          <a:r>
            <a:rPr lang="en-ID" dirty="0"/>
            <a:t>Ferlinda:</a:t>
          </a:r>
          <a:endParaRPr lang="en-US" dirty="0"/>
        </a:p>
      </dgm:t>
    </dgm:pt>
    <dgm:pt modelId="{91884814-3C1F-4F0F-B791-8F416A4319D2}" type="parTrans" cxnId="{D8C78119-0495-44C6-B9D3-97FD7DC1CD45}">
      <dgm:prSet/>
      <dgm:spPr/>
      <dgm:t>
        <a:bodyPr/>
        <a:lstStyle/>
        <a:p>
          <a:endParaRPr lang="en-US"/>
        </a:p>
      </dgm:t>
    </dgm:pt>
    <dgm:pt modelId="{B8484025-403C-4E65-AC9C-259C982523CB}" type="sibTrans" cxnId="{D8C78119-0495-44C6-B9D3-97FD7DC1CD45}">
      <dgm:prSet/>
      <dgm:spPr/>
      <dgm:t>
        <a:bodyPr/>
        <a:lstStyle/>
        <a:p>
          <a:endParaRPr lang="en-US"/>
        </a:p>
      </dgm:t>
    </dgm:pt>
    <dgm:pt modelId="{1AB00C92-6DA5-4E8C-88F2-9F091F0CEE8B}">
      <dgm:prSet/>
      <dgm:spPr/>
      <dgm:t>
        <a:bodyPr/>
        <a:lstStyle/>
        <a:p>
          <a:r>
            <a:rPr lang="en-ID" i="1" dirty="0"/>
            <a:t>Coding </a:t>
          </a:r>
          <a:r>
            <a:rPr lang="en-ID" dirty="0" err="1"/>
            <a:t>permainan</a:t>
          </a:r>
          <a:r>
            <a:rPr lang="en-ID" dirty="0"/>
            <a:t> default dan custom</a:t>
          </a:r>
          <a:endParaRPr lang="en-US" dirty="0"/>
        </a:p>
      </dgm:t>
    </dgm:pt>
    <dgm:pt modelId="{73839A91-49E2-44BF-A670-C1DF1922CDC1}" type="parTrans" cxnId="{14AA69E1-4B08-4843-B0BD-8505D9019878}">
      <dgm:prSet/>
      <dgm:spPr/>
      <dgm:t>
        <a:bodyPr/>
        <a:lstStyle/>
        <a:p>
          <a:endParaRPr lang="en-US"/>
        </a:p>
      </dgm:t>
    </dgm:pt>
    <dgm:pt modelId="{02B1B8E0-3B2B-41C0-AB98-02F1FB427945}" type="sibTrans" cxnId="{14AA69E1-4B08-4843-B0BD-8505D9019878}">
      <dgm:prSet/>
      <dgm:spPr/>
      <dgm:t>
        <a:bodyPr/>
        <a:lstStyle/>
        <a:p>
          <a:endParaRPr lang="en-US"/>
        </a:p>
      </dgm:t>
    </dgm:pt>
    <dgm:pt modelId="{2A2EEC31-7089-4E1D-916D-8F5CC7AA2BD9}">
      <dgm:prSet/>
      <dgm:spPr/>
      <dgm:t>
        <a:bodyPr/>
        <a:lstStyle/>
        <a:p>
          <a:r>
            <a:rPr lang="en-ID" dirty="0" err="1"/>
            <a:t>Mengatur</a:t>
          </a:r>
          <a:r>
            <a:rPr lang="en-ID" dirty="0"/>
            <a:t> </a:t>
          </a:r>
          <a:r>
            <a:rPr lang="en-ID" dirty="0" err="1"/>
            <a:t>teknis</a:t>
          </a:r>
          <a:r>
            <a:rPr lang="en-ID" dirty="0"/>
            <a:t> </a:t>
          </a:r>
          <a:r>
            <a:rPr lang="en-ID" dirty="0" err="1"/>
            <a:t>penyimpanan</a:t>
          </a:r>
          <a:r>
            <a:rPr lang="en-ID" dirty="0"/>
            <a:t> dan </a:t>
          </a:r>
          <a:r>
            <a:rPr lang="en-ID" dirty="0" err="1"/>
            <a:t>pemanggilan</a:t>
          </a:r>
          <a:r>
            <a:rPr lang="en-ID" dirty="0"/>
            <a:t> file</a:t>
          </a:r>
          <a:endParaRPr lang="en-US" dirty="0"/>
        </a:p>
      </dgm:t>
    </dgm:pt>
    <dgm:pt modelId="{D066A409-6C86-44E7-9FEC-312548DD47E3}" type="parTrans" cxnId="{9477B387-3FE1-4F8C-83B1-ED6C11ADE465}">
      <dgm:prSet/>
      <dgm:spPr/>
      <dgm:t>
        <a:bodyPr/>
        <a:lstStyle/>
        <a:p>
          <a:endParaRPr lang="en-US"/>
        </a:p>
      </dgm:t>
    </dgm:pt>
    <dgm:pt modelId="{DABD8E91-B764-4E6E-8231-640D2B654DEE}" type="sibTrans" cxnId="{9477B387-3FE1-4F8C-83B1-ED6C11ADE465}">
      <dgm:prSet/>
      <dgm:spPr/>
      <dgm:t>
        <a:bodyPr/>
        <a:lstStyle/>
        <a:p>
          <a:endParaRPr lang="en-US"/>
        </a:p>
      </dgm:t>
    </dgm:pt>
    <dgm:pt modelId="{BDAB079B-121E-4230-976C-1DC2DEE0E628}">
      <dgm:prSet/>
      <dgm:spPr/>
      <dgm:t>
        <a:bodyPr/>
        <a:lstStyle/>
        <a:p>
          <a:r>
            <a:rPr lang="en-ID" i="1" dirty="0"/>
            <a:t>Error handling &amp; </a:t>
          </a:r>
          <a:r>
            <a:rPr lang="en-ID" dirty="0" err="1"/>
            <a:t>pesan</a:t>
          </a:r>
          <a:r>
            <a:rPr lang="en-ID" dirty="0"/>
            <a:t> </a:t>
          </a:r>
          <a:r>
            <a:rPr lang="en-ID" dirty="0" err="1"/>
            <a:t>kesalahan</a:t>
          </a:r>
          <a:endParaRPr lang="en-US" dirty="0"/>
        </a:p>
      </dgm:t>
    </dgm:pt>
    <dgm:pt modelId="{ED94A347-601E-4C53-8186-ADA000CF655E}" type="parTrans" cxnId="{64EBC29D-EC1B-4D59-AAB5-C19E8A5C86C1}">
      <dgm:prSet/>
      <dgm:spPr/>
      <dgm:t>
        <a:bodyPr/>
        <a:lstStyle/>
        <a:p>
          <a:endParaRPr lang="en-US"/>
        </a:p>
      </dgm:t>
    </dgm:pt>
    <dgm:pt modelId="{8098DABB-1753-4FBC-855E-DB9DEC5D0DC5}" type="sibTrans" cxnId="{64EBC29D-EC1B-4D59-AAB5-C19E8A5C86C1}">
      <dgm:prSet/>
      <dgm:spPr/>
      <dgm:t>
        <a:bodyPr/>
        <a:lstStyle/>
        <a:p>
          <a:endParaRPr lang="en-US"/>
        </a:p>
      </dgm:t>
    </dgm:pt>
    <dgm:pt modelId="{194B45E2-451C-47B4-9DB0-BAB24F7056B8}">
      <dgm:prSet custT="1"/>
      <dgm:spPr/>
      <dgm:t>
        <a:bodyPr/>
        <a:lstStyle/>
        <a:p>
          <a:r>
            <a:rPr lang="en-ID" sz="2400" dirty="0" err="1"/>
            <a:t>Nurjannah</a:t>
          </a:r>
          <a:r>
            <a:rPr lang="en-ID" sz="2400" dirty="0"/>
            <a:t>:</a:t>
          </a:r>
          <a:endParaRPr lang="en-US" sz="2400" dirty="0"/>
        </a:p>
      </dgm:t>
    </dgm:pt>
    <dgm:pt modelId="{A6EF9E24-F69F-41C4-A45C-A1B308E45C2B}" type="parTrans" cxnId="{5C486E2E-31C6-4F5F-AA01-554647718692}">
      <dgm:prSet/>
      <dgm:spPr/>
      <dgm:t>
        <a:bodyPr/>
        <a:lstStyle/>
        <a:p>
          <a:endParaRPr lang="en-US"/>
        </a:p>
      </dgm:t>
    </dgm:pt>
    <dgm:pt modelId="{8A77ADA0-6A88-4F3F-ABFC-F69441AC51B4}" type="sibTrans" cxnId="{5C486E2E-31C6-4F5F-AA01-554647718692}">
      <dgm:prSet/>
      <dgm:spPr/>
      <dgm:t>
        <a:bodyPr/>
        <a:lstStyle/>
        <a:p>
          <a:endParaRPr lang="en-US"/>
        </a:p>
      </dgm:t>
    </dgm:pt>
    <dgm:pt modelId="{F09C9BE6-BE2F-4F92-AD5C-8CF14F1A1420}">
      <dgm:prSet custT="1"/>
      <dgm:spPr/>
      <dgm:t>
        <a:bodyPr/>
        <a:lstStyle/>
        <a:p>
          <a:r>
            <a:rPr lang="en-ID" sz="1800" i="1" dirty="0"/>
            <a:t>Passing </a:t>
          </a:r>
          <a:r>
            <a:rPr lang="en-ID" sz="1800" dirty="0"/>
            <a:t>menu </a:t>
          </a:r>
          <a:r>
            <a:rPr lang="en-ID" sz="1800" dirty="0" err="1"/>
            <a:t>menuju</a:t>
          </a:r>
          <a:r>
            <a:rPr lang="en-ID" sz="1800" dirty="0"/>
            <a:t> </a:t>
          </a:r>
          <a:r>
            <a:rPr lang="en-ID" sz="1800" dirty="0" err="1"/>
            <a:t>fungsi</a:t>
          </a:r>
          <a:endParaRPr lang="en-US" sz="1800" dirty="0"/>
        </a:p>
      </dgm:t>
    </dgm:pt>
    <dgm:pt modelId="{E4EE84CE-316F-4C2D-9E0E-7A5F5B075F62}" type="parTrans" cxnId="{89B62F7A-3348-4443-B61A-E48AEFAD2137}">
      <dgm:prSet/>
      <dgm:spPr/>
      <dgm:t>
        <a:bodyPr/>
        <a:lstStyle/>
        <a:p>
          <a:endParaRPr lang="en-US"/>
        </a:p>
      </dgm:t>
    </dgm:pt>
    <dgm:pt modelId="{1F337938-BF77-4820-BA33-2DB1F73D3AD2}" type="sibTrans" cxnId="{89B62F7A-3348-4443-B61A-E48AEFAD2137}">
      <dgm:prSet/>
      <dgm:spPr/>
      <dgm:t>
        <a:bodyPr/>
        <a:lstStyle/>
        <a:p>
          <a:endParaRPr lang="en-US"/>
        </a:p>
      </dgm:t>
    </dgm:pt>
    <dgm:pt modelId="{C0DCABE2-824D-461A-AD9B-0DB7C3368DD0}">
      <dgm:prSet custT="1"/>
      <dgm:spPr/>
      <dgm:t>
        <a:bodyPr/>
        <a:lstStyle/>
        <a:p>
          <a:r>
            <a:rPr lang="en-ID" sz="1800" i="1" dirty="0"/>
            <a:t>User friendly</a:t>
          </a:r>
          <a:r>
            <a:rPr lang="en-ID" sz="1800" dirty="0"/>
            <a:t> (</a:t>
          </a:r>
          <a:r>
            <a:rPr lang="en-ID" sz="1800" i="1" dirty="0"/>
            <a:t>help</a:t>
          </a:r>
          <a:r>
            <a:rPr lang="en-ID" sz="1800" dirty="0"/>
            <a:t>, </a:t>
          </a:r>
          <a:r>
            <a:rPr lang="en-ID" sz="1800" i="1" dirty="0"/>
            <a:t>switch case</a:t>
          </a:r>
          <a:r>
            <a:rPr lang="en-ID" sz="1800" dirty="0"/>
            <a:t>)</a:t>
          </a:r>
          <a:endParaRPr lang="en-US" sz="1800" dirty="0"/>
        </a:p>
      </dgm:t>
    </dgm:pt>
    <dgm:pt modelId="{07A6AD54-0B6B-4503-B3AD-4FD029F85D72}" type="parTrans" cxnId="{95CA40BC-AFB7-4F92-9D5E-6B813E64AE18}">
      <dgm:prSet/>
      <dgm:spPr/>
      <dgm:t>
        <a:bodyPr/>
        <a:lstStyle/>
        <a:p>
          <a:endParaRPr lang="en-US"/>
        </a:p>
      </dgm:t>
    </dgm:pt>
    <dgm:pt modelId="{A61390D9-03F7-4C80-92A3-069A53806775}" type="sibTrans" cxnId="{95CA40BC-AFB7-4F92-9D5E-6B813E64AE18}">
      <dgm:prSet/>
      <dgm:spPr/>
      <dgm:t>
        <a:bodyPr/>
        <a:lstStyle/>
        <a:p>
          <a:endParaRPr lang="en-US"/>
        </a:p>
      </dgm:t>
    </dgm:pt>
    <dgm:pt modelId="{B6062F4D-A028-4E6C-BD58-D086E69DBEDA}">
      <dgm:prSet custT="1"/>
      <dgm:spPr/>
      <dgm:t>
        <a:bodyPr/>
        <a:lstStyle/>
        <a:p>
          <a:r>
            <a:rPr lang="en-ID" sz="1800" i="1" dirty="0"/>
            <a:t>Guidelines &amp; gameplay menu</a:t>
          </a:r>
          <a:endParaRPr lang="en-US" sz="1800" dirty="0"/>
        </a:p>
      </dgm:t>
    </dgm:pt>
    <dgm:pt modelId="{1A5F5FAF-64F0-4BB7-B081-1476D23EE285}" type="parTrans" cxnId="{AC46D14C-FFAF-45FD-8DA8-A9EE64F66908}">
      <dgm:prSet/>
      <dgm:spPr/>
      <dgm:t>
        <a:bodyPr/>
        <a:lstStyle/>
        <a:p>
          <a:endParaRPr lang="en-US"/>
        </a:p>
      </dgm:t>
    </dgm:pt>
    <dgm:pt modelId="{A8CA5513-F9AD-4801-9D81-C9603465EE3F}" type="sibTrans" cxnId="{AC46D14C-FFAF-45FD-8DA8-A9EE64F66908}">
      <dgm:prSet/>
      <dgm:spPr/>
      <dgm:t>
        <a:bodyPr/>
        <a:lstStyle/>
        <a:p>
          <a:endParaRPr lang="en-US"/>
        </a:p>
      </dgm:t>
    </dgm:pt>
    <dgm:pt modelId="{ED793109-C546-4BE1-B721-43C6FDC35D37}" type="pres">
      <dgm:prSet presAssocID="{A382B987-FBF2-423A-AE7F-BEFC94E1B5DE}" presName="cycle" presStyleCnt="0">
        <dgm:presLayoutVars>
          <dgm:dir/>
          <dgm:resizeHandles val="exact"/>
        </dgm:presLayoutVars>
      </dgm:prSet>
      <dgm:spPr/>
    </dgm:pt>
    <dgm:pt modelId="{0A05E99B-8687-4102-9CBF-ABE7B966F8BB}" type="pres">
      <dgm:prSet presAssocID="{73D04022-549B-4522-80AF-0515AD92F98E}" presName="node" presStyleLbl="node1" presStyleIdx="0" presStyleCnt="2">
        <dgm:presLayoutVars>
          <dgm:bulletEnabled val="1"/>
        </dgm:presLayoutVars>
      </dgm:prSet>
      <dgm:spPr/>
    </dgm:pt>
    <dgm:pt modelId="{527929C9-D5F6-4B72-A4D5-7E8B4871B9C3}" type="pres">
      <dgm:prSet presAssocID="{73D04022-549B-4522-80AF-0515AD92F98E}" presName="spNode" presStyleCnt="0"/>
      <dgm:spPr/>
    </dgm:pt>
    <dgm:pt modelId="{410350C4-79E4-449F-8792-BED3809FB346}" type="pres">
      <dgm:prSet presAssocID="{B8484025-403C-4E65-AC9C-259C982523CB}" presName="sibTrans" presStyleLbl="sibTrans1D1" presStyleIdx="0" presStyleCnt="2"/>
      <dgm:spPr/>
    </dgm:pt>
    <dgm:pt modelId="{4CBE9EDB-6332-4D48-9180-68B5472F3FCB}" type="pres">
      <dgm:prSet presAssocID="{194B45E2-451C-47B4-9DB0-BAB24F7056B8}" presName="node" presStyleLbl="node1" presStyleIdx="1" presStyleCnt="2">
        <dgm:presLayoutVars>
          <dgm:bulletEnabled val="1"/>
        </dgm:presLayoutVars>
      </dgm:prSet>
      <dgm:spPr/>
    </dgm:pt>
    <dgm:pt modelId="{0FE7494F-7D83-45ED-BE0B-08072C71E39A}" type="pres">
      <dgm:prSet presAssocID="{194B45E2-451C-47B4-9DB0-BAB24F7056B8}" presName="spNode" presStyleCnt="0"/>
      <dgm:spPr/>
    </dgm:pt>
    <dgm:pt modelId="{217EB091-5C32-4F7C-8213-A1781E5A1EF1}" type="pres">
      <dgm:prSet presAssocID="{8A77ADA0-6A88-4F3F-ABFC-F69441AC51B4}" presName="sibTrans" presStyleLbl="sibTrans1D1" presStyleIdx="1" presStyleCnt="2"/>
      <dgm:spPr/>
    </dgm:pt>
  </dgm:ptLst>
  <dgm:cxnLst>
    <dgm:cxn modelId="{D8206501-58A5-4334-90BE-B1C3D76D0078}" type="presOf" srcId="{2A2EEC31-7089-4E1D-916D-8F5CC7AA2BD9}" destId="{0A05E99B-8687-4102-9CBF-ABE7B966F8BB}" srcOrd="0" destOrd="2" presId="urn:microsoft.com/office/officeart/2005/8/layout/cycle6"/>
    <dgm:cxn modelId="{A00C4D17-6810-46EB-802D-A21948EF60D0}" type="presOf" srcId="{73D04022-549B-4522-80AF-0515AD92F98E}" destId="{0A05E99B-8687-4102-9CBF-ABE7B966F8BB}" srcOrd="0" destOrd="0" presId="urn:microsoft.com/office/officeart/2005/8/layout/cycle6"/>
    <dgm:cxn modelId="{D8C78119-0495-44C6-B9D3-97FD7DC1CD45}" srcId="{A382B987-FBF2-423A-AE7F-BEFC94E1B5DE}" destId="{73D04022-549B-4522-80AF-0515AD92F98E}" srcOrd="0" destOrd="0" parTransId="{91884814-3C1F-4F0F-B791-8F416A4319D2}" sibTransId="{B8484025-403C-4E65-AC9C-259C982523CB}"/>
    <dgm:cxn modelId="{C4F1FD1B-5B8B-4681-BAB4-12FF98744BD9}" type="presOf" srcId="{B8484025-403C-4E65-AC9C-259C982523CB}" destId="{410350C4-79E4-449F-8792-BED3809FB346}" srcOrd="0" destOrd="0" presId="urn:microsoft.com/office/officeart/2005/8/layout/cycle6"/>
    <dgm:cxn modelId="{B512122E-7298-4B52-B6BA-F2C4C42778A5}" type="presOf" srcId="{C0DCABE2-824D-461A-AD9B-0DB7C3368DD0}" destId="{4CBE9EDB-6332-4D48-9180-68B5472F3FCB}" srcOrd="0" destOrd="2" presId="urn:microsoft.com/office/officeart/2005/8/layout/cycle6"/>
    <dgm:cxn modelId="{5C486E2E-31C6-4F5F-AA01-554647718692}" srcId="{A382B987-FBF2-423A-AE7F-BEFC94E1B5DE}" destId="{194B45E2-451C-47B4-9DB0-BAB24F7056B8}" srcOrd="1" destOrd="0" parTransId="{A6EF9E24-F69F-41C4-A45C-A1B308E45C2B}" sibTransId="{8A77ADA0-6A88-4F3F-ABFC-F69441AC51B4}"/>
    <dgm:cxn modelId="{8488835F-45A4-4EA3-A0F8-E43962D2892B}" type="presOf" srcId="{8A77ADA0-6A88-4F3F-ABFC-F69441AC51B4}" destId="{217EB091-5C32-4F7C-8213-A1781E5A1EF1}" srcOrd="0" destOrd="0" presId="urn:microsoft.com/office/officeart/2005/8/layout/cycle6"/>
    <dgm:cxn modelId="{AC46D14C-FFAF-45FD-8DA8-A9EE64F66908}" srcId="{194B45E2-451C-47B4-9DB0-BAB24F7056B8}" destId="{B6062F4D-A028-4E6C-BD58-D086E69DBEDA}" srcOrd="2" destOrd="0" parTransId="{1A5F5FAF-64F0-4BB7-B081-1476D23EE285}" sibTransId="{A8CA5513-F9AD-4801-9D81-C9603465EE3F}"/>
    <dgm:cxn modelId="{6EA3E36E-E2F0-4930-AEB8-6D44ACB2D537}" type="presOf" srcId="{BDAB079B-121E-4230-976C-1DC2DEE0E628}" destId="{0A05E99B-8687-4102-9CBF-ABE7B966F8BB}" srcOrd="0" destOrd="3" presId="urn:microsoft.com/office/officeart/2005/8/layout/cycle6"/>
    <dgm:cxn modelId="{CA714172-60DE-417D-A595-095D12A12DD8}" type="presOf" srcId="{1AB00C92-6DA5-4E8C-88F2-9F091F0CEE8B}" destId="{0A05E99B-8687-4102-9CBF-ABE7B966F8BB}" srcOrd="0" destOrd="1" presId="urn:microsoft.com/office/officeart/2005/8/layout/cycle6"/>
    <dgm:cxn modelId="{89B62F7A-3348-4443-B61A-E48AEFAD2137}" srcId="{194B45E2-451C-47B4-9DB0-BAB24F7056B8}" destId="{F09C9BE6-BE2F-4F92-AD5C-8CF14F1A1420}" srcOrd="0" destOrd="0" parTransId="{E4EE84CE-316F-4C2D-9E0E-7A5F5B075F62}" sibTransId="{1F337938-BF77-4820-BA33-2DB1F73D3AD2}"/>
    <dgm:cxn modelId="{5418A386-5D35-400A-B505-387139EABD71}" type="presOf" srcId="{194B45E2-451C-47B4-9DB0-BAB24F7056B8}" destId="{4CBE9EDB-6332-4D48-9180-68B5472F3FCB}" srcOrd="0" destOrd="0" presId="urn:microsoft.com/office/officeart/2005/8/layout/cycle6"/>
    <dgm:cxn modelId="{9477B387-3FE1-4F8C-83B1-ED6C11ADE465}" srcId="{73D04022-549B-4522-80AF-0515AD92F98E}" destId="{2A2EEC31-7089-4E1D-916D-8F5CC7AA2BD9}" srcOrd="1" destOrd="0" parTransId="{D066A409-6C86-44E7-9FEC-312548DD47E3}" sibTransId="{DABD8E91-B764-4E6E-8231-640D2B654DEE}"/>
    <dgm:cxn modelId="{64EBC29D-EC1B-4D59-AAB5-C19E8A5C86C1}" srcId="{73D04022-549B-4522-80AF-0515AD92F98E}" destId="{BDAB079B-121E-4230-976C-1DC2DEE0E628}" srcOrd="2" destOrd="0" parTransId="{ED94A347-601E-4C53-8186-ADA000CF655E}" sibTransId="{8098DABB-1753-4FBC-855E-DB9DEC5D0DC5}"/>
    <dgm:cxn modelId="{1D5F69B0-394A-453E-81BC-FF8A007B5443}" type="presOf" srcId="{F09C9BE6-BE2F-4F92-AD5C-8CF14F1A1420}" destId="{4CBE9EDB-6332-4D48-9180-68B5472F3FCB}" srcOrd="0" destOrd="1" presId="urn:microsoft.com/office/officeart/2005/8/layout/cycle6"/>
    <dgm:cxn modelId="{95CA40BC-AFB7-4F92-9D5E-6B813E64AE18}" srcId="{194B45E2-451C-47B4-9DB0-BAB24F7056B8}" destId="{C0DCABE2-824D-461A-AD9B-0DB7C3368DD0}" srcOrd="1" destOrd="0" parTransId="{07A6AD54-0B6B-4503-B3AD-4FD029F85D72}" sibTransId="{A61390D9-03F7-4C80-92A3-069A53806775}"/>
    <dgm:cxn modelId="{0593ADC4-8363-4609-B518-1DB92A172388}" type="presOf" srcId="{A382B987-FBF2-423A-AE7F-BEFC94E1B5DE}" destId="{ED793109-C546-4BE1-B721-43C6FDC35D37}" srcOrd="0" destOrd="0" presId="urn:microsoft.com/office/officeart/2005/8/layout/cycle6"/>
    <dgm:cxn modelId="{14AA69E1-4B08-4843-B0BD-8505D9019878}" srcId="{73D04022-549B-4522-80AF-0515AD92F98E}" destId="{1AB00C92-6DA5-4E8C-88F2-9F091F0CEE8B}" srcOrd="0" destOrd="0" parTransId="{73839A91-49E2-44BF-A670-C1DF1922CDC1}" sibTransId="{02B1B8E0-3B2B-41C0-AB98-02F1FB427945}"/>
    <dgm:cxn modelId="{222725EC-9A25-4457-9CA6-60C16AE073F4}" type="presOf" srcId="{B6062F4D-A028-4E6C-BD58-D086E69DBEDA}" destId="{4CBE9EDB-6332-4D48-9180-68B5472F3FCB}" srcOrd="0" destOrd="3" presId="urn:microsoft.com/office/officeart/2005/8/layout/cycle6"/>
    <dgm:cxn modelId="{E328065C-1F09-41B6-8E83-BB2AAF300577}" type="presParOf" srcId="{ED793109-C546-4BE1-B721-43C6FDC35D37}" destId="{0A05E99B-8687-4102-9CBF-ABE7B966F8BB}" srcOrd="0" destOrd="0" presId="urn:microsoft.com/office/officeart/2005/8/layout/cycle6"/>
    <dgm:cxn modelId="{534EEE11-3819-40B6-9602-63CCA729310A}" type="presParOf" srcId="{ED793109-C546-4BE1-B721-43C6FDC35D37}" destId="{527929C9-D5F6-4B72-A4D5-7E8B4871B9C3}" srcOrd="1" destOrd="0" presId="urn:microsoft.com/office/officeart/2005/8/layout/cycle6"/>
    <dgm:cxn modelId="{BDCA3720-7859-43AF-A765-75387B5584DF}" type="presParOf" srcId="{ED793109-C546-4BE1-B721-43C6FDC35D37}" destId="{410350C4-79E4-449F-8792-BED3809FB346}" srcOrd="2" destOrd="0" presId="urn:microsoft.com/office/officeart/2005/8/layout/cycle6"/>
    <dgm:cxn modelId="{C7B1E1D6-1E40-47DB-BE07-1DB0C990F511}" type="presParOf" srcId="{ED793109-C546-4BE1-B721-43C6FDC35D37}" destId="{4CBE9EDB-6332-4D48-9180-68B5472F3FCB}" srcOrd="3" destOrd="0" presId="urn:microsoft.com/office/officeart/2005/8/layout/cycle6"/>
    <dgm:cxn modelId="{BA4E3856-B05F-4B38-92D9-D1E8474EE276}" type="presParOf" srcId="{ED793109-C546-4BE1-B721-43C6FDC35D37}" destId="{0FE7494F-7D83-45ED-BE0B-08072C71E39A}" srcOrd="4" destOrd="0" presId="urn:microsoft.com/office/officeart/2005/8/layout/cycle6"/>
    <dgm:cxn modelId="{212A7D7A-BDF2-471D-BF54-9B762A6561A5}" type="presParOf" srcId="{ED793109-C546-4BE1-B721-43C6FDC35D37}" destId="{217EB091-5C32-4F7C-8213-A1781E5A1EF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A92E16-1E6A-43B3-897A-E412F43FFF3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FCF98E7-3D96-4A43-9F2B-2229CE1FDCB0}">
      <dgm:prSet phldrT="[Text]"/>
      <dgm:spPr/>
      <dgm:t>
        <a:bodyPr/>
        <a:lstStyle/>
        <a:p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mengasah</a:t>
          </a:r>
          <a:r>
            <a:rPr lang="en-US" dirty="0"/>
            <a:t> </a:t>
          </a:r>
          <a:r>
            <a:rPr lang="en-US" dirty="0" err="1"/>
            <a:t>pemikiran</a:t>
          </a:r>
          <a:r>
            <a:rPr lang="en-US" dirty="0"/>
            <a:t> user yang </a:t>
          </a:r>
          <a:r>
            <a:rPr lang="en-US" dirty="0" err="1"/>
            <a:t>memainkan</a:t>
          </a:r>
          <a:r>
            <a:rPr lang="en-US" dirty="0"/>
            <a:t> program </a:t>
          </a:r>
          <a:r>
            <a:rPr lang="en-US" dirty="0" err="1"/>
            <a:t>ini</a:t>
          </a:r>
          <a:r>
            <a:rPr lang="en-US" dirty="0"/>
            <a:t> </a:t>
          </a:r>
          <a:endParaRPr lang="en-ID" dirty="0"/>
        </a:p>
      </dgm:t>
    </dgm:pt>
    <dgm:pt modelId="{2F7818AB-1BBC-4DC8-AFB6-51A89A86619F}" type="parTrans" cxnId="{D48C3A79-3D5F-4C03-A53A-AD7122A33F6A}">
      <dgm:prSet/>
      <dgm:spPr/>
      <dgm:t>
        <a:bodyPr/>
        <a:lstStyle/>
        <a:p>
          <a:endParaRPr lang="en-ID"/>
        </a:p>
      </dgm:t>
    </dgm:pt>
    <dgm:pt modelId="{AB92F6EA-6578-471E-902D-C9CB2850A261}" type="sibTrans" cxnId="{D48C3A79-3D5F-4C03-A53A-AD7122A33F6A}">
      <dgm:prSet/>
      <dgm:spPr/>
      <dgm:t>
        <a:bodyPr/>
        <a:lstStyle/>
        <a:p>
          <a:endParaRPr lang="en-ID"/>
        </a:p>
      </dgm:t>
    </dgm:pt>
    <dgm:pt modelId="{A4E4AAEB-DF40-4529-94C0-AC0DFFC74C39}">
      <dgm:prSet phldrT="[Text]"/>
      <dgm:spPr/>
      <dgm:t>
        <a:bodyPr/>
        <a:lstStyle/>
        <a:p>
          <a:r>
            <a:rPr lang="en-US" dirty="0" err="1"/>
            <a:t>Memiliki</a:t>
          </a:r>
          <a:r>
            <a:rPr lang="en-US" dirty="0"/>
            <a:t> </a:t>
          </a:r>
          <a:r>
            <a:rPr lang="en-US" dirty="0" err="1"/>
            <a:t>pilihan</a:t>
          </a:r>
          <a:r>
            <a:rPr lang="en-US" dirty="0"/>
            <a:t> </a:t>
          </a:r>
          <a:r>
            <a:rPr lang="en-US" dirty="0" err="1"/>
            <a:t>dua</a:t>
          </a:r>
          <a:r>
            <a:rPr lang="en-US" dirty="0"/>
            <a:t> Bahasa yang </a:t>
          </a:r>
          <a:r>
            <a:rPr lang="en-US" dirty="0" err="1"/>
            <a:t>disajikan</a:t>
          </a:r>
          <a:endParaRPr lang="en-ID" dirty="0"/>
        </a:p>
      </dgm:t>
    </dgm:pt>
    <dgm:pt modelId="{CAF35A15-C1E8-4E58-B69D-480BD83D30AF}" type="parTrans" cxnId="{DDE46433-1A25-4F8A-89A2-90AD381323C8}">
      <dgm:prSet/>
      <dgm:spPr/>
      <dgm:t>
        <a:bodyPr/>
        <a:lstStyle/>
        <a:p>
          <a:endParaRPr lang="en-ID"/>
        </a:p>
      </dgm:t>
    </dgm:pt>
    <dgm:pt modelId="{29C60107-B61A-44C5-8009-73D521649F40}" type="sibTrans" cxnId="{DDE46433-1A25-4F8A-89A2-90AD381323C8}">
      <dgm:prSet/>
      <dgm:spPr/>
      <dgm:t>
        <a:bodyPr/>
        <a:lstStyle/>
        <a:p>
          <a:endParaRPr lang="en-ID"/>
        </a:p>
      </dgm:t>
    </dgm:pt>
    <dgm:pt modelId="{4FF3CB41-45D1-4CB5-BF98-B63C9EBF7D79}">
      <dgm:prSet phldrT="[Text]"/>
      <dgm:spPr/>
      <dgm:t>
        <a:bodyPr/>
        <a:lstStyle/>
        <a:p>
          <a:r>
            <a:rPr lang="en-US" dirty="0" err="1"/>
            <a:t>Menyajikan</a:t>
          </a:r>
          <a:r>
            <a:rPr lang="en-US" dirty="0"/>
            <a:t> </a:t>
          </a:r>
          <a:r>
            <a:rPr lang="en-US" dirty="0" err="1"/>
            <a:t>dua</a:t>
          </a:r>
          <a:r>
            <a:rPr lang="en-US" dirty="0"/>
            <a:t> </a:t>
          </a:r>
          <a:r>
            <a:rPr lang="en-US" dirty="0" err="1"/>
            <a:t>tipe</a:t>
          </a:r>
          <a:r>
            <a:rPr lang="en-US" dirty="0"/>
            <a:t> </a:t>
          </a:r>
          <a:r>
            <a:rPr lang="en-US" dirty="0" err="1"/>
            <a:t>permainan</a:t>
          </a:r>
          <a:r>
            <a:rPr lang="en-US" dirty="0"/>
            <a:t>: default dan custom</a:t>
          </a:r>
          <a:endParaRPr lang="en-ID" dirty="0"/>
        </a:p>
      </dgm:t>
    </dgm:pt>
    <dgm:pt modelId="{EB382A00-E10D-40FA-A272-E194CFC0B604}" type="parTrans" cxnId="{836E52D9-76D6-44C1-8B05-C72168C9A54B}">
      <dgm:prSet/>
      <dgm:spPr/>
      <dgm:t>
        <a:bodyPr/>
        <a:lstStyle/>
        <a:p>
          <a:endParaRPr lang="en-ID"/>
        </a:p>
      </dgm:t>
    </dgm:pt>
    <dgm:pt modelId="{90725DF5-A8BE-4A0B-9A3C-C249EDEDEE2D}" type="sibTrans" cxnId="{836E52D9-76D6-44C1-8B05-C72168C9A54B}">
      <dgm:prSet/>
      <dgm:spPr/>
      <dgm:t>
        <a:bodyPr/>
        <a:lstStyle/>
        <a:p>
          <a:endParaRPr lang="en-ID"/>
        </a:p>
      </dgm:t>
    </dgm:pt>
    <dgm:pt modelId="{0B670765-AC89-434F-AF82-7C96C01FB0E1}">
      <dgm:prSet/>
      <dgm:spPr/>
      <dgm:t>
        <a:bodyPr/>
        <a:lstStyle/>
        <a:p>
          <a:r>
            <a:rPr lang="en-US" dirty="0" err="1"/>
            <a:t>Memiliki</a:t>
          </a:r>
          <a:r>
            <a:rPr lang="en-US" dirty="0"/>
            <a:t> menu </a:t>
          </a:r>
          <a:r>
            <a:rPr lang="en-US" dirty="0" err="1"/>
            <a:t>bantuan</a:t>
          </a:r>
          <a:r>
            <a:rPr lang="en-US" dirty="0"/>
            <a:t> </a:t>
          </a:r>
          <a:r>
            <a:rPr lang="en-US" dirty="0" err="1"/>
            <a:t>berupa</a:t>
          </a:r>
          <a:r>
            <a:rPr lang="en-US" dirty="0"/>
            <a:t> </a:t>
          </a:r>
          <a:r>
            <a:rPr lang="en-US" dirty="0" err="1"/>
            <a:t>petunjuk</a:t>
          </a:r>
          <a:r>
            <a:rPr lang="en-US" dirty="0"/>
            <a:t> dan tata </a:t>
          </a:r>
          <a:r>
            <a:rPr lang="en-US" dirty="0" err="1"/>
            <a:t>cara</a:t>
          </a:r>
          <a:r>
            <a:rPr lang="en-US" dirty="0"/>
            <a:t> </a:t>
          </a:r>
          <a:r>
            <a:rPr lang="en-US" dirty="0" err="1"/>
            <a:t>permainan</a:t>
          </a:r>
          <a:endParaRPr lang="en-ID" dirty="0"/>
        </a:p>
      </dgm:t>
    </dgm:pt>
    <dgm:pt modelId="{D12A1750-B7EC-431C-9E5F-003B38D93C7C}" type="parTrans" cxnId="{42343D93-7DDB-4907-8F2C-F755BCF26BDA}">
      <dgm:prSet/>
      <dgm:spPr/>
      <dgm:t>
        <a:bodyPr/>
        <a:lstStyle/>
        <a:p>
          <a:endParaRPr lang="en-ID"/>
        </a:p>
      </dgm:t>
    </dgm:pt>
    <dgm:pt modelId="{9CE5E55D-C6EA-4A1B-94DD-1842CC2DD6E3}" type="sibTrans" cxnId="{42343D93-7DDB-4907-8F2C-F755BCF26BDA}">
      <dgm:prSet/>
      <dgm:spPr/>
      <dgm:t>
        <a:bodyPr/>
        <a:lstStyle/>
        <a:p>
          <a:endParaRPr lang="en-ID"/>
        </a:p>
      </dgm:t>
    </dgm:pt>
    <dgm:pt modelId="{3FB8B430-DA6F-43B0-B4F2-C47C6FF0F5A6}">
      <dgm:prSet/>
      <dgm:spPr/>
      <dgm:t>
        <a:bodyPr/>
        <a:lstStyle/>
        <a:p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menyimpan</a:t>
          </a:r>
          <a:r>
            <a:rPr lang="en-US" dirty="0"/>
            <a:t> </a:t>
          </a:r>
          <a:r>
            <a:rPr lang="en-US" dirty="0" err="1"/>
            <a:t>permainan</a:t>
          </a:r>
          <a:r>
            <a:rPr lang="en-US" dirty="0"/>
            <a:t> dan </a:t>
          </a:r>
          <a:r>
            <a:rPr lang="en-US" dirty="0" err="1"/>
            <a:t>mengakses</a:t>
          </a:r>
          <a:r>
            <a:rPr lang="en-US" dirty="0"/>
            <a:t> </a:t>
          </a:r>
          <a:r>
            <a:rPr lang="en-US" i="1" dirty="0"/>
            <a:t>history</a:t>
          </a:r>
          <a:endParaRPr lang="en-ID" i="1" dirty="0"/>
        </a:p>
      </dgm:t>
    </dgm:pt>
    <dgm:pt modelId="{05F49014-2A78-4693-B5FE-8DFA96D80C22}" type="parTrans" cxnId="{A0BC4517-E85C-4F03-B7F8-58052197DB53}">
      <dgm:prSet/>
      <dgm:spPr/>
      <dgm:t>
        <a:bodyPr/>
        <a:lstStyle/>
        <a:p>
          <a:endParaRPr lang="en-ID"/>
        </a:p>
      </dgm:t>
    </dgm:pt>
    <dgm:pt modelId="{5A020E71-B111-4590-849E-ED61033EAD65}" type="sibTrans" cxnId="{A0BC4517-E85C-4F03-B7F8-58052197DB53}">
      <dgm:prSet/>
      <dgm:spPr/>
      <dgm:t>
        <a:bodyPr/>
        <a:lstStyle/>
        <a:p>
          <a:endParaRPr lang="en-ID"/>
        </a:p>
      </dgm:t>
    </dgm:pt>
    <dgm:pt modelId="{091B803D-3D26-4309-9014-215AEFC4AB0D}">
      <dgm:prSet/>
      <dgm:spPr/>
      <dgm:t>
        <a:bodyPr/>
        <a:lstStyle/>
        <a:p>
          <a:r>
            <a:rPr lang="en-US" dirty="0"/>
            <a:t>Di </a:t>
          </a:r>
          <a:r>
            <a:rPr lang="en-US" dirty="0" err="1"/>
            <a:t>akhir</a:t>
          </a:r>
          <a:r>
            <a:rPr lang="en-US" dirty="0"/>
            <a:t> </a:t>
          </a:r>
          <a:r>
            <a:rPr lang="en-US" dirty="0" err="1"/>
            <a:t>permainan</a:t>
          </a:r>
          <a:r>
            <a:rPr lang="en-US" dirty="0"/>
            <a:t> </a:t>
          </a:r>
          <a:r>
            <a:rPr lang="en-US" dirty="0" err="1"/>
            <a:t>terdapat</a:t>
          </a:r>
          <a:r>
            <a:rPr lang="en-US" dirty="0"/>
            <a:t> </a:t>
          </a:r>
          <a:r>
            <a:rPr lang="en-US" dirty="0" err="1"/>
            <a:t>skor</a:t>
          </a:r>
          <a:r>
            <a:rPr lang="en-US" dirty="0"/>
            <a:t> </a:t>
          </a:r>
          <a:r>
            <a:rPr lang="en-US" dirty="0" err="1"/>
            <a:t>akhir</a:t>
          </a:r>
          <a:r>
            <a:rPr lang="en-US" dirty="0"/>
            <a:t>, </a:t>
          </a:r>
          <a:r>
            <a:rPr lang="en-US" dirty="0" err="1"/>
            <a:t>sehingga</a:t>
          </a:r>
          <a:r>
            <a:rPr lang="en-US" dirty="0"/>
            <a:t> user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melihat</a:t>
          </a:r>
          <a:r>
            <a:rPr lang="en-US" dirty="0"/>
            <a:t> </a:t>
          </a:r>
          <a:r>
            <a:rPr lang="en-US" dirty="0" err="1"/>
            <a:t>siapa</a:t>
          </a:r>
          <a:r>
            <a:rPr lang="en-US" dirty="0"/>
            <a:t> yang </a:t>
          </a:r>
          <a:r>
            <a:rPr lang="en-US" dirty="0" err="1"/>
            <a:t>memenangkan</a:t>
          </a:r>
          <a:r>
            <a:rPr lang="en-US" dirty="0"/>
            <a:t> </a:t>
          </a:r>
          <a:r>
            <a:rPr lang="en-US" dirty="0" err="1"/>
            <a:t>permainan</a:t>
          </a:r>
          <a:r>
            <a:rPr lang="en-US" dirty="0"/>
            <a:t> </a:t>
          </a:r>
          <a:r>
            <a:rPr lang="en-US" dirty="0" err="1"/>
            <a:t>ini</a:t>
          </a:r>
          <a:r>
            <a:rPr lang="en-US" dirty="0"/>
            <a:t> </a:t>
          </a:r>
          <a:endParaRPr lang="en-ID" dirty="0"/>
        </a:p>
      </dgm:t>
    </dgm:pt>
    <dgm:pt modelId="{B112ED6F-CCAE-46CC-AEE4-C171692DD8A5}" type="parTrans" cxnId="{86F19516-D64A-4AB1-8D20-95AA609BF989}">
      <dgm:prSet/>
      <dgm:spPr/>
      <dgm:t>
        <a:bodyPr/>
        <a:lstStyle/>
        <a:p>
          <a:endParaRPr lang="en-ID"/>
        </a:p>
      </dgm:t>
    </dgm:pt>
    <dgm:pt modelId="{C43BA6E3-A460-468E-91BC-4B50FBC5E35C}" type="sibTrans" cxnId="{86F19516-D64A-4AB1-8D20-95AA609BF989}">
      <dgm:prSet/>
      <dgm:spPr/>
      <dgm:t>
        <a:bodyPr/>
        <a:lstStyle/>
        <a:p>
          <a:endParaRPr lang="en-ID"/>
        </a:p>
      </dgm:t>
    </dgm:pt>
    <dgm:pt modelId="{DB8BB657-6D21-4020-8548-2385178B4E0A}">
      <dgm:prSet/>
      <dgm:spPr/>
      <dgm:t>
        <a:bodyPr/>
        <a:lstStyle/>
        <a:p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mereplay</a:t>
          </a:r>
          <a:r>
            <a:rPr lang="en-US" dirty="0"/>
            <a:t> </a:t>
          </a:r>
          <a:r>
            <a:rPr lang="en-US" dirty="0" err="1"/>
            <a:t>kembali</a:t>
          </a:r>
          <a:r>
            <a:rPr lang="en-US" dirty="0"/>
            <a:t> </a:t>
          </a:r>
          <a:r>
            <a:rPr lang="en-US" dirty="0" err="1"/>
            <a:t>setelah</a:t>
          </a:r>
          <a:r>
            <a:rPr lang="en-US" dirty="0"/>
            <a:t> </a:t>
          </a:r>
          <a:r>
            <a:rPr lang="en-US" dirty="0" err="1"/>
            <a:t>selesai</a:t>
          </a:r>
          <a:r>
            <a:rPr lang="en-US" dirty="0"/>
            <a:t> </a:t>
          </a:r>
          <a:r>
            <a:rPr lang="en-US" dirty="0" err="1"/>
            <a:t>permainan</a:t>
          </a:r>
          <a:r>
            <a:rPr lang="en-US" dirty="0"/>
            <a:t> </a:t>
          </a:r>
          <a:endParaRPr lang="en-ID" dirty="0"/>
        </a:p>
      </dgm:t>
    </dgm:pt>
    <dgm:pt modelId="{38280F38-3915-4650-8446-2EB9593F239F}" type="parTrans" cxnId="{77F5B4EB-779D-463E-9D47-9393C743F1DD}">
      <dgm:prSet/>
      <dgm:spPr/>
      <dgm:t>
        <a:bodyPr/>
        <a:lstStyle/>
        <a:p>
          <a:endParaRPr lang="en-ID"/>
        </a:p>
      </dgm:t>
    </dgm:pt>
    <dgm:pt modelId="{1A5BEDBC-3E1C-499D-A784-0F8A419D2D06}" type="sibTrans" cxnId="{77F5B4EB-779D-463E-9D47-9393C743F1DD}">
      <dgm:prSet/>
      <dgm:spPr/>
      <dgm:t>
        <a:bodyPr/>
        <a:lstStyle/>
        <a:p>
          <a:endParaRPr lang="en-ID"/>
        </a:p>
      </dgm:t>
    </dgm:pt>
    <dgm:pt modelId="{36C57B01-FAF2-4431-8486-2556B927E39C}" type="pres">
      <dgm:prSet presAssocID="{2DA92E16-1E6A-43B3-897A-E412F43FFF39}" presName="linearFlow" presStyleCnt="0">
        <dgm:presLayoutVars>
          <dgm:dir/>
          <dgm:resizeHandles val="exact"/>
        </dgm:presLayoutVars>
      </dgm:prSet>
      <dgm:spPr/>
    </dgm:pt>
    <dgm:pt modelId="{1171E724-1A5E-4E3A-862F-FD01FD19EFD1}" type="pres">
      <dgm:prSet presAssocID="{4FCF98E7-3D96-4A43-9F2B-2229CE1FDCB0}" presName="composite" presStyleCnt="0"/>
      <dgm:spPr/>
    </dgm:pt>
    <dgm:pt modelId="{C9E4AA52-62FD-4BE7-B617-9C8D6A3B8E14}" type="pres">
      <dgm:prSet presAssocID="{4FCF98E7-3D96-4A43-9F2B-2229CE1FDCB0}" presName="imgShp" presStyleLbl="fgImgPlace1" presStyleIdx="0" presStyleCnt="7"/>
      <dgm:spPr/>
    </dgm:pt>
    <dgm:pt modelId="{26E8829E-F479-4173-B59E-423047EE838F}" type="pres">
      <dgm:prSet presAssocID="{4FCF98E7-3D96-4A43-9F2B-2229CE1FDCB0}" presName="txShp" presStyleLbl="node1" presStyleIdx="0" presStyleCnt="7">
        <dgm:presLayoutVars>
          <dgm:bulletEnabled val="1"/>
        </dgm:presLayoutVars>
      </dgm:prSet>
      <dgm:spPr/>
    </dgm:pt>
    <dgm:pt modelId="{21F8BFD1-D656-4ECD-8D39-8F1887ADFF78}" type="pres">
      <dgm:prSet presAssocID="{AB92F6EA-6578-471E-902D-C9CB2850A261}" presName="spacing" presStyleCnt="0"/>
      <dgm:spPr/>
    </dgm:pt>
    <dgm:pt modelId="{B80D44DE-0F19-4C36-92DF-4FB75FF0A4B9}" type="pres">
      <dgm:prSet presAssocID="{A4E4AAEB-DF40-4529-94C0-AC0DFFC74C39}" presName="composite" presStyleCnt="0"/>
      <dgm:spPr/>
    </dgm:pt>
    <dgm:pt modelId="{7A1CD0F6-A2D9-493B-8363-3C60260C7C06}" type="pres">
      <dgm:prSet presAssocID="{A4E4AAEB-DF40-4529-94C0-AC0DFFC74C39}" presName="imgShp" presStyleLbl="fgImgPlace1" presStyleIdx="1" presStyleCnt="7"/>
      <dgm:spPr/>
    </dgm:pt>
    <dgm:pt modelId="{A24859CC-9A28-42B7-8371-9AABEA5298B2}" type="pres">
      <dgm:prSet presAssocID="{A4E4AAEB-DF40-4529-94C0-AC0DFFC74C39}" presName="txShp" presStyleLbl="node1" presStyleIdx="1" presStyleCnt="7">
        <dgm:presLayoutVars>
          <dgm:bulletEnabled val="1"/>
        </dgm:presLayoutVars>
      </dgm:prSet>
      <dgm:spPr/>
    </dgm:pt>
    <dgm:pt modelId="{C0485F14-B6C1-4AB6-92AA-70BACA15C35C}" type="pres">
      <dgm:prSet presAssocID="{29C60107-B61A-44C5-8009-73D521649F40}" presName="spacing" presStyleCnt="0"/>
      <dgm:spPr/>
    </dgm:pt>
    <dgm:pt modelId="{0D82B954-2D5C-4BDF-8F45-3C61305D910D}" type="pres">
      <dgm:prSet presAssocID="{4FF3CB41-45D1-4CB5-BF98-B63C9EBF7D79}" presName="composite" presStyleCnt="0"/>
      <dgm:spPr/>
    </dgm:pt>
    <dgm:pt modelId="{6D2E72E3-BD82-4502-BA4F-61873CE12CF1}" type="pres">
      <dgm:prSet presAssocID="{4FF3CB41-45D1-4CB5-BF98-B63C9EBF7D79}" presName="imgShp" presStyleLbl="fgImgPlace1" presStyleIdx="2" presStyleCnt="7"/>
      <dgm:spPr/>
    </dgm:pt>
    <dgm:pt modelId="{2991C2EA-D3D0-4069-B403-0F436A0D1077}" type="pres">
      <dgm:prSet presAssocID="{4FF3CB41-45D1-4CB5-BF98-B63C9EBF7D79}" presName="txShp" presStyleLbl="node1" presStyleIdx="2" presStyleCnt="7">
        <dgm:presLayoutVars>
          <dgm:bulletEnabled val="1"/>
        </dgm:presLayoutVars>
      </dgm:prSet>
      <dgm:spPr/>
    </dgm:pt>
    <dgm:pt modelId="{F1D6F11A-27E1-4C09-AAE5-912F5F83451A}" type="pres">
      <dgm:prSet presAssocID="{90725DF5-A8BE-4A0B-9A3C-C249EDEDEE2D}" presName="spacing" presStyleCnt="0"/>
      <dgm:spPr/>
    </dgm:pt>
    <dgm:pt modelId="{C4407AA2-BD9A-4B99-8FA0-A74490BFAB36}" type="pres">
      <dgm:prSet presAssocID="{0B670765-AC89-434F-AF82-7C96C01FB0E1}" presName="composite" presStyleCnt="0"/>
      <dgm:spPr/>
    </dgm:pt>
    <dgm:pt modelId="{A2550089-28EC-4810-968D-DD5339B8493F}" type="pres">
      <dgm:prSet presAssocID="{0B670765-AC89-434F-AF82-7C96C01FB0E1}" presName="imgShp" presStyleLbl="fgImgPlace1" presStyleIdx="3" presStyleCnt="7"/>
      <dgm:spPr/>
    </dgm:pt>
    <dgm:pt modelId="{F8A81CCD-BDCA-43A4-B554-36FFDADAAAD7}" type="pres">
      <dgm:prSet presAssocID="{0B670765-AC89-434F-AF82-7C96C01FB0E1}" presName="txShp" presStyleLbl="node1" presStyleIdx="3" presStyleCnt="7">
        <dgm:presLayoutVars>
          <dgm:bulletEnabled val="1"/>
        </dgm:presLayoutVars>
      </dgm:prSet>
      <dgm:spPr/>
    </dgm:pt>
    <dgm:pt modelId="{DA07ECF1-9A6F-4997-9C26-42778E43DBCB}" type="pres">
      <dgm:prSet presAssocID="{9CE5E55D-C6EA-4A1B-94DD-1842CC2DD6E3}" presName="spacing" presStyleCnt="0"/>
      <dgm:spPr/>
    </dgm:pt>
    <dgm:pt modelId="{4F87F5B6-0DF0-49F4-914D-76245A7228BF}" type="pres">
      <dgm:prSet presAssocID="{3FB8B430-DA6F-43B0-B4F2-C47C6FF0F5A6}" presName="composite" presStyleCnt="0"/>
      <dgm:spPr/>
    </dgm:pt>
    <dgm:pt modelId="{3FC3DD99-1695-4836-8BD9-C05B050FB9EE}" type="pres">
      <dgm:prSet presAssocID="{3FB8B430-DA6F-43B0-B4F2-C47C6FF0F5A6}" presName="imgShp" presStyleLbl="fgImgPlace1" presStyleIdx="4" presStyleCnt="7"/>
      <dgm:spPr/>
    </dgm:pt>
    <dgm:pt modelId="{EBE62FBA-30B9-4BA0-A88A-A20EA5F31A42}" type="pres">
      <dgm:prSet presAssocID="{3FB8B430-DA6F-43B0-B4F2-C47C6FF0F5A6}" presName="txShp" presStyleLbl="node1" presStyleIdx="4" presStyleCnt="7">
        <dgm:presLayoutVars>
          <dgm:bulletEnabled val="1"/>
        </dgm:presLayoutVars>
      </dgm:prSet>
      <dgm:spPr/>
    </dgm:pt>
    <dgm:pt modelId="{C35F05FA-6773-427F-9E61-9BC4910F9112}" type="pres">
      <dgm:prSet presAssocID="{5A020E71-B111-4590-849E-ED61033EAD65}" presName="spacing" presStyleCnt="0"/>
      <dgm:spPr/>
    </dgm:pt>
    <dgm:pt modelId="{671BAB53-9D9E-4728-ADE8-2EB7349A83CE}" type="pres">
      <dgm:prSet presAssocID="{091B803D-3D26-4309-9014-215AEFC4AB0D}" presName="composite" presStyleCnt="0"/>
      <dgm:spPr/>
    </dgm:pt>
    <dgm:pt modelId="{8AC22EF6-AC73-409C-802D-E9D78DA14DAB}" type="pres">
      <dgm:prSet presAssocID="{091B803D-3D26-4309-9014-215AEFC4AB0D}" presName="imgShp" presStyleLbl="fgImgPlace1" presStyleIdx="5" presStyleCnt="7"/>
      <dgm:spPr/>
    </dgm:pt>
    <dgm:pt modelId="{59C6C20F-4DD2-4E54-A597-5918EDB0D122}" type="pres">
      <dgm:prSet presAssocID="{091B803D-3D26-4309-9014-215AEFC4AB0D}" presName="txShp" presStyleLbl="node1" presStyleIdx="5" presStyleCnt="7">
        <dgm:presLayoutVars>
          <dgm:bulletEnabled val="1"/>
        </dgm:presLayoutVars>
      </dgm:prSet>
      <dgm:spPr/>
    </dgm:pt>
    <dgm:pt modelId="{E099159E-B47A-4866-97C6-B6A10F293096}" type="pres">
      <dgm:prSet presAssocID="{C43BA6E3-A460-468E-91BC-4B50FBC5E35C}" presName="spacing" presStyleCnt="0"/>
      <dgm:spPr/>
    </dgm:pt>
    <dgm:pt modelId="{E6EFDB01-DE5D-4472-9CB5-22E7868F1CC1}" type="pres">
      <dgm:prSet presAssocID="{DB8BB657-6D21-4020-8548-2385178B4E0A}" presName="composite" presStyleCnt="0"/>
      <dgm:spPr/>
    </dgm:pt>
    <dgm:pt modelId="{F5DBA89F-99EA-466A-8918-CF61C2CE8299}" type="pres">
      <dgm:prSet presAssocID="{DB8BB657-6D21-4020-8548-2385178B4E0A}" presName="imgShp" presStyleLbl="fgImgPlace1" presStyleIdx="6" presStyleCnt="7"/>
      <dgm:spPr/>
    </dgm:pt>
    <dgm:pt modelId="{04F2B174-62E1-4BA1-921C-3A8B23AFE119}" type="pres">
      <dgm:prSet presAssocID="{DB8BB657-6D21-4020-8548-2385178B4E0A}" presName="txShp" presStyleLbl="node1" presStyleIdx="6" presStyleCnt="7">
        <dgm:presLayoutVars>
          <dgm:bulletEnabled val="1"/>
        </dgm:presLayoutVars>
      </dgm:prSet>
      <dgm:spPr/>
    </dgm:pt>
  </dgm:ptLst>
  <dgm:cxnLst>
    <dgm:cxn modelId="{31445406-0406-4511-A9AB-4E65A3B9B782}" type="presOf" srcId="{4FCF98E7-3D96-4A43-9F2B-2229CE1FDCB0}" destId="{26E8829E-F479-4173-B59E-423047EE838F}" srcOrd="0" destOrd="0" presId="urn:microsoft.com/office/officeart/2005/8/layout/vList3"/>
    <dgm:cxn modelId="{86F19516-D64A-4AB1-8D20-95AA609BF989}" srcId="{2DA92E16-1E6A-43B3-897A-E412F43FFF39}" destId="{091B803D-3D26-4309-9014-215AEFC4AB0D}" srcOrd="5" destOrd="0" parTransId="{B112ED6F-CCAE-46CC-AEE4-C171692DD8A5}" sibTransId="{C43BA6E3-A460-468E-91BC-4B50FBC5E35C}"/>
    <dgm:cxn modelId="{A0BC4517-E85C-4F03-B7F8-58052197DB53}" srcId="{2DA92E16-1E6A-43B3-897A-E412F43FFF39}" destId="{3FB8B430-DA6F-43B0-B4F2-C47C6FF0F5A6}" srcOrd="4" destOrd="0" parTransId="{05F49014-2A78-4693-B5FE-8DFA96D80C22}" sibTransId="{5A020E71-B111-4590-849E-ED61033EAD65}"/>
    <dgm:cxn modelId="{2B146D31-AE5D-4D83-BEF8-D710C9E26E55}" type="presOf" srcId="{DB8BB657-6D21-4020-8548-2385178B4E0A}" destId="{04F2B174-62E1-4BA1-921C-3A8B23AFE119}" srcOrd="0" destOrd="0" presId="urn:microsoft.com/office/officeart/2005/8/layout/vList3"/>
    <dgm:cxn modelId="{DDE46433-1A25-4F8A-89A2-90AD381323C8}" srcId="{2DA92E16-1E6A-43B3-897A-E412F43FFF39}" destId="{A4E4AAEB-DF40-4529-94C0-AC0DFFC74C39}" srcOrd="1" destOrd="0" parTransId="{CAF35A15-C1E8-4E58-B69D-480BD83D30AF}" sibTransId="{29C60107-B61A-44C5-8009-73D521649F40}"/>
    <dgm:cxn modelId="{CF95D74E-BADB-4C0D-8AB2-68B21F75DE74}" type="presOf" srcId="{091B803D-3D26-4309-9014-215AEFC4AB0D}" destId="{59C6C20F-4DD2-4E54-A597-5918EDB0D122}" srcOrd="0" destOrd="0" presId="urn:microsoft.com/office/officeart/2005/8/layout/vList3"/>
    <dgm:cxn modelId="{85E81977-43FA-4D43-AC28-0D18E0FFB113}" type="presOf" srcId="{0B670765-AC89-434F-AF82-7C96C01FB0E1}" destId="{F8A81CCD-BDCA-43A4-B554-36FFDADAAAD7}" srcOrd="0" destOrd="0" presId="urn:microsoft.com/office/officeart/2005/8/layout/vList3"/>
    <dgm:cxn modelId="{D48C3A79-3D5F-4C03-A53A-AD7122A33F6A}" srcId="{2DA92E16-1E6A-43B3-897A-E412F43FFF39}" destId="{4FCF98E7-3D96-4A43-9F2B-2229CE1FDCB0}" srcOrd="0" destOrd="0" parTransId="{2F7818AB-1BBC-4DC8-AFB6-51A89A86619F}" sibTransId="{AB92F6EA-6578-471E-902D-C9CB2850A261}"/>
    <dgm:cxn modelId="{42343D93-7DDB-4907-8F2C-F755BCF26BDA}" srcId="{2DA92E16-1E6A-43B3-897A-E412F43FFF39}" destId="{0B670765-AC89-434F-AF82-7C96C01FB0E1}" srcOrd="3" destOrd="0" parTransId="{D12A1750-B7EC-431C-9E5F-003B38D93C7C}" sibTransId="{9CE5E55D-C6EA-4A1B-94DD-1842CC2DD6E3}"/>
    <dgm:cxn modelId="{7992C296-A0B8-4C35-9762-BCCFA09F0137}" type="presOf" srcId="{2DA92E16-1E6A-43B3-897A-E412F43FFF39}" destId="{36C57B01-FAF2-4431-8486-2556B927E39C}" srcOrd="0" destOrd="0" presId="urn:microsoft.com/office/officeart/2005/8/layout/vList3"/>
    <dgm:cxn modelId="{69D73FC1-5703-4E90-933E-765EE4C9702A}" type="presOf" srcId="{3FB8B430-DA6F-43B0-B4F2-C47C6FF0F5A6}" destId="{EBE62FBA-30B9-4BA0-A88A-A20EA5F31A42}" srcOrd="0" destOrd="0" presId="urn:microsoft.com/office/officeart/2005/8/layout/vList3"/>
    <dgm:cxn modelId="{D3A88DC6-8B71-4026-91D9-293DEC7BC211}" type="presOf" srcId="{A4E4AAEB-DF40-4529-94C0-AC0DFFC74C39}" destId="{A24859CC-9A28-42B7-8371-9AABEA5298B2}" srcOrd="0" destOrd="0" presId="urn:microsoft.com/office/officeart/2005/8/layout/vList3"/>
    <dgm:cxn modelId="{836E52D9-76D6-44C1-8B05-C72168C9A54B}" srcId="{2DA92E16-1E6A-43B3-897A-E412F43FFF39}" destId="{4FF3CB41-45D1-4CB5-BF98-B63C9EBF7D79}" srcOrd="2" destOrd="0" parTransId="{EB382A00-E10D-40FA-A272-E194CFC0B604}" sibTransId="{90725DF5-A8BE-4A0B-9A3C-C249EDEDEE2D}"/>
    <dgm:cxn modelId="{760D85E1-A21B-43A6-B978-2B4BF8854009}" type="presOf" srcId="{4FF3CB41-45D1-4CB5-BF98-B63C9EBF7D79}" destId="{2991C2EA-D3D0-4069-B403-0F436A0D1077}" srcOrd="0" destOrd="0" presId="urn:microsoft.com/office/officeart/2005/8/layout/vList3"/>
    <dgm:cxn modelId="{77F5B4EB-779D-463E-9D47-9393C743F1DD}" srcId="{2DA92E16-1E6A-43B3-897A-E412F43FFF39}" destId="{DB8BB657-6D21-4020-8548-2385178B4E0A}" srcOrd="6" destOrd="0" parTransId="{38280F38-3915-4650-8446-2EB9593F239F}" sibTransId="{1A5BEDBC-3E1C-499D-A784-0F8A419D2D06}"/>
    <dgm:cxn modelId="{719911E1-0A6A-46D6-95BC-1B0161E88390}" type="presParOf" srcId="{36C57B01-FAF2-4431-8486-2556B927E39C}" destId="{1171E724-1A5E-4E3A-862F-FD01FD19EFD1}" srcOrd="0" destOrd="0" presId="urn:microsoft.com/office/officeart/2005/8/layout/vList3"/>
    <dgm:cxn modelId="{70E0FA9A-30B0-4EAE-BFD3-C430C9FCB274}" type="presParOf" srcId="{1171E724-1A5E-4E3A-862F-FD01FD19EFD1}" destId="{C9E4AA52-62FD-4BE7-B617-9C8D6A3B8E14}" srcOrd="0" destOrd="0" presId="urn:microsoft.com/office/officeart/2005/8/layout/vList3"/>
    <dgm:cxn modelId="{67D30C82-20E1-4F0F-81F3-43FAC052DC37}" type="presParOf" srcId="{1171E724-1A5E-4E3A-862F-FD01FD19EFD1}" destId="{26E8829E-F479-4173-B59E-423047EE838F}" srcOrd="1" destOrd="0" presId="urn:microsoft.com/office/officeart/2005/8/layout/vList3"/>
    <dgm:cxn modelId="{9AD705AD-BC2D-4302-A903-704D5450BB7A}" type="presParOf" srcId="{36C57B01-FAF2-4431-8486-2556B927E39C}" destId="{21F8BFD1-D656-4ECD-8D39-8F1887ADFF78}" srcOrd="1" destOrd="0" presId="urn:microsoft.com/office/officeart/2005/8/layout/vList3"/>
    <dgm:cxn modelId="{E3FCAD3E-13F6-440B-8548-DB94B06B99A8}" type="presParOf" srcId="{36C57B01-FAF2-4431-8486-2556B927E39C}" destId="{B80D44DE-0F19-4C36-92DF-4FB75FF0A4B9}" srcOrd="2" destOrd="0" presId="urn:microsoft.com/office/officeart/2005/8/layout/vList3"/>
    <dgm:cxn modelId="{91D7BB93-4C1B-4DE2-A030-4BE9ED2F59D1}" type="presParOf" srcId="{B80D44DE-0F19-4C36-92DF-4FB75FF0A4B9}" destId="{7A1CD0F6-A2D9-493B-8363-3C60260C7C06}" srcOrd="0" destOrd="0" presId="urn:microsoft.com/office/officeart/2005/8/layout/vList3"/>
    <dgm:cxn modelId="{F3A0CF40-F062-47E5-A6C8-71EAAD6AC69E}" type="presParOf" srcId="{B80D44DE-0F19-4C36-92DF-4FB75FF0A4B9}" destId="{A24859CC-9A28-42B7-8371-9AABEA5298B2}" srcOrd="1" destOrd="0" presId="urn:microsoft.com/office/officeart/2005/8/layout/vList3"/>
    <dgm:cxn modelId="{787EA1D8-F28B-483E-9575-DE72E6BB9601}" type="presParOf" srcId="{36C57B01-FAF2-4431-8486-2556B927E39C}" destId="{C0485F14-B6C1-4AB6-92AA-70BACA15C35C}" srcOrd="3" destOrd="0" presId="urn:microsoft.com/office/officeart/2005/8/layout/vList3"/>
    <dgm:cxn modelId="{EB746403-7D57-40E8-9AD8-B722E66EB596}" type="presParOf" srcId="{36C57B01-FAF2-4431-8486-2556B927E39C}" destId="{0D82B954-2D5C-4BDF-8F45-3C61305D910D}" srcOrd="4" destOrd="0" presId="urn:microsoft.com/office/officeart/2005/8/layout/vList3"/>
    <dgm:cxn modelId="{5787040A-2F46-4DF5-A5CF-1B36AFD27940}" type="presParOf" srcId="{0D82B954-2D5C-4BDF-8F45-3C61305D910D}" destId="{6D2E72E3-BD82-4502-BA4F-61873CE12CF1}" srcOrd="0" destOrd="0" presId="urn:microsoft.com/office/officeart/2005/8/layout/vList3"/>
    <dgm:cxn modelId="{64437A11-C365-4F1D-AC4B-0E56068958E7}" type="presParOf" srcId="{0D82B954-2D5C-4BDF-8F45-3C61305D910D}" destId="{2991C2EA-D3D0-4069-B403-0F436A0D1077}" srcOrd="1" destOrd="0" presId="urn:microsoft.com/office/officeart/2005/8/layout/vList3"/>
    <dgm:cxn modelId="{A4F1855F-DF77-4803-9F73-2F4C950ADA0E}" type="presParOf" srcId="{36C57B01-FAF2-4431-8486-2556B927E39C}" destId="{F1D6F11A-27E1-4C09-AAE5-912F5F83451A}" srcOrd="5" destOrd="0" presId="urn:microsoft.com/office/officeart/2005/8/layout/vList3"/>
    <dgm:cxn modelId="{63D50ED6-A045-4993-A378-01FB64AE6D7F}" type="presParOf" srcId="{36C57B01-FAF2-4431-8486-2556B927E39C}" destId="{C4407AA2-BD9A-4B99-8FA0-A74490BFAB36}" srcOrd="6" destOrd="0" presId="urn:microsoft.com/office/officeart/2005/8/layout/vList3"/>
    <dgm:cxn modelId="{52DFAA9E-B46C-412A-B516-7289C5FCD638}" type="presParOf" srcId="{C4407AA2-BD9A-4B99-8FA0-A74490BFAB36}" destId="{A2550089-28EC-4810-968D-DD5339B8493F}" srcOrd="0" destOrd="0" presId="urn:microsoft.com/office/officeart/2005/8/layout/vList3"/>
    <dgm:cxn modelId="{298F4E5A-B09C-45B4-934C-A376BCB94E23}" type="presParOf" srcId="{C4407AA2-BD9A-4B99-8FA0-A74490BFAB36}" destId="{F8A81CCD-BDCA-43A4-B554-36FFDADAAAD7}" srcOrd="1" destOrd="0" presId="urn:microsoft.com/office/officeart/2005/8/layout/vList3"/>
    <dgm:cxn modelId="{74F8E210-6B35-43A0-B422-A25650DEA582}" type="presParOf" srcId="{36C57B01-FAF2-4431-8486-2556B927E39C}" destId="{DA07ECF1-9A6F-4997-9C26-42778E43DBCB}" srcOrd="7" destOrd="0" presId="urn:microsoft.com/office/officeart/2005/8/layout/vList3"/>
    <dgm:cxn modelId="{21D58C2A-8B6D-42E1-97AE-87AAC3EB88D3}" type="presParOf" srcId="{36C57B01-FAF2-4431-8486-2556B927E39C}" destId="{4F87F5B6-0DF0-49F4-914D-76245A7228BF}" srcOrd="8" destOrd="0" presId="urn:microsoft.com/office/officeart/2005/8/layout/vList3"/>
    <dgm:cxn modelId="{C303534B-B6A1-4928-B26C-AEBA137D6107}" type="presParOf" srcId="{4F87F5B6-0DF0-49F4-914D-76245A7228BF}" destId="{3FC3DD99-1695-4836-8BD9-C05B050FB9EE}" srcOrd="0" destOrd="0" presId="urn:microsoft.com/office/officeart/2005/8/layout/vList3"/>
    <dgm:cxn modelId="{8B375CE4-E457-41A0-A931-DB369F2F776C}" type="presParOf" srcId="{4F87F5B6-0DF0-49F4-914D-76245A7228BF}" destId="{EBE62FBA-30B9-4BA0-A88A-A20EA5F31A42}" srcOrd="1" destOrd="0" presId="urn:microsoft.com/office/officeart/2005/8/layout/vList3"/>
    <dgm:cxn modelId="{D0829F6E-DB35-4330-B239-C78A69EF2C3C}" type="presParOf" srcId="{36C57B01-FAF2-4431-8486-2556B927E39C}" destId="{C35F05FA-6773-427F-9E61-9BC4910F9112}" srcOrd="9" destOrd="0" presId="urn:microsoft.com/office/officeart/2005/8/layout/vList3"/>
    <dgm:cxn modelId="{4CF8A887-F664-445A-82F8-094DF75C3F5A}" type="presParOf" srcId="{36C57B01-FAF2-4431-8486-2556B927E39C}" destId="{671BAB53-9D9E-4728-ADE8-2EB7349A83CE}" srcOrd="10" destOrd="0" presId="urn:microsoft.com/office/officeart/2005/8/layout/vList3"/>
    <dgm:cxn modelId="{85474483-D66E-4932-A769-E08D73B67234}" type="presParOf" srcId="{671BAB53-9D9E-4728-ADE8-2EB7349A83CE}" destId="{8AC22EF6-AC73-409C-802D-E9D78DA14DAB}" srcOrd="0" destOrd="0" presId="urn:microsoft.com/office/officeart/2005/8/layout/vList3"/>
    <dgm:cxn modelId="{C39032FB-79EB-46BD-9C8A-F836B63FB31F}" type="presParOf" srcId="{671BAB53-9D9E-4728-ADE8-2EB7349A83CE}" destId="{59C6C20F-4DD2-4E54-A597-5918EDB0D122}" srcOrd="1" destOrd="0" presId="urn:microsoft.com/office/officeart/2005/8/layout/vList3"/>
    <dgm:cxn modelId="{7CA6055F-D257-4B9C-BCF0-228B89D5882A}" type="presParOf" srcId="{36C57B01-FAF2-4431-8486-2556B927E39C}" destId="{E099159E-B47A-4866-97C6-B6A10F293096}" srcOrd="11" destOrd="0" presId="urn:microsoft.com/office/officeart/2005/8/layout/vList3"/>
    <dgm:cxn modelId="{B02007A3-2E9B-43E2-84AA-53A5856E9E16}" type="presParOf" srcId="{36C57B01-FAF2-4431-8486-2556B927E39C}" destId="{E6EFDB01-DE5D-4472-9CB5-22E7868F1CC1}" srcOrd="12" destOrd="0" presId="urn:microsoft.com/office/officeart/2005/8/layout/vList3"/>
    <dgm:cxn modelId="{6EE10E17-CEC4-4F1D-8940-D8CCF251466E}" type="presParOf" srcId="{E6EFDB01-DE5D-4472-9CB5-22E7868F1CC1}" destId="{F5DBA89F-99EA-466A-8918-CF61C2CE8299}" srcOrd="0" destOrd="0" presId="urn:microsoft.com/office/officeart/2005/8/layout/vList3"/>
    <dgm:cxn modelId="{32B35542-CCCD-40AA-95A2-24CE7039FB1E}" type="presParOf" srcId="{E6EFDB01-DE5D-4472-9CB5-22E7868F1CC1}" destId="{04F2B174-62E1-4BA1-921C-3A8B23AFE11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C92A26-7A28-4115-8E67-E542B47A1A14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05299AA-92A1-42F1-9EA4-BDDC8864CDEC}">
      <dgm:prSet/>
      <dgm:spPr/>
      <dgm:t>
        <a:bodyPr/>
        <a:lstStyle/>
        <a:p>
          <a:r>
            <a:rPr lang="en-ID"/>
            <a:t>Hanya bisa dimainkan oleh 2 user</a:t>
          </a:r>
          <a:endParaRPr lang="en-US"/>
        </a:p>
      </dgm:t>
    </dgm:pt>
    <dgm:pt modelId="{300288DE-D3BD-4C1E-ADB8-E57949B9BDF7}" type="parTrans" cxnId="{E57E0A16-3844-4232-895B-39562FD90B2D}">
      <dgm:prSet/>
      <dgm:spPr/>
      <dgm:t>
        <a:bodyPr/>
        <a:lstStyle/>
        <a:p>
          <a:endParaRPr lang="en-US"/>
        </a:p>
      </dgm:t>
    </dgm:pt>
    <dgm:pt modelId="{8CA6940D-F545-48C4-BCFE-F503AAA34B06}" type="sibTrans" cxnId="{E57E0A16-3844-4232-895B-39562FD90B2D}">
      <dgm:prSet/>
      <dgm:spPr/>
      <dgm:t>
        <a:bodyPr/>
        <a:lstStyle/>
        <a:p>
          <a:endParaRPr lang="en-US"/>
        </a:p>
      </dgm:t>
    </dgm:pt>
    <dgm:pt modelId="{D2555B80-B4FD-4AF6-A5AD-21B472158F61}">
      <dgm:prSet/>
      <dgm:spPr/>
      <dgm:t>
        <a:bodyPr/>
        <a:lstStyle/>
        <a:p>
          <a:r>
            <a:rPr lang="en-ID"/>
            <a:t>Permainan harus bergantian antar-user</a:t>
          </a:r>
          <a:endParaRPr lang="en-US"/>
        </a:p>
      </dgm:t>
    </dgm:pt>
    <dgm:pt modelId="{50A43CFD-D9CC-4FF8-81A4-ADE3477021DD}" type="parTrans" cxnId="{D64709FC-335B-4D0B-83BA-B0E8FCD65935}">
      <dgm:prSet/>
      <dgm:spPr/>
      <dgm:t>
        <a:bodyPr/>
        <a:lstStyle/>
        <a:p>
          <a:endParaRPr lang="en-US"/>
        </a:p>
      </dgm:t>
    </dgm:pt>
    <dgm:pt modelId="{A012B5A7-123A-4409-8152-566CCA3D3237}" type="sibTrans" cxnId="{D64709FC-335B-4D0B-83BA-B0E8FCD65935}">
      <dgm:prSet/>
      <dgm:spPr/>
      <dgm:t>
        <a:bodyPr/>
        <a:lstStyle/>
        <a:p>
          <a:endParaRPr lang="en-US"/>
        </a:p>
      </dgm:t>
    </dgm:pt>
    <dgm:pt modelId="{80832AAC-57CC-4D54-930E-57F95DDD8A13}">
      <dgm:prSet/>
      <dgm:spPr/>
      <dgm:t>
        <a:bodyPr/>
        <a:lstStyle/>
        <a:p>
          <a:r>
            <a:rPr lang="en-ID"/>
            <a:t>Jawaban </a:t>
          </a:r>
          <a:r>
            <a:rPr lang="en-ID" i="1"/>
            <a:t>visible </a:t>
          </a:r>
          <a:r>
            <a:rPr lang="en-ID"/>
            <a:t>belum dibuat mode </a:t>
          </a:r>
          <a:r>
            <a:rPr lang="en-ID" i="1"/>
            <a:t>getch </a:t>
          </a:r>
          <a:r>
            <a:rPr lang="en-ID"/>
            <a:t>agar tidak terlihat</a:t>
          </a:r>
          <a:endParaRPr lang="en-US"/>
        </a:p>
      </dgm:t>
    </dgm:pt>
    <dgm:pt modelId="{7E6C0D33-4046-467B-923B-E3E43743A9BF}" type="parTrans" cxnId="{654A1F75-5FFF-48D0-83CC-99A6B1FA234F}">
      <dgm:prSet/>
      <dgm:spPr/>
      <dgm:t>
        <a:bodyPr/>
        <a:lstStyle/>
        <a:p>
          <a:endParaRPr lang="en-US"/>
        </a:p>
      </dgm:t>
    </dgm:pt>
    <dgm:pt modelId="{5FF8DB95-AA71-4FB1-83CB-CEB60DC0CA35}" type="sibTrans" cxnId="{654A1F75-5FFF-48D0-83CC-99A6B1FA234F}">
      <dgm:prSet/>
      <dgm:spPr/>
      <dgm:t>
        <a:bodyPr/>
        <a:lstStyle/>
        <a:p>
          <a:endParaRPr lang="en-US"/>
        </a:p>
      </dgm:t>
    </dgm:pt>
    <dgm:pt modelId="{464B4DAD-288F-4BD4-8B23-A5BA2006B013}" type="pres">
      <dgm:prSet presAssocID="{B6C92A26-7A28-4115-8E67-E542B47A1A14}" presName="vert0" presStyleCnt="0">
        <dgm:presLayoutVars>
          <dgm:dir/>
          <dgm:animOne val="branch"/>
          <dgm:animLvl val="lvl"/>
        </dgm:presLayoutVars>
      </dgm:prSet>
      <dgm:spPr/>
    </dgm:pt>
    <dgm:pt modelId="{A66D2EC7-859D-4A1F-A548-A5F0F8E5FB49}" type="pres">
      <dgm:prSet presAssocID="{B05299AA-92A1-42F1-9EA4-BDDC8864CDEC}" presName="thickLine" presStyleLbl="alignNode1" presStyleIdx="0" presStyleCnt="3"/>
      <dgm:spPr/>
    </dgm:pt>
    <dgm:pt modelId="{DA9D3798-E946-4B53-A33A-2121B200817A}" type="pres">
      <dgm:prSet presAssocID="{B05299AA-92A1-42F1-9EA4-BDDC8864CDEC}" presName="horz1" presStyleCnt="0"/>
      <dgm:spPr/>
    </dgm:pt>
    <dgm:pt modelId="{32ADEE07-6860-450A-A5EC-534F0DBD612F}" type="pres">
      <dgm:prSet presAssocID="{B05299AA-92A1-42F1-9EA4-BDDC8864CDEC}" presName="tx1" presStyleLbl="revTx" presStyleIdx="0" presStyleCnt="3"/>
      <dgm:spPr/>
    </dgm:pt>
    <dgm:pt modelId="{AF6BF4D8-71ED-4021-AD1B-B633E2296DCA}" type="pres">
      <dgm:prSet presAssocID="{B05299AA-92A1-42F1-9EA4-BDDC8864CDEC}" presName="vert1" presStyleCnt="0"/>
      <dgm:spPr/>
    </dgm:pt>
    <dgm:pt modelId="{B8A24B69-2B1F-4D71-AC47-FCD990941AE4}" type="pres">
      <dgm:prSet presAssocID="{D2555B80-B4FD-4AF6-A5AD-21B472158F61}" presName="thickLine" presStyleLbl="alignNode1" presStyleIdx="1" presStyleCnt="3"/>
      <dgm:spPr/>
    </dgm:pt>
    <dgm:pt modelId="{A547837A-BB28-40C6-B554-CD8EE312ED25}" type="pres">
      <dgm:prSet presAssocID="{D2555B80-B4FD-4AF6-A5AD-21B472158F61}" presName="horz1" presStyleCnt="0"/>
      <dgm:spPr/>
    </dgm:pt>
    <dgm:pt modelId="{F2ED5F2E-0F26-4163-8316-17C0CE8C4E01}" type="pres">
      <dgm:prSet presAssocID="{D2555B80-B4FD-4AF6-A5AD-21B472158F61}" presName="tx1" presStyleLbl="revTx" presStyleIdx="1" presStyleCnt="3"/>
      <dgm:spPr/>
    </dgm:pt>
    <dgm:pt modelId="{33938594-D0A5-4180-8213-79904689748D}" type="pres">
      <dgm:prSet presAssocID="{D2555B80-B4FD-4AF6-A5AD-21B472158F61}" presName="vert1" presStyleCnt="0"/>
      <dgm:spPr/>
    </dgm:pt>
    <dgm:pt modelId="{47CE93DE-3B0C-4A6E-9340-D388A74EA8AB}" type="pres">
      <dgm:prSet presAssocID="{80832AAC-57CC-4D54-930E-57F95DDD8A13}" presName="thickLine" presStyleLbl="alignNode1" presStyleIdx="2" presStyleCnt="3"/>
      <dgm:spPr/>
    </dgm:pt>
    <dgm:pt modelId="{F9E0A8C4-5002-4D76-A9C2-1956A5CFFD28}" type="pres">
      <dgm:prSet presAssocID="{80832AAC-57CC-4D54-930E-57F95DDD8A13}" presName="horz1" presStyleCnt="0"/>
      <dgm:spPr/>
    </dgm:pt>
    <dgm:pt modelId="{47203751-720E-4325-BCF6-72B672719A6E}" type="pres">
      <dgm:prSet presAssocID="{80832AAC-57CC-4D54-930E-57F95DDD8A13}" presName="tx1" presStyleLbl="revTx" presStyleIdx="2" presStyleCnt="3"/>
      <dgm:spPr/>
    </dgm:pt>
    <dgm:pt modelId="{CBA13662-5B6E-4586-909C-C19ACD52E051}" type="pres">
      <dgm:prSet presAssocID="{80832AAC-57CC-4D54-930E-57F95DDD8A13}" presName="vert1" presStyleCnt="0"/>
      <dgm:spPr/>
    </dgm:pt>
  </dgm:ptLst>
  <dgm:cxnLst>
    <dgm:cxn modelId="{E57E0A16-3844-4232-895B-39562FD90B2D}" srcId="{B6C92A26-7A28-4115-8E67-E542B47A1A14}" destId="{B05299AA-92A1-42F1-9EA4-BDDC8864CDEC}" srcOrd="0" destOrd="0" parTransId="{300288DE-D3BD-4C1E-ADB8-E57949B9BDF7}" sibTransId="{8CA6940D-F545-48C4-BCFE-F503AAA34B06}"/>
    <dgm:cxn modelId="{2AE2141D-8621-4DE3-BEBB-47845F2222B9}" type="presOf" srcId="{80832AAC-57CC-4D54-930E-57F95DDD8A13}" destId="{47203751-720E-4325-BCF6-72B672719A6E}" srcOrd="0" destOrd="0" presId="urn:microsoft.com/office/officeart/2008/layout/LinedList"/>
    <dgm:cxn modelId="{C241AA34-F62D-4CD9-8F0D-01B9783B6766}" type="presOf" srcId="{D2555B80-B4FD-4AF6-A5AD-21B472158F61}" destId="{F2ED5F2E-0F26-4163-8316-17C0CE8C4E01}" srcOrd="0" destOrd="0" presId="urn:microsoft.com/office/officeart/2008/layout/LinedList"/>
    <dgm:cxn modelId="{654A1F75-5FFF-48D0-83CC-99A6B1FA234F}" srcId="{B6C92A26-7A28-4115-8E67-E542B47A1A14}" destId="{80832AAC-57CC-4D54-930E-57F95DDD8A13}" srcOrd="2" destOrd="0" parTransId="{7E6C0D33-4046-467B-923B-E3E43743A9BF}" sibTransId="{5FF8DB95-AA71-4FB1-83CB-CEB60DC0CA35}"/>
    <dgm:cxn modelId="{121A9EB5-0AD1-4EEE-9D84-E1D0BCD00225}" type="presOf" srcId="{B6C92A26-7A28-4115-8E67-E542B47A1A14}" destId="{464B4DAD-288F-4BD4-8B23-A5BA2006B013}" srcOrd="0" destOrd="0" presId="urn:microsoft.com/office/officeart/2008/layout/LinedList"/>
    <dgm:cxn modelId="{2EF64FF5-53CF-4016-B6BB-C513DF699783}" type="presOf" srcId="{B05299AA-92A1-42F1-9EA4-BDDC8864CDEC}" destId="{32ADEE07-6860-450A-A5EC-534F0DBD612F}" srcOrd="0" destOrd="0" presId="urn:microsoft.com/office/officeart/2008/layout/LinedList"/>
    <dgm:cxn modelId="{D64709FC-335B-4D0B-83BA-B0E8FCD65935}" srcId="{B6C92A26-7A28-4115-8E67-E542B47A1A14}" destId="{D2555B80-B4FD-4AF6-A5AD-21B472158F61}" srcOrd="1" destOrd="0" parTransId="{50A43CFD-D9CC-4FF8-81A4-ADE3477021DD}" sibTransId="{A012B5A7-123A-4409-8152-566CCA3D3237}"/>
    <dgm:cxn modelId="{438CC70B-7799-45A5-9538-79191642FA86}" type="presParOf" srcId="{464B4DAD-288F-4BD4-8B23-A5BA2006B013}" destId="{A66D2EC7-859D-4A1F-A548-A5F0F8E5FB49}" srcOrd="0" destOrd="0" presId="urn:microsoft.com/office/officeart/2008/layout/LinedList"/>
    <dgm:cxn modelId="{8B79BFF9-65E4-4A2D-AF3C-27C41D15C8FC}" type="presParOf" srcId="{464B4DAD-288F-4BD4-8B23-A5BA2006B013}" destId="{DA9D3798-E946-4B53-A33A-2121B200817A}" srcOrd="1" destOrd="0" presId="urn:microsoft.com/office/officeart/2008/layout/LinedList"/>
    <dgm:cxn modelId="{4BA27C3F-A8B6-4D62-B59C-8736A6D1BD8C}" type="presParOf" srcId="{DA9D3798-E946-4B53-A33A-2121B200817A}" destId="{32ADEE07-6860-450A-A5EC-534F0DBD612F}" srcOrd="0" destOrd="0" presId="urn:microsoft.com/office/officeart/2008/layout/LinedList"/>
    <dgm:cxn modelId="{693F8D88-FC66-4689-B471-ED6B01026FF0}" type="presParOf" srcId="{DA9D3798-E946-4B53-A33A-2121B200817A}" destId="{AF6BF4D8-71ED-4021-AD1B-B633E2296DCA}" srcOrd="1" destOrd="0" presId="urn:microsoft.com/office/officeart/2008/layout/LinedList"/>
    <dgm:cxn modelId="{BC5333B6-C990-4713-BC11-69C63BB8145E}" type="presParOf" srcId="{464B4DAD-288F-4BD4-8B23-A5BA2006B013}" destId="{B8A24B69-2B1F-4D71-AC47-FCD990941AE4}" srcOrd="2" destOrd="0" presId="urn:microsoft.com/office/officeart/2008/layout/LinedList"/>
    <dgm:cxn modelId="{21D30D2A-1677-49BF-A8A0-A0137FAABC17}" type="presParOf" srcId="{464B4DAD-288F-4BD4-8B23-A5BA2006B013}" destId="{A547837A-BB28-40C6-B554-CD8EE312ED25}" srcOrd="3" destOrd="0" presId="urn:microsoft.com/office/officeart/2008/layout/LinedList"/>
    <dgm:cxn modelId="{B390E542-AA70-4023-82C3-C8682A3577F3}" type="presParOf" srcId="{A547837A-BB28-40C6-B554-CD8EE312ED25}" destId="{F2ED5F2E-0F26-4163-8316-17C0CE8C4E01}" srcOrd="0" destOrd="0" presId="urn:microsoft.com/office/officeart/2008/layout/LinedList"/>
    <dgm:cxn modelId="{D4DBDDA9-F2CE-4BEA-95BE-1D1E7F7A6EC4}" type="presParOf" srcId="{A547837A-BB28-40C6-B554-CD8EE312ED25}" destId="{33938594-D0A5-4180-8213-79904689748D}" srcOrd="1" destOrd="0" presId="urn:microsoft.com/office/officeart/2008/layout/LinedList"/>
    <dgm:cxn modelId="{0DFCAC75-9863-4757-A5F1-E759E5EB3885}" type="presParOf" srcId="{464B4DAD-288F-4BD4-8B23-A5BA2006B013}" destId="{47CE93DE-3B0C-4A6E-9340-D388A74EA8AB}" srcOrd="4" destOrd="0" presId="urn:microsoft.com/office/officeart/2008/layout/LinedList"/>
    <dgm:cxn modelId="{35A32E70-7D2A-4BEE-BFF4-0433CC906D88}" type="presParOf" srcId="{464B4DAD-288F-4BD4-8B23-A5BA2006B013}" destId="{F9E0A8C4-5002-4D76-A9C2-1956A5CFFD28}" srcOrd="5" destOrd="0" presId="urn:microsoft.com/office/officeart/2008/layout/LinedList"/>
    <dgm:cxn modelId="{0CA54CCE-72B8-4441-AB83-1524266E9050}" type="presParOf" srcId="{F9E0A8C4-5002-4D76-A9C2-1956A5CFFD28}" destId="{47203751-720E-4325-BCF6-72B672719A6E}" srcOrd="0" destOrd="0" presId="urn:microsoft.com/office/officeart/2008/layout/LinedList"/>
    <dgm:cxn modelId="{FA0C9DE8-96CC-4E75-B6E0-7282EDAFB7D0}" type="presParOf" srcId="{F9E0A8C4-5002-4D76-A9C2-1956A5CFFD28}" destId="{CBA13662-5B6E-4586-909C-C19ACD52E0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3EA647-CE03-49B1-83E7-A704F8AE682D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BF8531-8B95-4594-9D9F-50CB2AEDDEFB}">
      <dgm:prSet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</a:t>
          </a:r>
          <a:r>
            <a:rPr lang="en-US" i="1" dirty="0"/>
            <a:t>game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i="1" dirty="0"/>
            <a:t>multi-device</a:t>
          </a:r>
          <a:r>
            <a:rPr lang="en-US" dirty="0"/>
            <a:t> yang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dimainkan</a:t>
          </a:r>
          <a:r>
            <a:rPr lang="en-US" dirty="0"/>
            <a:t> </a:t>
          </a:r>
          <a:r>
            <a:rPr lang="en-US" dirty="0" err="1"/>
            <a:t>lewat</a:t>
          </a:r>
          <a:r>
            <a:rPr lang="en-US" dirty="0"/>
            <a:t> </a:t>
          </a:r>
          <a:r>
            <a:rPr lang="en-US" dirty="0" err="1"/>
            <a:t>dua</a:t>
          </a:r>
          <a:r>
            <a:rPr lang="en-US" dirty="0"/>
            <a:t> </a:t>
          </a:r>
          <a:r>
            <a:rPr lang="en-US" i="1" dirty="0"/>
            <a:t>gadget</a:t>
          </a:r>
          <a:r>
            <a:rPr lang="en-US" i="0" dirty="0"/>
            <a:t>, </a:t>
          </a:r>
          <a:r>
            <a:rPr lang="en-US" i="0" dirty="0" err="1"/>
            <a:t>atau</a:t>
          </a:r>
          <a:r>
            <a:rPr lang="en-US" i="0" dirty="0"/>
            <a:t> </a:t>
          </a:r>
          <a:r>
            <a:rPr lang="en-US" i="0" dirty="0" err="1"/>
            <a:t>bahkan</a:t>
          </a:r>
          <a:r>
            <a:rPr lang="en-US" i="0" dirty="0"/>
            <a:t> </a:t>
          </a:r>
          <a:r>
            <a:rPr lang="en-US" i="0" dirty="0" err="1"/>
            <a:t>dimainkan</a:t>
          </a:r>
          <a:r>
            <a:rPr lang="en-US" i="0" dirty="0"/>
            <a:t> oleh </a:t>
          </a:r>
          <a:r>
            <a:rPr lang="en-US" i="1" dirty="0"/>
            <a:t>multi-user </a:t>
          </a:r>
          <a:r>
            <a:rPr lang="en-US" i="0" dirty="0" err="1"/>
            <a:t>dari</a:t>
          </a:r>
          <a:r>
            <a:rPr lang="en-US" i="0" dirty="0"/>
            <a:t> </a:t>
          </a:r>
          <a:r>
            <a:rPr lang="en-US" i="0" dirty="0" err="1"/>
            <a:t>dua</a:t>
          </a:r>
          <a:r>
            <a:rPr lang="en-US" i="0" dirty="0"/>
            <a:t> </a:t>
          </a:r>
          <a:r>
            <a:rPr lang="en-US" i="1" dirty="0"/>
            <a:t>users</a:t>
          </a:r>
          <a:r>
            <a:rPr lang="en-US" i="0" dirty="0"/>
            <a:t>.</a:t>
          </a:r>
          <a:r>
            <a:rPr lang="en-US" dirty="0"/>
            <a:t> </a:t>
          </a:r>
        </a:p>
      </dgm:t>
    </dgm:pt>
    <dgm:pt modelId="{B510EFEA-2EA7-4EFC-9B86-C2CA3FDDD647}" type="parTrans" cxnId="{C2AEC2D0-F74B-4077-BFCF-DFCFE00B00E7}">
      <dgm:prSet/>
      <dgm:spPr/>
      <dgm:t>
        <a:bodyPr/>
        <a:lstStyle/>
        <a:p>
          <a:endParaRPr lang="en-US"/>
        </a:p>
      </dgm:t>
    </dgm:pt>
    <dgm:pt modelId="{18BD5295-52BA-40BE-9588-1223E7E5DC56}" type="sibTrans" cxnId="{C2AEC2D0-F74B-4077-BFCF-DFCFE00B00E7}">
      <dgm:prSet/>
      <dgm:spPr/>
      <dgm:t>
        <a:bodyPr/>
        <a:lstStyle/>
        <a:p>
          <a:endParaRPr lang="en-US"/>
        </a:p>
      </dgm:t>
    </dgm:pt>
    <dgm:pt modelId="{04FF8FF3-410B-4042-BD81-2D0E632F4B13}">
      <dgm:prSet/>
      <dgm:spPr/>
      <dgm:t>
        <a:bodyPr/>
        <a:lstStyle/>
        <a:p>
          <a:r>
            <a:rPr lang="en-US" dirty="0" err="1"/>
            <a:t>Menyediakan</a:t>
          </a:r>
          <a:r>
            <a:rPr lang="en-US" baseline="0" dirty="0"/>
            <a:t> </a:t>
          </a:r>
          <a:r>
            <a:rPr lang="en-US" baseline="0" dirty="0" err="1"/>
            <a:t>tipe</a:t>
          </a:r>
          <a:r>
            <a:rPr lang="en-US" baseline="0" dirty="0"/>
            <a:t> </a:t>
          </a:r>
          <a:r>
            <a:rPr lang="en-US" baseline="0" dirty="0" err="1"/>
            <a:t>jawaban</a:t>
          </a:r>
          <a:r>
            <a:rPr lang="en-US" baseline="0" dirty="0"/>
            <a:t> </a:t>
          </a:r>
          <a:r>
            <a:rPr lang="en-US" baseline="0" dirty="0" err="1"/>
            <a:t>pilihan</a:t>
          </a:r>
          <a:r>
            <a:rPr lang="en-US" baseline="0" dirty="0"/>
            <a:t> </a:t>
          </a:r>
          <a:r>
            <a:rPr lang="en-US" baseline="0" dirty="0" err="1"/>
            <a:t>ganda</a:t>
          </a:r>
          <a:r>
            <a:rPr lang="en-US" baseline="0" dirty="0"/>
            <a:t> </a:t>
          </a:r>
          <a:r>
            <a:rPr lang="en-US" baseline="0" dirty="0" err="1"/>
            <a:t>selain</a:t>
          </a:r>
          <a:r>
            <a:rPr lang="en-US" baseline="0" dirty="0"/>
            <a:t> </a:t>
          </a:r>
          <a:r>
            <a:rPr lang="en-US" baseline="0" dirty="0" err="1"/>
            <a:t>hanya</a:t>
          </a:r>
          <a:r>
            <a:rPr lang="en-US" baseline="0" dirty="0"/>
            <a:t> </a:t>
          </a:r>
          <a:r>
            <a:rPr lang="en-US" baseline="0" dirty="0" err="1"/>
            <a:t>menebak</a:t>
          </a:r>
          <a:r>
            <a:rPr lang="en-US" baseline="0" dirty="0"/>
            <a:t> </a:t>
          </a:r>
          <a:r>
            <a:rPr lang="en-US" baseline="0" dirty="0" err="1"/>
            <a:t>satu</a:t>
          </a:r>
          <a:r>
            <a:rPr lang="en-US" baseline="0" dirty="0"/>
            <a:t> kata</a:t>
          </a:r>
          <a:endParaRPr lang="en-US" dirty="0"/>
        </a:p>
      </dgm:t>
    </dgm:pt>
    <dgm:pt modelId="{818F6007-B745-419B-BBBD-CA7E2853109F}" type="parTrans" cxnId="{18E0F6B4-4DD9-4DB8-9B44-3A31D7CAF6F8}">
      <dgm:prSet/>
      <dgm:spPr/>
      <dgm:t>
        <a:bodyPr/>
        <a:lstStyle/>
        <a:p>
          <a:endParaRPr lang="en-US"/>
        </a:p>
      </dgm:t>
    </dgm:pt>
    <dgm:pt modelId="{DEC74962-6E34-4B75-A48A-0F67A2C6CA57}" type="sibTrans" cxnId="{18E0F6B4-4DD9-4DB8-9B44-3A31D7CAF6F8}">
      <dgm:prSet/>
      <dgm:spPr/>
      <dgm:t>
        <a:bodyPr/>
        <a:lstStyle/>
        <a:p>
          <a:endParaRPr lang="en-US"/>
        </a:p>
      </dgm:t>
    </dgm:pt>
    <dgm:pt modelId="{8C6BE0F2-196B-482E-A56E-1DB8DE087BC6}" type="pres">
      <dgm:prSet presAssocID="{253EA647-CE03-49B1-83E7-A704F8AE68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F014DE-572C-4257-BD72-B6DBAFED9325}" type="pres">
      <dgm:prSet presAssocID="{E4BF8531-8B95-4594-9D9F-50CB2AEDDEFB}" presName="hierRoot1" presStyleCnt="0"/>
      <dgm:spPr/>
    </dgm:pt>
    <dgm:pt modelId="{E87C6E92-CED4-4455-95AB-5A61881AF46A}" type="pres">
      <dgm:prSet presAssocID="{E4BF8531-8B95-4594-9D9F-50CB2AEDDEFB}" presName="composite" presStyleCnt="0"/>
      <dgm:spPr/>
    </dgm:pt>
    <dgm:pt modelId="{832A3D3D-18C4-41F0-B1D7-D59E89660588}" type="pres">
      <dgm:prSet presAssocID="{E4BF8531-8B95-4594-9D9F-50CB2AEDDEFB}" presName="background" presStyleLbl="node0" presStyleIdx="0" presStyleCnt="2"/>
      <dgm:spPr/>
    </dgm:pt>
    <dgm:pt modelId="{FE420C3E-F1DD-4E77-92E0-830F3B0C5FE4}" type="pres">
      <dgm:prSet presAssocID="{E4BF8531-8B95-4594-9D9F-50CB2AEDDEFB}" presName="text" presStyleLbl="fgAcc0" presStyleIdx="0" presStyleCnt="2">
        <dgm:presLayoutVars>
          <dgm:chPref val="3"/>
        </dgm:presLayoutVars>
      </dgm:prSet>
      <dgm:spPr/>
    </dgm:pt>
    <dgm:pt modelId="{3AC96A79-065D-44C6-87DE-77382897E89F}" type="pres">
      <dgm:prSet presAssocID="{E4BF8531-8B95-4594-9D9F-50CB2AEDDEFB}" presName="hierChild2" presStyleCnt="0"/>
      <dgm:spPr/>
    </dgm:pt>
    <dgm:pt modelId="{7351D91A-9A61-40A1-A846-E9BBAF47F978}" type="pres">
      <dgm:prSet presAssocID="{04FF8FF3-410B-4042-BD81-2D0E632F4B13}" presName="hierRoot1" presStyleCnt="0"/>
      <dgm:spPr/>
    </dgm:pt>
    <dgm:pt modelId="{9F90CA4A-0047-409D-9753-963E27C71B43}" type="pres">
      <dgm:prSet presAssocID="{04FF8FF3-410B-4042-BD81-2D0E632F4B13}" presName="composite" presStyleCnt="0"/>
      <dgm:spPr/>
    </dgm:pt>
    <dgm:pt modelId="{B0AF0736-D57C-4AA1-9856-D13AA27DC1FF}" type="pres">
      <dgm:prSet presAssocID="{04FF8FF3-410B-4042-BD81-2D0E632F4B13}" presName="background" presStyleLbl="node0" presStyleIdx="1" presStyleCnt="2"/>
      <dgm:spPr/>
    </dgm:pt>
    <dgm:pt modelId="{AE0F7435-0E7D-4415-AA12-C05C8656A1B8}" type="pres">
      <dgm:prSet presAssocID="{04FF8FF3-410B-4042-BD81-2D0E632F4B13}" presName="text" presStyleLbl="fgAcc0" presStyleIdx="1" presStyleCnt="2">
        <dgm:presLayoutVars>
          <dgm:chPref val="3"/>
        </dgm:presLayoutVars>
      </dgm:prSet>
      <dgm:spPr/>
    </dgm:pt>
    <dgm:pt modelId="{02A9902B-2D16-413D-8B8A-109958D8C7D4}" type="pres">
      <dgm:prSet presAssocID="{04FF8FF3-410B-4042-BD81-2D0E632F4B13}" presName="hierChild2" presStyleCnt="0"/>
      <dgm:spPr/>
    </dgm:pt>
  </dgm:ptLst>
  <dgm:cxnLst>
    <dgm:cxn modelId="{2144740B-B794-4B3C-A600-BAC4712CC4D0}" type="presOf" srcId="{253EA647-CE03-49B1-83E7-A704F8AE682D}" destId="{8C6BE0F2-196B-482E-A56E-1DB8DE087BC6}" srcOrd="0" destOrd="0" presId="urn:microsoft.com/office/officeart/2005/8/layout/hierarchy1"/>
    <dgm:cxn modelId="{CBEAAB96-F281-4692-BFD8-B86B54B3A326}" type="presOf" srcId="{04FF8FF3-410B-4042-BD81-2D0E632F4B13}" destId="{AE0F7435-0E7D-4415-AA12-C05C8656A1B8}" srcOrd="0" destOrd="0" presId="urn:microsoft.com/office/officeart/2005/8/layout/hierarchy1"/>
    <dgm:cxn modelId="{ABD39C9D-07B3-44AB-AEE9-CCD2CC9CF153}" type="presOf" srcId="{E4BF8531-8B95-4594-9D9F-50CB2AEDDEFB}" destId="{FE420C3E-F1DD-4E77-92E0-830F3B0C5FE4}" srcOrd="0" destOrd="0" presId="urn:microsoft.com/office/officeart/2005/8/layout/hierarchy1"/>
    <dgm:cxn modelId="{18E0F6B4-4DD9-4DB8-9B44-3A31D7CAF6F8}" srcId="{253EA647-CE03-49B1-83E7-A704F8AE682D}" destId="{04FF8FF3-410B-4042-BD81-2D0E632F4B13}" srcOrd="1" destOrd="0" parTransId="{818F6007-B745-419B-BBBD-CA7E2853109F}" sibTransId="{DEC74962-6E34-4B75-A48A-0F67A2C6CA57}"/>
    <dgm:cxn modelId="{C2AEC2D0-F74B-4077-BFCF-DFCFE00B00E7}" srcId="{253EA647-CE03-49B1-83E7-A704F8AE682D}" destId="{E4BF8531-8B95-4594-9D9F-50CB2AEDDEFB}" srcOrd="0" destOrd="0" parTransId="{B510EFEA-2EA7-4EFC-9B86-C2CA3FDDD647}" sibTransId="{18BD5295-52BA-40BE-9588-1223E7E5DC56}"/>
    <dgm:cxn modelId="{35CCCE39-DCDD-4F49-9FBF-1B1C1092BE5F}" type="presParOf" srcId="{8C6BE0F2-196B-482E-A56E-1DB8DE087BC6}" destId="{65F014DE-572C-4257-BD72-B6DBAFED9325}" srcOrd="0" destOrd="0" presId="urn:microsoft.com/office/officeart/2005/8/layout/hierarchy1"/>
    <dgm:cxn modelId="{4FB0EB81-8841-4A79-8D40-974B2DCA09ED}" type="presParOf" srcId="{65F014DE-572C-4257-BD72-B6DBAFED9325}" destId="{E87C6E92-CED4-4455-95AB-5A61881AF46A}" srcOrd="0" destOrd="0" presId="urn:microsoft.com/office/officeart/2005/8/layout/hierarchy1"/>
    <dgm:cxn modelId="{5A2D9EDE-C9B3-4BAB-9C55-8CEC5E0C4652}" type="presParOf" srcId="{E87C6E92-CED4-4455-95AB-5A61881AF46A}" destId="{832A3D3D-18C4-41F0-B1D7-D59E89660588}" srcOrd="0" destOrd="0" presId="urn:microsoft.com/office/officeart/2005/8/layout/hierarchy1"/>
    <dgm:cxn modelId="{98CFBA7B-DEE4-4C2C-81D9-D53A9BA9DB4E}" type="presParOf" srcId="{E87C6E92-CED4-4455-95AB-5A61881AF46A}" destId="{FE420C3E-F1DD-4E77-92E0-830F3B0C5FE4}" srcOrd="1" destOrd="0" presId="urn:microsoft.com/office/officeart/2005/8/layout/hierarchy1"/>
    <dgm:cxn modelId="{E85C0EB3-7F48-4C08-B66C-9E1052224BAB}" type="presParOf" srcId="{65F014DE-572C-4257-BD72-B6DBAFED9325}" destId="{3AC96A79-065D-44C6-87DE-77382897E89F}" srcOrd="1" destOrd="0" presId="urn:microsoft.com/office/officeart/2005/8/layout/hierarchy1"/>
    <dgm:cxn modelId="{DF8A1DBE-BE2E-4843-95D7-FB7635F794D3}" type="presParOf" srcId="{8C6BE0F2-196B-482E-A56E-1DB8DE087BC6}" destId="{7351D91A-9A61-40A1-A846-E9BBAF47F978}" srcOrd="1" destOrd="0" presId="urn:microsoft.com/office/officeart/2005/8/layout/hierarchy1"/>
    <dgm:cxn modelId="{6820853D-3ADB-4F61-A536-DB98B9F63842}" type="presParOf" srcId="{7351D91A-9A61-40A1-A846-E9BBAF47F978}" destId="{9F90CA4A-0047-409D-9753-963E27C71B43}" srcOrd="0" destOrd="0" presId="urn:microsoft.com/office/officeart/2005/8/layout/hierarchy1"/>
    <dgm:cxn modelId="{C4C7A007-B490-4053-A8B9-C98BDA0ECC32}" type="presParOf" srcId="{9F90CA4A-0047-409D-9753-963E27C71B43}" destId="{B0AF0736-D57C-4AA1-9856-D13AA27DC1FF}" srcOrd="0" destOrd="0" presId="urn:microsoft.com/office/officeart/2005/8/layout/hierarchy1"/>
    <dgm:cxn modelId="{64A097C2-1E5D-4FCB-8CCF-6E3D5B3F53B6}" type="presParOf" srcId="{9F90CA4A-0047-409D-9753-963E27C71B43}" destId="{AE0F7435-0E7D-4415-AA12-C05C8656A1B8}" srcOrd="1" destOrd="0" presId="urn:microsoft.com/office/officeart/2005/8/layout/hierarchy1"/>
    <dgm:cxn modelId="{C26258CF-7694-44EA-9A21-7EA10FFDD0CC}" type="presParOf" srcId="{7351D91A-9A61-40A1-A846-E9BBAF47F978}" destId="{02A9902B-2D16-413D-8B8A-109958D8C7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3EA647-CE03-49B1-83E7-A704F8AE682D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BF8531-8B95-4594-9D9F-50CB2AEDDEFB}">
      <dgm:prSet/>
      <dgm:spPr/>
      <dgm:t>
        <a:bodyPr/>
        <a:lstStyle/>
        <a:p>
          <a:r>
            <a:rPr lang="en-US" dirty="0" err="1"/>
            <a:t>Mengembangkan</a:t>
          </a:r>
          <a:r>
            <a:rPr lang="en-US" dirty="0"/>
            <a:t> GUI yang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menarik</a:t>
          </a:r>
          <a:r>
            <a:rPr lang="en-US" dirty="0"/>
            <a:t> agar </a:t>
          </a:r>
          <a:r>
            <a:rPr lang="en-US" dirty="0" err="1"/>
            <a:t>pengguna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nyaman</a:t>
          </a:r>
          <a:endParaRPr lang="en-US" dirty="0"/>
        </a:p>
      </dgm:t>
    </dgm:pt>
    <dgm:pt modelId="{B510EFEA-2EA7-4EFC-9B86-C2CA3FDDD647}" type="parTrans" cxnId="{C2AEC2D0-F74B-4077-BFCF-DFCFE00B00E7}">
      <dgm:prSet/>
      <dgm:spPr/>
      <dgm:t>
        <a:bodyPr/>
        <a:lstStyle/>
        <a:p>
          <a:endParaRPr lang="en-US"/>
        </a:p>
      </dgm:t>
    </dgm:pt>
    <dgm:pt modelId="{18BD5295-52BA-40BE-9588-1223E7E5DC56}" type="sibTrans" cxnId="{C2AEC2D0-F74B-4077-BFCF-DFCFE00B00E7}">
      <dgm:prSet/>
      <dgm:spPr/>
      <dgm:t>
        <a:bodyPr/>
        <a:lstStyle/>
        <a:p>
          <a:endParaRPr lang="en-US"/>
        </a:p>
      </dgm:t>
    </dgm:pt>
    <dgm:pt modelId="{04FF8FF3-410B-4042-BD81-2D0E632F4B13}">
      <dgm:prSet/>
      <dgm:spPr/>
      <dgm:t>
        <a:bodyPr/>
        <a:lstStyle/>
        <a:p>
          <a:r>
            <a:rPr lang="en-US" dirty="0" err="1"/>
            <a:t>Permainan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dijadikan</a:t>
          </a:r>
          <a:r>
            <a:rPr lang="en-US" dirty="0"/>
            <a:t> </a:t>
          </a:r>
          <a:r>
            <a:rPr lang="en-US" i="1" dirty="0"/>
            <a:t>android app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</a:t>
          </a:r>
          <a:r>
            <a:rPr lang="en-US" i="1" dirty="0"/>
            <a:t>web-based</a:t>
          </a:r>
          <a:r>
            <a:rPr lang="en-US" i="0" dirty="0"/>
            <a:t> yang </a:t>
          </a:r>
          <a:r>
            <a:rPr lang="en-US" i="1" dirty="0"/>
            <a:t>users</a:t>
          </a:r>
          <a:r>
            <a:rPr lang="en-US" i="0" dirty="0"/>
            <a:t>-</a:t>
          </a:r>
          <a:r>
            <a:rPr lang="en-US" i="0" dirty="0" err="1"/>
            <a:t>nya</a:t>
          </a:r>
          <a:r>
            <a:rPr lang="en-US" i="0" dirty="0"/>
            <a:t> </a:t>
          </a:r>
          <a:r>
            <a:rPr lang="en-US" i="0" dirty="0" err="1"/>
            <a:t>terkoneksi</a:t>
          </a:r>
          <a:r>
            <a:rPr lang="en-US" i="0" dirty="0"/>
            <a:t> </a:t>
          </a:r>
          <a:r>
            <a:rPr lang="en-US" i="0" dirty="0" err="1"/>
            <a:t>lewat</a:t>
          </a:r>
          <a:r>
            <a:rPr lang="en-US" i="0" dirty="0"/>
            <a:t> internet</a:t>
          </a:r>
          <a:endParaRPr lang="en-US" dirty="0"/>
        </a:p>
      </dgm:t>
    </dgm:pt>
    <dgm:pt modelId="{818F6007-B745-419B-BBBD-CA7E2853109F}" type="parTrans" cxnId="{18E0F6B4-4DD9-4DB8-9B44-3A31D7CAF6F8}">
      <dgm:prSet/>
      <dgm:spPr/>
      <dgm:t>
        <a:bodyPr/>
        <a:lstStyle/>
        <a:p>
          <a:endParaRPr lang="en-US"/>
        </a:p>
      </dgm:t>
    </dgm:pt>
    <dgm:pt modelId="{DEC74962-6E34-4B75-A48A-0F67A2C6CA57}" type="sibTrans" cxnId="{18E0F6B4-4DD9-4DB8-9B44-3A31D7CAF6F8}">
      <dgm:prSet/>
      <dgm:spPr/>
      <dgm:t>
        <a:bodyPr/>
        <a:lstStyle/>
        <a:p>
          <a:endParaRPr lang="en-US"/>
        </a:p>
      </dgm:t>
    </dgm:pt>
    <dgm:pt modelId="{8C6BE0F2-196B-482E-A56E-1DB8DE087BC6}" type="pres">
      <dgm:prSet presAssocID="{253EA647-CE03-49B1-83E7-A704F8AE68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F014DE-572C-4257-BD72-B6DBAFED9325}" type="pres">
      <dgm:prSet presAssocID="{E4BF8531-8B95-4594-9D9F-50CB2AEDDEFB}" presName="hierRoot1" presStyleCnt="0"/>
      <dgm:spPr/>
    </dgm:pt>
    <dgm:pt modelId="{E87C6E92-CED4-4455-95AB-5A61881AF46A}" type="pres">
      <dgm:prSet presAssocID="{E4BF8531-8B95-4594-9D9F-50CB2AEDDEFB}" presName="composite" presStyleCnt="0"/>
      <dgm:spPr/>
    </dgm:pt>
    <dgm:pt modelId="{832A3D3D-18C4-41F0-B1D7-D59E89660588}" type="pres">
      <dgm:prSet presAssocID="{E4BF8531-8B95-4594-9D9F-50CB2AEDDEFB}" presName="background" presStyleLbl="node0" presStyleIdx="0" presStyleCnt="2"/>
      <dgm:spPr/>
    </dgm:pt>
    <dgm:pt modelId="{FE420C3E-F1DD-4E77-92E0-830F3B0C5FE4}" type="pres">
      <dgm:prSet presAssocID="{E4BF8531-8B95-4594-9D9F-50CB2AEDDEFB}" presName="text" presStyleLbl="fgAcc0" presStyleIdx="0" presStyleCnt="2">
        <dgm:presLayoutVars>
          <dgm:chPref val="3"/>
        </dgm:presLayoutVars>
      </dgm:prSet>
      <dgm:spPr/>
    </dgm:pt>
    <dgm:pt modelId="{3AC96A79-065D-44C6-87DE-77382897E89F}" type="pres">
      <dgm:prSet presAssocID="{E4BF8531-8B95-4594-9D9F-50CB2AEDDEFB}" presName="hierChild2" presStyleCnt="0"/>
      <dgm:spPr/>
    </dgm:pt>
    <dgm:pt modelId="{7351D91A-9A61-40A1-A846-E9BBAF47F978}" type="pres">
      <dgm:prSet presAssocID="{04FF8FF3-410B-4042-BD81-2D0E632F4B13}" presName="hierRoot1" presStyleCnt="0"/>
      <dgm:spPr/>
    </dgm:pt>
    <dgm:pt modelId="{9F90CA4A-0047-409D-9753-963E27C71B43}" type="pres">
      <dgm:prSet presAssocID="{04FF8FF3-410B-4042-BD81-2D0E632F4B13}" presName="composite" presStyleCnt="0"/>
      <dgm:spPr/>
    </dgm:pt>
    <dgm:pt modelId="{B0AF0736-D57C-4AA1-9856-D13AA27DC1FF}" type="pres">
      <dgm:prSet presAssocID="{04FF8FF3-410B-4042-BD81-2D0E632F4B13}" presName="background" presStyleLbl="node0" presStyleIdx="1" presStyleCnt="2"/>
      <dgm:spPr/>
    </dgm:pt>
    <dgm:pt modelId="{AE0F7435-0E7D-4415-AA12-C05C8656A1B8}" type="pres">
      <dgm:prSet presAssocID="{04FF8FF3-410B-4042-BD81-2D0E632F4B13}" presName="text" presStyleLbl="fgAcc0" presStyleIdx="1" presStyleCnt="2">
        <dgm:presLayoutVars>
          <dgm:chPref val="3"/>
        </dgm:presLayoutVars>
      </dgm:prSet>
      <dgm:spPr/>
    </dgm:pt>
    <dgm:pt modelId="{02A9902B-2D16-413D-8B8A-109958D8C7D4}" type="pres">
      <dgm:prSet presAssocID="{04FF8FF3-410B-4042-BD81-2D0E632F4B13}" presName="hierChild2" presStyleCnt="0"/>
      <dgm:spPr/>
    </dgm:pt>
  </dgm:ptLst>
  <dgm:cxnLst>
    <dgm:cxn modelId="{2144740B-B794-4B3C-A600-BAC4712CC4D0}" type="presOf" srcId="{253EA647-CE03-49B1-83E7-A704F8AE682D}" destId="{8C6BE0F2-196B-482E-A56E-1DB8DE087BC6}" srcOrd="0" destOrd="0" presId="urn:microsoft.com/office/officeart/2005/8/layout/hierarchy1"/>
    <dgm:cxn modelId="{CBEAAB96-F281-4692-BFD8-B86B54B3A326}" type="presOf" srcId="{04FF8FF3-410B-4042-BD81-2D0E632F4B13}" destId="{AE0F7435-0E7D-4415-AA12-C05C8656A1B8}" srcOrd="0" destOrd="0" presId="urn:microsoft.com/office/officeart/2005/8/layout/hierarchy1"/>
    <dgm:cxn modelId="{ABD39C9D-07B3-44AB-AEE9-CCD2CC9CF153}" type="presOf" srcId="{E4BF8531-8B95-4594-9D9F-50CB2AEDDEFB}" destId="{FE420C3E-F1DD-4E77-92E0-830F3B0C5FE4}" srcOrd="0" destOrd="0" presId="urn:microsoft.com/office/officeart/2005/8/layout/hierarchy1"/>
    <dgm:cxn modelId="{18E0F6B4-4DD9-4DB8-9B44-3A31D7CAF6F8}" srcId="{253EA647-CE03-49B1-83E7-A704F8AE682D}" destId="{04FF8FF3-410B-4042-BD81-2D0E632F4B13}" srcOrd="1" destOrd="0" parTransId="{818F6007-B745-419B-BBBD-CA7E2853109F}" sibTransId="{DEC74962-6E34-4B75-A48A-0F67A2C6CA57}"/>
    <dgm:cxn modelId="{C2AEC2D0-F74B-4077-BFCF-DFCFE00B00E7}" srcId="{253EA647-CE03-49B1-83E7-A704F8AE682D}" destId="{E4BF8531-8B95-4594-9D9F-50CB2AEDDEFB}" srcOrd="0" destOrd="0" parTransId="{B510EFEA-2EA7-4EFC-9B86-C2CA3FDDD647}" sibTransId="{18BD5295-52BA-40BE-9588-1223E7E5DC56}"/>
    <dgm:cxn modelId="{35CCCE39-DCDD-4F49-9FBF-1B1C1092BE5F}" type="presParOf" srcId="{8C6BE0F2-196B-482E-A56E-1DB8DE087BC6}" destId="{65F014DE-572C-4257-BD72-B6DBAFED9325}" srcOrd="0" destOrd="0" presId="urn:microsoft.com/office/officeart/2005/8/layout/hierarchy1"/>
    <dgm:cxn modelId="{4FB0EB81-8841-4A79-8D40-974B2DCA09ED}" type="presParOf" srcId="{65F014DE-572C-4257-BD72-B6DBAFED9325}" destId="{E87C6E92-CED4-4455-95AB-5A61881AF46A}" srcOrd="0" destOrd="0" presId="urn:microsoft.com/office/officeart/2005/8/layout/hierarchy1"/>
    <dgm:cxn modelId="{5A2D9EDE-C9B3-4BAB-9C55-8CEC5E0C4652}" type="presParOf" srcId="{E87C6E92-CED4-4455-95AB-5A61881AF46A}" destId="{832A3D3D-18C4-41F0-B1D7-D59E89660588}" srcOrd="0" destOrd="0" presId="urn:microsoft.com/office/officeart/2005/8/layout/hierarchy1"/>
    <dgm:cxn modelId="{98CFBA7B-DEE4-4C2C-81D9-D53A9BA9DB4E}" type="presParOf" srcId="{E87C6E92-CED4-4455-95AB-5A61881AF46A}" destId="{FE420C3E-F1DD-4E77-92E0-830F3B0C5FE4}" srcOrd="1" destOrd="0" presId="urn:microsoft.com/office/officeart/2005/8/layout/hierarchy1"/>
    <dgm:cxn modelId="{E85C0EB3-7F48-4C08-B66C-9E1052224BAB}" type="presParOf" srcId="{65F014DE-572C-4257-BD72-B6DBAFED9325}" destId="{3AC96A79-065D-44C6-87DE-77382897E89F}" srcOrd="1" destOrd="0" presId="urn:microsoft.com/office/officeart/2005/8/layout/hierarchy1"/>
    <dgm:cxn modelId="{DF8A1DBE-BE2E-4843-95D7-FB7635F794D3}" type="presParOf" srcId="{8C6BE0F2-196B-482E-A56E-1DB8DE087BC6}" destId="{7351D91A-9A61-40A1-A846-E9BBAF47F978}" srcOrd="1" destOrd="0" presId="urn:microsoft.com/office/officeart/2005/8/layout/hierarchy1"/>
    <dgm:cxn modelId="{6820853D-3ADB-4F61-A536-DB98B9F63842}" type="presParOf" srcId="{7351D91A-9A61-40A1-A846-E9BBAF47F978}" destId="{9F90CA4A-0047-409D-9753-963E27C71B43}" srcOrd="0" destOrd="0" presId="urn:microsoft.com/office/officeart/2005/8/layout/hierarchy1"/>
    <dgm:cxn modelId="{C4C7A007-B490-4053-A8B9-C98BDA0ECC32}" type="presParOf" srcId="{9F90CA4A-0047-409D-9753-963E27C71B43}" destId="{B0AF0736-D57C-4AA1-9856-D13AA27DC1FF}" srcOrd="0" destOrd="0" presId="urn:microsoft.com/office/officeart/2005/8/layout/hierarchy1"/>
    <dgm:cxn modelId="{64A097C2-1E5D-4FCB-8CCF-6E3D5B3F53B6}" type="presParOf" srcId="{9F90CA4A-0047-409D-9753-963E27C71B43}" destId="{AE0F7435-0E7D-4415-AA12-C05C8656A1B8}" srcOrd="1" destOrd="0" presId="urn:microsoft.com/office/officeart/2005/8/layout/hierarchy1"/>
    <dgm:cxn modelId="{C26258CF-7694-44EA-9A21-7EA10FFDD0CC}" type="presParOf" srcId="{7351D91A-9A61-40A1-A846-E9BBAF47F978}" destId="{02A9902B-2D16-413D-8B8A-109958D8C7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8E46D-A17B-4106-BAE3-CD3CB414DCD2}">
      <dsp:nvSpPr>
        <dsp:cNvPr id="0" name=""/>
        <dsp:cNvSpPr/>
      </dsp:nvSpPr>
      <dsp:spPr>
        <a:xfrm>
          <a:off x="1950716" y="774"/>
          <a:ext cx="3060050" cy="15300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500" kern="1200"/>
            <a:t>Default</a:t>
          </a:r>
        </a:p>
      </dsp:txBody>
      <dsp:txXfrm>
        <a:off x="1995529" y="45587"/>
        <a:ext cx="2970424" cy="1440399"/>
      </dsp:txXfrm>
    </dsp:sp>
    <dsp:sp modelId="{ADA1387E-93B9-4988-8044-EDF0A514DCE2}">
      <dsp:nvSpPr>
        <dsp:cNvPr id="0" name=""/>
        <dsp:cNvSpPr/>
      </dsp:nvSpPr>
      <dsp:spPr>
        <a:xfrm>
          <a:off x="2256721" y="1530799"/>
          <a:ext cx="306005" cy="1147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518"/>
              </a:lnTo>
              <a:lnTo>
                <a:pt x="306005" y="1147518"/>
              </a:lnTo>
            </a:path>
          </a:pathLst>
        </a:custGeom>
        <a:noFill/>
        <a:ln w="1079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C662D-7770-474D-9E0C-CAAD42F16BD9}">
      <dsp:nvSpPr>
        <dsp:cNvPr id="0" name=""/>
        <dsp:cNvSpPr/>
      </dsp:nvSpPr>
      <dsp:spPr>
        <a:xfrm>
          <a:off x="2562726" y="1913305"/>
          <a:ext cx="2448040" cy="1530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i="1" kern="1200"/>
            <a:t>Stages </a:t>
          </a:r>
          <a:r>
            <a:rPr lang="en-ID" sz="2400" i="0" kern="1200"/>
            <a:t>otomatis diset sebanyak lima </a:t>
          </a:r>
          <a:r>
            <a:rPr lang="en-ID" sz="2400" i="1" kern="1200"/>
            <a:t>stages</a:t>
          </a:r>
        </a:p>
      </dsp:txBody>
      <dsp:txXfrm>
        <a:off x="2607539" y="1958118"/>
        <a:ext cx="2358414" cy="1440399"/>
      </dsp:txXfrm>
    </dsp:sp>
    <dsp:sp modelId="{F2CDF5BE-AB09-408E-89A7-3D56EF813E93}">
      <dsp:nvSpPr>
        <dsp:cNvPr id="0" name=""/>
        <dsp:cNvSpPr/>
      </dsp:nvSpPr>
      <dsp:spPr>
        <a:xfrm>
          <a:off x="5775779" y="774"/>
          <a:ext cx="3060050" cy="15300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500" kern="1200"/>
            <a:t>Custom</a:t>
          </a:r>
        </a:p>
      </dsp:txBody>
      <dsp:txXfrm>
        <a:off x="5820592" y="45587"/>
        <a:ext cx="2970424" cy="1440399"/>
      </dsp:txXfrm>
    </dsp:sp>
    <dsp:sp modelId="{62A4B5C4-9E35-458A-AB8E-294FBC6525F2}">
      <dsp:nvSpPr>
        <dsp:cNvPr id="0" name=""/>
        <dsp:cNvSpPr/>
      </dsp:nvSpPr>
      <dsp:spPr>
        <a:xfrm>
          <a:off x="6081784" y="1530799"/>
          <a:ext cx="306005" cy="1147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518"/>
              </a:lnTo>
              <a:lnTo>
                <a:pt x="306005" y="1147518"/>
              </a:lnTo>
            </a:path>
          </a:pathLst>
        </a:custGeom>
        <a:noFill/>
        <a:ln w="1079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7163A-FFE5-4363-9825-593F623FCE2C}">
      <dsp:nvSpPr>
        <dsp:cNvPr id="0" name=""/>
        <dsp:cNvSpPr/>
      </dsp:nvSpPr>
      <dsp:spPr>
        <a:xfrm>
          <a:off x="6387789" y="1913305"/>
          <a:ext cx="2448040" cy="1530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i="1" kern="1200" dirty="0"/>
            <a:t>User </a:t>
          </a:r>
          <a:r>
            <a:rPr lang="en-ID" sz="2400" i="0" kern="1200" dirty="0" err="1"/>
            <a:t>dapat</a:t>
          </a:r>
          <a:r>
            <a:rPr lang="en-ID" sz="2400" i="0" kern="1200" dirty="0"/>
            <a:t> </a:t>
          </a:r>
          <a:r>
            <a:rPr lang="en-ID" sz="2400" i="0" kern="1200" dirty="0" err="1"/>
            <a:t>memasukkan</a:t>
          </a:r>
          <a:r>
            <a:rPr lang="en-ID" sz="2400" i="0" kern="1200" dirty="0"/>
            <a:t> </a:t>
          </a:r>
          <a:r>
            <a:rPr lang="en-ID" sz="2400" i="0" kern="1200" dirty="0" err="1"/>
            <a:t>jumlah</a:t>
          </a:r>
          <a:r>
            <a:rPr lang="en-ID" sz="2400" i="0" kern="1200" dirty="0"/>
            <a:t> </a:t>
          </a:r>
          <a:r>
            <a:rPr lang="en-ID" sz="2400" i="1" kern="1200" dirty="0"/>
            <a:t>stages </a:t>
          </a:r>
          <a:r>
            <a:rPr lang="en-ID" sz="2400" i="0" kern="1200" dirty="0"/>
            <a:t>yang </a:t>
          </a:r>
          <a:r>
            <a:rPr lang="en-ID" sz="2400" i="0" kern="1200" dirty="0" err="1"/>
            <a:t>diinginkan</a:t>
          </a:r>
          <a:endParaRPr lang="en-ID" sz="2400" i="1" kern="1200" dirty="0"/>
        </a:p>
      </dsp:txBody>
      <dsp:txXfrm>
        <a:off x="6432602" y="1958118"/>
        <a:ext cx="2358414" cy="1440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4A9DB-C249-47C9-A1B9-A93B0370CE0F}">
      <dsp:nvSpPr>
        <dsp:cNvPr id="0" name=""/>
        <dsp:cNvSpPr/>
      </dsp:nvSpPr>
      <dsp:spPr>
        <a:xfrm>
          <a:off x="223" y="320536"/>
          <a:ext cx="2694211" cy="32330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0" rIns="26612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Pemain</a:t>
          </a:r>
          <a:r>
            <a:rPr lang="en-US" sz="1700" kern="1200" dirty="0"/>
            <a:t> </a:t>
          </a:r>
          <a:r>
            <a:rPr lang="en-US" sz="1700" kern="1200" dirty="0" err="1"/>
            <a:t>pertama</a:t>
          </a:r>
          <a:r>
            <a:rPr lang="en-US" sz="1700" kern="1200" dirty="0"/>
            <a:t> dan </a:t>
          </a:r>
          <a:r>
            <a:rPr lang="en-US" sz="1700" kern="1200" dirty="0" err="1"/>
            <a:t>pemain</a:t>
          </a:r>
          <a:r>
            <a:rPr lang="en-US" sz="1700" kern="1200" dirty="0"/>
            <a:t> </a:t>
          </a:r>
          <a:r>
            <a:rPr lang="en-US" sz="1700" kern="1200" dirty="0" err="1"/>
            <a:t>kedua</a:t>
          </a:r>
          <a:r>
            <a:rPr lang="en-US" sz="1700" kern="1200" dirty="0"/>
            <a:t> </a:t>
          </a:r>
          <a:r>
            <a:rPr lang="en-US" sz="1700" kern="1200" dirty="0" err="1"/>
            <a:t>memasukkan</a:t>
          </a:r>
          <a:r>
            <a:rPr lang="en-US" sz="1700" kern="1200" dirty="0"/>
            <a:t> </a:t>
          </a:r>
          <a:r>
            <a:rPr lang="en-US" sz="1700" kern="1200" dirty="0" err="1"/>
            <a:t>nama</a:t>
          </a:r>
          <a:r>
            <a:rPr lang="en-US" sz="1700" kern="1200" dirty="0"/>
            <a:t>.</a:t>
          </a:r>
        </a:p>
      </dsp:txBody>
      <dsp:txXfrm>
        <a:off x="223" y="1613758"/>
        <a:ext cx="2694211" cy="1939832"/>
      </dsp:txXfrm>
    </dsp:sp>
    <dsp:sp modelId="{EBC0F2E1-25A1-4D78-BA5E-CF4EC20175D4}">
      <dsp:nvSpPr>
        <dsp:cNvPr id="0" name=""/>
        <dsp:cNvSpPr/>
      </dsp:nvSpPr>
      <dsp:spPr>
        <a:xfrm>
          <a:off x="223" y="320536"/>
          <a:ext cx="2694211" cy="129322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165100" rIns="2661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223" y="320536"/>
        <a:ext cx="2694211" cy="1293221"/>
      </dsp:txXfrm>
    </dsp:sp>
    <dsp:sp modelId="{DF28A9AE-9C8B-4D56-A4D4-2F9C45975B98}">
      <dsp:nvSpPr>
        <dsp:cNvPr id="0" name=""/>
        <dsp:cNvSpPr/>
      </dsp:nvSpPr>
      <dsp:spPr>
        <a:xfrm>
          <a:off x="2909972" y="320536"/>
          <a:ext cx="2694211" cy="3233054"/>
        </a:xfrm>
        <a:prstGeom prst="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9525" cap="flat" cmpd="sng" algn="ctr">
          <a:solidFill>
            <a:schemeClr val="accent2">
              <a:hueOff val="651485"/>
              <a:satOff val="-10511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0" rIns="26612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Pemain</a:t>
          </a:r>
          <a:r>
            <a:rPr lang="en-US" sz="1700" kern="1200" dirty="0"/>
            <a:t> </a:t>
          </a:r>
          <a:r>
            <a:rPr lang="en-US" sz="1700" kern="1200" dirty="0" err="1"/>
            <a:t>pertama</a:t>
          </a:r>
          <a:r>
            <a:rPr lang="en-US" sz="1700" kern="1200" dirty="0"/>
            <a:t> </a:t>
          </a:r>
          <a:r>
            <a:rPr lang="en-US" sz="1700" kern="1200" dirty="0" err="1"/>
            <a:t>akan</a:t>
          </a:r>
          <a:r>
            <a:rPr lang="en-US" sz="1700" kern="1200" dirty="0"/>
            <a:t> </a:t>
          </a:r>
          <a:r>
            <a:rPr lang="en-US" sz="1700" kern="1200" dirty="0" err="1"/>
            <a:t>mengisi</a:t>
          </a:r>
          <a:r>
            <a:rPr lang="en-US" sz="1700" kern="1200" dirty="0"/>
            <a:t> Question dan Answer </a:t>
          </a:r>
          <a:r>
            <a:rPr lang="en-US" sz="1700" kern="1200" dirty="0" err="1"/>
            <a:t>untuk</a:t>
          </a:r>
          <a:r>
            <a:rPr lang="en-US" sz="1700" kern="1200" dirty="0"/>
            <a:t> </a:t>
          </a:r>
          <a:r>
            <a:rPr lang="en-US" sz="1700" kern="1200" dirty="0" err="1"/>
            <a:t>dioper</a:t>
          </a:r>
          <a:r>
            <a:rPr lang="en-US" sz="1700" kern="1200" dirty="0"/>
            <a:t> </a:t>
          </a:r>
          <a:r>
            <a:rPr lang="en-US" sz="1700" kern="1200" dirty="0" err="1"/>
            <a:t>untuk</a:t>
          </a:r>
          <a:r>
            <a:rPr lang="en-US" sz="1700" kern="1200" dirty="0"/>
            <a:t> </a:t>
          </a:r>
          <a:r>
            <a:rPr lang="en-US" sz="1700" kern="1200" dirty="0" err="1"/>
            <a:t>pemain</a:t>
          </a:r>
          <a:r>
            <a:rPr lang="en-US" sz="1700" kern="1200" dirty="0"/>
            <a:t> </a:t>
          </a:r>
          <a:r>
            <a:rPr lang="en-US" sz="1700" kern="1200" dirty="0" err="1"/>
            <a:t>kedua</a:t>
          </a:r>
          <a:endParaRPr lang="en-US" sz="1700" kern="1200" dirty="0"/>
        </a:p>
      </dsp:txBody>
      <dsp:txXfrm>
        <a:off x="2909972" y="1613758"/>
        <a:ext cx="2694211" cy="1939832"/>
      </dsp:txXfrm>
    </dsp:sp>
    <dsp:sp modelId="{B1B7DC3C-9E3A-4C91-A727-229281759D42}">
      <dsp:nvSpPr>
        <dsp:cNvPr id="0" name=""/>
        <dsp:cNvSpPr/>
      </dsp:nvSpPr>
      <dsp:spPr>
        <a:xfrm>
          <a:off x="2909972" y="320536"/>
          <a:ext cx="2694211" cy="129322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165100" rIns="2661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09972" y="320536"/>
        <a:ext cx="2694211" cy="1293221"/>
      </dsp:txXfrm>
    </dsp:sp>
    <dsp:sp modelId="{6E5E4A6A-2B51-4F3B-B6A4-B6B834D91932}">
      <dsp:nvSpPr>
        <dsp:cNvPr id="0" name=""/>
        <dsp:cNvSpPr/>
      </dsp:nvSpPr>
      <dsp:spPr>
        <a:xfrm>
          <a:off x="5819720" y="320536"/>
          <a:ext cx="2694211" cy="3233054"/>
        </a:xfrm>
        <a:prstGeom prst="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9525" cap="flat" cmpd="sng" algn="ctr">
          <a:solidFill>
            <a:schemeClr val="accent2">
              <a:hueOff val="1302969"/>
              <a:satOff val="-21023"/>
              <a:lumOff val="-36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0" rIns="26612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Question </a:t>
          </a:r>
          <a:r>
            <a:rPr lang="en-US" sz="1700" i="0" kern="1200" dirty="0" err="1"/>
            <a:t>dari</a:t>
          </a:r>
          <a:r>
            <a:rPr lang="en-US" sz="1700" i="0" kern="1200" dirty="0"/>
            <a:t> </a:t>
          </a:r>
          <a:r>
            <a:rPr lang="en-US" sz="1700" i="0" kern="1200" dirty="0" err="1"/>
            <a:t>pemain</a:t>
          </a:r>
          <a:r>
            <a:rPr lang="en-US" sz="1700" i="0" kern="1200" dirty="0"/>
            <a:t> </a:t>
          </a:r>
          <a:r>
            <a:rPr lang="en-US" sz="1700" i="0" kern="1200" dirty="0" err="1"/>
            <a:t>pertama</a:t>
          </a:r>
          <a:r>
            <a:rPr lang="en-US" sz="1700" i="0" kern="1200" dirty="0"/>
            <a:t> </a:t>
          </a:r>
          <a:r>
            <a:rPr lang="en-US" sz="1700" i="0" kern="1200" dirty="0" err="1"/>
            <a:t>muncul</a:t>
          </a:r>
          <a:r>
            <a:rPr lang="en-US" sz="1700" i="0" kern="1200" dirty="0"/>
            <a:t> di </a:t>
          </a:r>
          <a:r>
            <a:rPr lang="en-US" sz="1700" i="0" kern="1200" dirty="0" err="1"/>
            <a:t>layar</a:t>
          </a:r>
          <a:r>
            <a:rPr lang="en-US" sz="1700" i="0" kern="1200" dirty="0"/>
            <a:t> </a:t>
          </a:r>
          <a:r>
            <a:rPr lang="en-US" sz="1700" i="0" kern="1200" dirty="0" err="1"/>
            <a:t>pemain</a:t>
          </a:r>
          <a:r>
            <a:rPr lang="en-US" sz="1700" i="0" kern="1200" dirty="0"/>
            <a:t> </a:t>
          </a:r>
          <a:r>
            <a:rPr lang="en-US" sz="1700" i="0" kern="1200" dirty="0" err="1"/>
            <a:t>kedua</a:t>
          </a:r>
          <a:r>
            <a:rPr lang="en-US" sz="1700" i="0" kern="1200" dirty="0"/>
            <a:t>, </a:t>
          </a:r>
          <a:r>
            <a:rPr lang="en-US" sz="1700" i="0" kern="1200" dirty="0" err="1"/>
            <a:t>pemain</a:t>
          </a:r>
          <a:r>
            <a:rPr lang="en-US" sz="1700" i="0" kern="1200" dirty="0"/>
            <a:t> </a:t>
          </a:r>
          <a:r>
            <a:rPr lang="en-US" sz="1700" i="0" kern="1200" dirty="0" err="1"/>
            <a:t>kedua</a:t>
          </a:r>
          <a:r>
            <a:rPr lang="en-US" sz="1700" i="0" kern="1200" dirty="0"/>
            <a:t> </a:t>
          </a:r>
          <a:r>
            <a:rPr lang="en-US" sz="1700" i="0" kern="1200" dirty="0" err="1"/>
            <a:t>memasukkan</a:t>
          </a:r>
          <a:r>
            <a:rPr lang="en-US" sz="1700" i="0" kern="1200" dirty="0"/>
            <a:t> </a:t>
          </a:r>
          <a:r>
            <a:rPr lang="en-US" sz="1700" i="0" kern="1200" dirty="0" err="1"/>
            <a:t>tebakkan</a:t>
          </a:r>
          <a:r>
            <a:rPr lang="en-US" sz="1700" i="0" kern="1200" dirty="0"/>
            <a:t>, question </a:t>
          </a:r>
          <a:r>
            <a:rPr lang="en-US" sz="1700" i="0" kern="1200" dirty="0" err="1"/>
            <a:t>baru</a:t>
          </a:r>
          <a:r>
            <a:rPr lang="en-US" sz="1700" i="0" kern="1200" dirty="0"/>
            <a:t>, dan answer </a:t>
          </a:r>
          <a:r>
            <a:rPr lang="en-US" sz="1700" i="0" kern="1200" dirty="0" err="1"/>
            <a:t>baru</a:t>
          </a:r>
          <a:endParaRPr lang="en-US" sz="1700" i="0" kern="1200" dirty="0"/>
        </a:p>
      </dsp:txBody>
      <dsp:txXfrm>
        <a:off x="5819720" y="1613758"/>
        <a:ext cx="2694211" cy="1939832"/>
      </dsp:txXfrm>
    </dsp:sp>
    <dsp:sp modelId="{C546C130-9A26-4604-AE11-1B6F371C2ABC}">
      <dsp:nvSpPr>
        <dsp:cNvPr id="0" name=""/>
        <dsp:cNvSpPr/>
      </dsp:nvSpPr>
      <dsp:spPr>
        <a:xfrm>
          <a:off x="5819720" y="320536"/>
          <a:ext cx="2694211" cy="129322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165100" rIns="2661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819720" y="320536"/>
        <a:ext cx="2694211" cy="1293221"/>
      </dsp:txXfrm>
    </dsp:sp>
    <dsp:sp modelId="{5A5F66D7-0078-46AF-B5FF-C017A8D93E1F}">
      <dsp:nvSpPr>
        <dsp:cNvPr id="0" name=""/>
        <dsp:cNvSpPr/>
      </dsp:nvSpPr>
      <dsp:spPr>
        <a:xfrm>
          <a:off x="8729469" y="320536"/>
          <a:ext cx="2694211" cy="3233054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952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0" rIns="26612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 dirty="0"/>
            <a:t>Question </a:t>
          </a:r>
          <a:r>
            <a:rPr lang="en-ID" sz="1700" kern="1200" dirty="0" err="1"/>
            <a:t>pemain</a:t>
          </a:r>
          <a:r>
            <a:rPr lang="en-ID" sz="1700" kern="1200" dirty="0"/>
            <a:t> </a:t>
          </a:r>
          <a:r>
            <a:rPr lang="en-ID" sz="1700" kern="1200" dirty="0" err="1"/>
            <a:t>kedua</a:t>
          </a:r>
          <a:r>
            <a:rPr lang="en-ID" sz="1700" kern="1200" dirty="0"/>
            <a:t> </a:t>
          </a:r>
          <a:r>
            <a:rPr lang="en-ID" sz="1700" kern="1200" dirty="0" err="1"/>
            <a:t>akan</a:t>
          </a:r>
          <a:r>
            <a:rPr lang="en-ID" sz="1700" kern="1200" dirty="0"/>
            <a:t> </a:t>
          </a:r>
          <a:r>
            <a:rPr lang="en-ID" sz="1700" kern="1200" dirty="0" err="1"/>
            <a:t>muncul</a:t>
          </a:r>
          <a:r>
            <a:rPr lang="en-ID" sz="1700" kern="1200" dirty="0"/>
            <a:t> di </a:t>
          </a:r>
          <a:r>
            <a:rPr lang="en-ID" sz="1700" kern="1200" dirty="0" err="1"/>
            <a:t>layar</a:t>
          </a:r>
          <a:r>
            <a:rPr lang="en-ID" sz="1700" kern="1200" dirty="0"/>
            <a:t> </a:t>
          </a:r>
          <a:r>
            <a:rPr lang="en-ID" sz="1700" kern="1200" dirty="0" err="1"/>
            <a:t>pemain</a:t>
          </a:r>
          <a:r>
            <a:rPr lang="en-ID" sz="1700" kern="1200" dirty="0"/>
            <a:t> </a:t>
          </a:r>
          <a:r>
            <a:rPr lang="en-ID" sz="1700" kern="1200" dirty="0" err="1"/>
            <a:t>pertama</a:t>
          </a:r>
          <a:r>
            <a:rPr lang="en-ID" sz="1700" kern="1200" dirty="0"/>
            <a:t>, </a:t>
          </a:r>
          <a:r>
            <a:rPr lang="en-ID" sz="1700" kern="1200" dirty="0" err="1"/>
            <a:t>lalu</a:t>
          </a:r>
          <a:r>
            <a:rPr lang="en-ID" sz="1700" kern="1200" dirty="0"/>
            <a:t> </a:t>
          </a:r>
          <a:r>
            <a:rPr lang="en-ID" sz="1700" kern="1200" dirty="0" err="1"/>
            <a:t>pemain</a:t>
          </a:r>
          <a:r>
            <a:rPr lang="en-ID" sz="1700" kern="1200" dirty="0"/>
            <a:t> </a:t>
          </a:r>
          <a:r>
            <a:rPr lang="en-ID" sz="1700" kern="1200" dirty="0" err="1"/>
            <a:t>pertama</a:t>
          </a:r>
          <a:r>
            <a:rPr lang="en-ID" sz="1700" kern="1200" dirty="0"/>
            <a:t> </a:t>
          </a:r>
          <a:r>
            <a:rPr lang="en-ID" sz="1700" kern="1200" dirty="0" err="1"/>
            <a:t>menebak</a:t>
          </a:r>
          <a:r>
            <a:rPr lang="en-ID" sz="1700" kern="1200" dirty="0"/>
            <a:t>.</a:t>
          </a:r>
        </a:p>
      </dsp:txBody>
      <dsp:txXfrm>
        <a:off x="8729469" y="1613758"/>
        <a:ext cx="2694211" cy="1939832"/>
      </dsp:txXfrm>
    </dsp:sp>
    <dsp:sp modelId="{6B2F3010-13E9-49A7-8508-346535C26D98}">
      <dsp:nvSpPr>
        <dsp:cNvPr id="0" name=""/>
        <dsp:cNvSpPr/>
      </dsp:nvSpPr>
      <dsp:spPr>
        <a:xfrm>
          <a:off x="8729469" y="320536"/>
          <a:ext cx="2694211" cy="129322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165100" rIns="2661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600" kern="1200"/>
            <a:t>04</a:t>
          </a:r>
        </a:p>
      </dsp:txBody>
      <dsp:txXfrm>
        <a:off x="8729469" y="320536"/>
        <a:ext cx="2694211" cy="1293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4A9DB-C249-47C9-A1B9-A93B0370CE0F}">
      <dsp:nvSpPr>
        <dsp:cNvPr id="0" name=""/>
        <dsp:cNvSpPr/>
      </dsp:nvSpPr>
      <dsp:spPr>
        <a:xfrm>
          <a:off x="223" y="320536"/>
          <a:ext cx="2694211" cy="32330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0" rIns="26612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Pemain</a:t>
          </a:r>
          <a:r>
            <a:rPr lang="en-US" sz="1700" kern="1200" dirty="0"/>
            <a:t> </a:t>
          </a:r>
          <a:r>
            <a:rPr lang="en-US" sz="1700" kern="1200" dirty="0" err="1"/>
            <a:t>pertama</a:t>
          </a:r>
          <a:r>
            <a:rPr lang="en-US" sz="1700" kern="1200" dirty="0"/>
            <a:t> dan </a:t>
          </a:r>
          <a:r>
            <a:rPr lang="en-US" sz="1700" kern="1200" dirty="0" err="1"/>
            <a:t>pemain</a:t>
          </a:r>
          <a:r>
            <a:rPr lang="en-US" sz="1700" kern="1200" dirty="0"/>
            <a:t> </a:t>
          </a:r>
          <a:r>
            <a:rPr lang="en-US" sz="1700" kern="1200" dirty="0" err="1"/>
            <a:t>kedua</a:t>
          </a:r>
          <a:r>
            <a:rPr lang="en-US" sz="1700" kern="1200" dirty="0"/>
            <a:t> </a:t>
          </a:r>
          <a:r>
            <a:rPr lang="en-US" sz="1700" kern="1200" dirty="0" err="1"/>
            <a:t>memasukkan</a:t>
          </a:r>
          <a:r>
            <a:rPr lang="en-US" sz="1700" kern="1200" dirty="0"/>
            <a:t> </a:t>
          </a:r>
          <a:r>
            <a:rPr lang="en-US" sz="1700" kern="1200" dirty="0" err="1"/>
            <a:t>nama</a:t>
          </a:r>
          <a:r>
            <a:rPr lang="en-US" sz="1700" kern="1200" dirty="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Pemain</a:t>
          </a:r>
          <a:r>
            <a:rPr lang="en-US" sz="1700" b="1" kern="1200" dirty="0"/>
            <a:t> </a:t>
          </a:r>
          <a:r>
            <a:rPr lang="en-US" sz="1700" b="1" kern="1200" dirty="0" err="1"/>
            <a:t>memasukkan</a:t>
          </a:r>
          <a:r>
            <a:rPr lang="en-US" sz="1700" b="1" kern="1200" dirty="0"/>
            <a:t> </a:t>
          </a:r>
          <a:r>
            <a:rPr lang="en-US" sz="1700" b="1" kern="1200" dirty="0" err="1"/>
            <a:t>banyak</a:t>
          </a:r>
          <a:r>
            <a:rPr lang="en-US" sz="1700" b="1" kern="1200" dirty="0"/>
            <a:t> </a:t>
          </a:r>
          <a:r>
            <a:rPr lang="en-US" sz="1700" b="1" i="1" kern="1200" dirty="0"/>
            <a:t>stages</a:t>
          </a:r>
          <a:r>
            <a:rPr lang="en-US" sz="1700" b="1" kern="1200" dirty="0"/>
            <a:t> yang </a:t>
          </a:r>
          <a:r>
            <a:rPr lang="en-US" sz="1700" b="1" kern="1200" dirty="0" err="1"/>
            <a:t>diinginkan</a:t>
          </a:r>
          <a:r>
            <a:rPr lang="en-US" sz="1700" b="1" kern="1200" dirty="0"/>
            <a:t>.</a:t>
          </a:r>
        </a:p>
      </dsp:txBody>
      <dsp:txXfrm>
        <a:off x="223" y="1613758"/>
        <a:ext cx="2694211" cy="1939832"/>
      </dsp:txXfrm>
    </dsp:sp>
    <dsp:sp modelId="{EBC0F2E1-25A1-4D78-BA5E-CF4EC20175D4}">
      <dsp:nvSpPr>
        <dsp:cNvPr id="0" name=""/>
        <dsp:cNvSpPr/>
      </dsp:nvSpPr>
      <dsp:spPr>
        <a:xfrm>
          <a:off x="223" y="320536"/>
          <a:ext cx="2694211" cy="129322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165100" rIns="2661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223" y="320536"/>
        <a:ext cx="2694211" cy="1293221"/>
      </dsp:txXfrm>
    </dsp:sp>
    <dsp:sp modelId="{DF28A9AE-9C8B-4D56-A4D4-2F9C45975B98}">
      <dsp:nvSpPr>
        <dsp:cNvPr id="0" name=""/>
        <dsp:cNvSpPr/>
      </dsp:nvSpPr>
      <dsp:spPr>
        <a:xfrm>
          <a:off x="2909972" y="320536"/>
          <a:ext cx="2694211" cy="3233054"/>
        </a:xfrm>
        <a:prstGeom prst="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9525" cap="flat" cmpd="sng" algn="ctr">
          <a:solidFill>
            <a:schemeClr val="accent2">
              <a:hueOff val="651485"/>
              <a:satOff val="-10511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0" rIns="26612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Pemain</a:t>
          </a:r>
          <a:r>
            <a:rPr lang="en-US" sz="1700" kern="1200" dirty="0"/>
            <a:t> </a:t>
          </a:r>
          <a:r>
            <a:rPr lang="en-US" sz="1700" kern="1200" dirty="0" err="1"/>
            <a:t>pertama</a:t>
          </a:r>
          <a:r>
            <a:rPr lang="en-US" sz="1700" kern="1200" dirty="0"/>
            <a:t> </a:t>
          </a:r>
          <a:r>
            <a:rPr lang="en-US" sz="1700" kern="1200" dirty="0" err="1"/>
            <a:t>akan</a:t>
          </a:r>
          <a:r>
            <a:rPr lang="en-US" sz="1700" kern="1200" dirty="0"/>
            <a:t> </a:t>
          </a:r>
          <a:r>
            <a:rPr lang="en-US" sz="1700" kern="1200" dirty="0" err="1"/>
            <a:t>mengisi</a:t>
          </a:r>
          <a:r>
            <a:rPr lang="en-US" sz="1700" kern="1200" dirty="0"/>
            <a:t> Question dan Answer </a:t>
          </a:r>
          <a:r>
            <a:rPr lang="en-US" sz="1700" kern="1200" dirty="0" err="1"/>
            <a:t>untuk</a:t>
          </a:r>
          <a:r>
            <a:rPr lang="en-US" sz="1700" kern="1200" dirty="0"/>
            <a:t> </a:t>
          </a:r>
          <a:r>
            <a:rPr lang="en-US" sz="1700" kern="1200" dirty="0" err="1"/>
            <a:t>dioper</a:t>
          </a:r>
          <a:r>
            <a:rPr lang="en-US" sz="1700" kern="1200" dirty="0"/>
            <a:t> </a:t>
          </a:r>
          <a:r>
            <a:rPr lang="en-US" sz="1700" kern="1200" dirty="0" err="1"/>
            <a:t>untuk</a:t>
          </a:r>
          <a:r>
            <a:rPr lang="en-US" sz="1700" kern="1200" dirty="0"/>
            <a:t> </a:t>
          </a:r>
          <a:r>
            <a:rPr lang="en-US" sz="1700" kern="1200" dirty="0" err="1"/>
            <a:t>pemain</a:t>
          </a:r>
          <a:r>
            <a:rPr lang="en-US" sz="1700" kern="1200" dirty="0"/>
            <a:t> </a:t>
          </a:r>
          <a:r>
            <a:rPr lang="en-US" sz="1700" kern="1200" dirty="0" err="1"/>
            <a:t>kedua</a:t>
          </a:r>
          <a:endParaRPr lang="en-US" sz="1700" kern="1200" dirty="0"/>
        </a:p>
      </dsp:txBody>
      <dsp:txXfrm>
        <a:off x="2909972" y="1613758"/>
        <a:ext cx="2694211" cy="1939832"/>
      </dsp:txXfrm>
    </dsp:sp>
    <dsp:sp modelId="{B1B7DC3C-9E3A-4C91-A727-229281759D42}">
      <dsp:nvSpPr>
        <dsp:cNvPr id="0" name=""/>
        <dsp:cNvSpPr/>
      </dsp:nvSpPr>
      <dsp:spPr>
        <a:xfrm>
          <a:off x="2909972" y="320536"/>
          <a:ext cx="2694211" cy="129322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165100" rIns="2661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09972" y="320536"/>
        <a:ext cx="2694211" cy="1293221"/>
      </dsp:txXfrm>
    </dsp:sp>
    <dsp:sp modelId="{6E5E4A6A-2B51-4F3B-B6A4-B6B834D91932}">
      <dsp:nvSpPr>
        <dsp:cNvPr id="0" name=""/>
        <dsp:cNvSpPr/>
      </dsp:nvSpPr>
      <dsp:spPr>
        <a:xfrm>
          <a:off x="5819720" y="320536"/>
          <a:ext cx="2694211" cy="3233054"/>
        </a:xfrm>
        <a:prstGeom prst="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9525" cap="flat" cmpd="sng" algn="ctr">
          <a:solidFill>
            <a:schemeClr val="accent2">
              <a:hueOff val="1302969"/>
              <a:satOff val="-21023"/>
              <a:lumOff val="-36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0" rIns="26612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Question </a:t>
          </a:r>
          <a:r>
            <a:rPr lang="en-US" sz="1700" i="0" kern="1200" dirty="0" err="1"/>
            <a:t>dari</a:t>
          </a:r>
          <a:r>
            <a:rPr lang="en-US" sz="1700" i="0" kern="1200" dirty="0"/>
            <a:t> </a:t>
          </a:r>
          <a:r>
            <a:rPr lang="en-US" sz="1700" i="0" kern="1200" dirty="0" err="1"/>
            <a:t>pemain</a:t>
          </a:r>
          <a:r>
            <a:rPr lang="en-US" sz="1700" i="0" kern="1200" dirty="0"/>
            <a:t> </a:t>
          </a:r>
          <a:r>
            <a:rPr lang="en-US" sz="1700" i="0" kern="1200" dirty="0" err="1"/>
            <a:t>pertama</a:t>
          </a:r>
          <a:r>
            <a:rPr lang="en-US" sz="1700" i="0" kern="1200" dirty="0"/>
            <a:t> </a:t>
          </a:r>
          <a:r>
            <a:rPr lang="en-US" sz="1700" i="0" kern="1200" dirty="0" err="1"/>
            <a:t>muncul</a:t>
          </a:r>
          <a:r>
            <a:rPr lang="en-US" sz="1700" i="0" kern="1200" dirty="0"/>
            <a:t> di </a:t>
          </a:r>
          <a:r>
            <a:rPr lang="en-US" sz="1700" i="0" kern="1200" dirty="0" err="1"/>
            <a:t>layar</a:t>
          </a:r>
          <a:r>
            <a:rPr lang="en-US" sz="1700" i="0" kern="1200" dirty="0"/>
            <a:t> </a:t>
          </a:r>
          <a:r>
            <a:rPr lang="en-US" sz="1700" i="0" kern="1200" dirty="0" err="1"/>
            <a:t>pemain</a:t>
          </a:r>
          <a:r>
            <a:rPr lang="en-US" sz="1700" i="0" kern="1200" dirty="0"/>
            <a:t> </a:t>
          </a:r>
          <a:r>
            <a:rPr lang="en-US" sz="1700" i="0" kern="1200" dirty="0" err="1"/>
            <a:t>kedua</a:t>
          </a:r>
          <a:r>
            <a:rPr lang="en-US" sz="1700" i="0" kern="1200" dirty="0"/>
            <a:t>, </a:t>
          </a:r>
          <a:r>
            <a:rPr lang="en-US" sz="1700" i="0" kern="1200" dirty="0" err="1"/>
            <a:t>pemain</a:t>
          </a:r>
          <a:r>
            <a:rPr lang="en-US" sz="1700" i="0" kern="1200" dirty="0"/>
            <a:t> </a:t>
          </a:r>
          <a:r>
            <a:rPr lang="en-US" sz="1700" i="0" kern="1200" dirty="0" err="1"/>
            <a:t>kedua</a:t>
          </a:r>
          <a:r>
            <a:rPr lang="en-US" sz="1700" i="0" kern="1200" dirty="0"/>
            <a:t> </a:t>
          </a:r>
          <a:r>
            <a:rPr lang="en-US" sz="1700" i="0" kern="1200" dirty="0" err="1"/>
            <a:t>memasukkan</a:t>
          </a:r>
          <a:r>
            <a:rPr lang="en-US" sz="1700" i="0" kern="1200" dirty="0"/>
            <a:t> </a:t>
          </a:r>
          <a:r>
            <a:rPr lang="en-US" sz="1700" i="0" kern="1200" dirty="0" err="1"/>
            <a:t>tebakkan</a:t>
          </a:r>
          <a:r>
            <a:rPr lang="en-US" sz="1700" i="0" kern="1200" dirty="0"/>
            <a:t>, question </a:t>
          </a:r>
          <a:r>
            <a:rPr lang="en-US" sz="1700" i="0" kern="1200" dirty="0" err="1"/>
            <a:t>baru</a:t>
          </a:r>
          <a:r>
            <a:rPr lang="en-US" sz="1700" i="0" kern="1200" dirty="0"/>
            <a:t>, dan answer </a:t>
          </a:r>
          <a:r>
            <a:rPr lang="en-US" sz="1700" i="0" kern="1200" dirty="0" err="1"/>
            <a:t>baru</a:t>
          </a:r>
          <a:endParaRPr lang="en-US" sz="1700" i="0" kern="1200" dirty="0"/>
        </a:p>
      </dsp:txBody>
      <dsp:txXfrm>
        <a:off x="5819720" y="1613758"/>
        <a:ext cx="2694211" cy="1939832"/>
      </dsp:txXfrm>
    </dsp:sp>
    <dsp:sp modelId="{C546C130-9A26-4604-AE11-1B6F371C2ABC}">
      <dsp:nvSpPr>
        <dsp:cNvPr id="0" name=""/>
        <dsp:cNvSpPr/>
      </dsp:nvSpPr>
      <dsp:spPr>
        <a:xfrm>
          <a:off x="5819720" y="320536"/>
          <a:ext cx="2694211" cy="129322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165100" rIns="2661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819720" y="320536"/>
        <a:ext cx="2694211" cy="1293221"/>
      </dsp:txXfrm>
    </dsp:sp>
    <dsp:sp modelId="{5A5F66D7-0078-46AF-B5FF-C017A8D93E1F}">
      <dsp:nvSpPr>
        <dsp:cNvPr id="0" name=""/>
        <dsp:cNvSpPr/>
      </dsp:nvSpPr>
      <dsp:spPr>
        <a:xfrm>
          <a:off x="8729469" y="320536"/>
          <a:ext cx="2694211" cy="3233054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952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0" rIns="26612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 dirty="0"/>
            <a:t>Question </a:t>
          </a:r>
          <a:r>
            <a:rPr lang="en-ID" sz="1700" kern="1200" dirty="0" err="1"/>
            <a:t>pemain</a:t>
          </a:r>
          <a:r>
            <a:rPr lang="en-ID" sz="1700" kern="1200" dirty="0"/>
            <a:t> </a:t>
          </a:r>
          <a:r>
            <a:rPr lang="en-ID" sz="1700" kern="1200" dirty="0" err="1"/>
            <a:t>kedua</a:t>
          </a:r>
          <a:r>
            <a:rPr lang="en-ID" sz="1700" kern="1200" dirty="0"/>
            <a:t> </a:t>
          </a:r>
          <a:r>
            <a:rPr lang="en-ID" sz="1700" kern="1200" dirty="0" err="1"/>
            <a:t>akan</a:t>
          </a:r>
          <a:r>
            <a:rPr lang="en-ID" sz="1700" kern="1200" dirty="0"/>
            <a:t> </a:t>
          </a:r>
          <a:r>
            <a:rPr lang="en-ID" sz="1700" kern="1200" dirty="0" err="1"/>
            <a:t>muncul</a:t>
          </a:r>
          <a:r>
            <a:rPr lang="en-ID" sz="1700" kern="1200" dirty="0"/>
            <a:t> di </a:t>
          </a:r>
          <a:r>
            <a:rPr lang="en-ID" sz="1700" kern="1200" dirty="0" err="1"/>
            <a:t>layar</a:t>
          </a:r>
          <a:r>
            <a:rPr lang="en-ID" sz="1700" kern="1200" dirty="0"/>
            <a:t> </a:t>
          </a:r>
          <a:r>
            <a:rPr lang="en-ID" sz="1700" kern="1200" dirty="0" err="1"/>
            <a:t>pemain</a:t>
          </a:r>
          <a:r>
            <a:rPr lang="en-ID" sz="1700" kern="1200" dirty="0"/>
            <a:t> </a:t>
          </a:r>
          <a:r>
            <a:rPr lang="en-ID" sz="1700" kern="1200" dirty="0" err="1"/>
            <a:t>pertama</a:t>
          </a:r>
          <a:r>
            <a:rPr lang="en-ID" sz="1700" kern="1200" dirty="0"/>
            <a:t>, </a:t>
          </a:r>
          <a:r>
            <a:rPr lang="en-ID" sz="1700" kern="1200" dirty="0" err="1"/>
            <a:t>lalu</a:t>
          </a:r>
          <a:r>
            <a:rPr lang="en-ID" sz="1700" kern="1200" dirty="0"/>
            <a:t> </a:t>
          </a:r>
          <a:r>
            <a:rPr lang="en-ID" sz="1700" kern="1200" dirty="0" err="1"/>
            <a:t>pemain</a:t>
          </a:r>
          <a:r>
            <a:rPr lang="en-ID" sz="1700" kern="1200" dirty="0"/>
            <a:t> </a:t>
          </a:r>
          <a:r>
            <a:rPr lang="en-ID" sz="1700" kern="1200" dirty="0" err="1"/>
            <a:t>pertama</a:t>
          </a:r>
          <a:r>
            <a:rPr lang="en-ID" sz="1700" kern="1200" dirty="0"/>
            <a:t> </a:t>
          </a:r>
          <a:r>
            <a:rPr lang="en-ID" sz="1700" kern="1200" dirty="0" err="1"/>
            <a:t>menebak</a:t>
          </a:r>
          <a:r>
            <a:rPr lang="en-ID" sz="1700" kern="1200" dirty="0"/>
            <a:t>.</a:t>
          </a:r>
        </a:p>
      </dsp:txBody>
      <dsp:txXfrm>
        <a:off x="8729469" y="1613758"/>
        <a:ext cx="2694211" cy="1939832"/>
      </dsp:txXfrm>
    </dsp:sp>
    <dsp:sp modelId="{6B2F3010-13E9-49A7-8508-346535C26D98}">
      <dsp:nvSpPr>
        <dsp:cNvPr id="0" name=""/>
        <dsp:cNvSpPr/>
      </dsp:nvSpPr>
      <dsp:spPr>
        <a:xfrm>
          <a:off x="8729469" y="320536"/>
          <a:ext cx="2694211" cy="129322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8" tIns="165100" rIns="2661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600" kern="1200"/>
            <a:t>04</a:t>
          </a:r>
        </a:p>
      </dsp:txBody>
      <dsp:txXfrm>
        <a:off x="8729469" y="320536"/>
        <a:ext cx="2694211" cy="1293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5E99B-8687-4102-9CBF-ABE7B966F8BB}">
      <dsp:nvSpPr>
        <dsp:cNvPr id="0" name=""/>
        <dsp:cNvSpPr/>
      </dsp:nvSpPr>
      <dsp:spPr>
        <a:xfrm>
          <a:off x="802" y="1634306"/>
          <a:ext cx="3625898" cy="23568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 dirty="0"/>
            <a:t>Ferlinda: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i="1" kern="1200" dirty="0"/>
            <a:t>Coding </a:t>
          </a:r>
          <a:r>
            <a:rPr lang="en-ID" sz="1700" kern="1200" dirty="0" err="1"/>
            <a:t>permainan</a:t>
          </a:r>
          <a:r>
            <a:rPr lang="en-ID" sz="1700" kern="1200" dirty="0"/>
            <a:t> default dan custom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 err="1"/>
            <a:t>Mengatur</a:t>
          </a:r>
          <a:r>
            <a:rPr lang="en-ID" sz="1700" kern="1200" dirty="0"/>
            <a:t> </a:t>
          </a:r>
          <a:r>
            <a:rPr lang="en-ID" sz="1700" kern="1200" dirty="0" err="1"/>
            <a:t>teknis</a:t>
          </a:r>
          <a:r>
            <a:rPr lang="en-ID" sz="1700" kern="1200" dirty="0"/>
            <a:t> </a:t>
          </a:r>
          <a:r>
            <a:rPr lang="en-ID" sz="1700" kern="1200" dirty="0" err="1"/>
            <a:t>penyimpanan</a:t>
          </a:r>
          <a:r>
            <a:rPr lang="en-ID" sz="1700" kern="1200" dirty="0"/>
            <a:t> dan </a:t>
          </a:r>
          <a:r>
            <a:rPr lang="en-ID" sz="1700" kern="1200" dirty="0" err="1"/>
            <a:t>pemanggilan</a:t>
          </a:r>
          <a:r>
            <a:rPr lang="en-ID" sz="1700" kern="1200" dirty="0"/>
            <a:t> file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i="1" kern="1200" dirty="0"/>
            <a:t>Error handling &amp; </a:t>
          </a:r>
          <a:r>
            <a:rPr lang="en-ID" sz="1700" kern="1200" dirty="0" err="1"/>
            <a:t>pesan</a:t>
          </a:r>
          <a:r>
            <a:rPr lang="en-ID" sz="1700" kern="1200" dirty="0"/>
            <a:t> </a:t>
          </a:r>
          <a:r>
            <a:rPr lang="en-ID" sz="1700" kern="1200" dirty="0" err="1"/>
            <a:t>kesalahan</a:t>
          </a:r>
          <a:endParaRPr lang="en-US" sz="1700" kern="1200" dirty="0"/>
        </a:p>
      </dsp:txBody>
      <dsp:txXfrm>
        <a:off x="115853" y="1749357"/>
        <a:ext cx="3395796" cy="2126731"/>
      </dsp:txXfrm>
    </dsp:sp>
    <dsp:sp modelId="{410350C4-79E4-449F-8792-BED3809FB346}">
      <dsp:nvSpPr>
        <dsp:cNvPr id="0" name=""/>
        <dsp:cNvSpPr/>
      </dsp:nvSpPr>
      <dsp:spPr>
        <a:xfrm>
          <a:off x="1813751" y="814442"/>
          <a:ext cx="3996562" cy="3996562"/>
        </a:xfrm>
        <a:custGeom>
          <a:avLst/>
          <a:gdLst/>
          <a:ahLst/>
          <a:cxnLst/>
          <a:rect l="0" t="0" r="0" b="0"/>
          <a:pathLst>
            <a:path>
              <a:moveTo>
                <a:pt x="403690" y="793952"/>
              </a:moveTo>
              <a:arcTo wR="1998281" hR="1998281" stAng="13023735" swAng="635252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E9EDB-6332-4D48-9180-68B5472F3FCB}">
      <dsp:nvSpPr>
        <dsp:cNvPr id="0" name=""/>
        <dsp:cNvSpPr/>
      </dsp:nvSpPr>
      <dsp:spPr>
        <a:xfrm>
          <a:off x="3997364" y="1634306"/>
          <a:ext cx="3625898" cy="2356833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kern="1200" dirty="0" err="1"/>
            <a:t>Nurjannah</a:t>
          </a:r>
          <a:r>
            <a:rPr lang="en-ID" sz="2400" kern="1200" dirty="0"/>
            <a:t>: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800" i="1" kern="1200" dirty="0"/>
            <a:t>Passing </a:t>
          </a:r>
          <a:r>
            <a:rPr lang="en-ID" sz="1800" kern="1200" dirty="0"/>
            <a:t>menu </a:t>
          </a:r>
          <a:r>
            <a:rPr lang="en-ID" sz="1800" kern="1200" dirty="0" err="1"/>
            <a:t>menuju</a:t>
          </a:r>
          <a:r>
            <a:rPr lang="en-ID" sz="1800" kern="1200" dirty="0"/>
            <a:t> </a:t>
          </a:r>
          <a:r>
            <a:rPr lang="en-ID" sz="1800" kern="1200" dirty="0" err="1"/>
            <a:t>fungsi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800" i="1" kern="1200" dirty="0"/>
            <a:t>User friendly</a:t>
          </a:r>
          <a:r>
            <a:rPr lang="en-ID" sz="1800" kern="1200" dirty="0"/>
            <a:t> (</a:t>
          </a:r>
          <a:r>
            <a:rPr lang="en-ID" sz="1800" i="1" kern="1200" dirty="0"/>
            <a:t>help</a:t>
          </a:r>
          <a:r>
            <a:rPr lang="en-ID" sz="1800" kern="1200" dirty="0"/>
            <a:t>, </a:t>
          </a:r>
          <a:r>
            <a:rPr lang="en-ID" sz="1800" i="1" kern="1200" dirty="0"/>
            <a:t>switch case</a:t>
          </a:r>
          <a:r>
            <a:rPr lang="en-ID" sz="1800" kern="1200" dirty="0"/>
            <a:t>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800" i="1" kern="1200" dirty="0"/>
            <a:t>Guidelines &amp; gameplay menu</a:t>
          </a:r>
          <a:endParaRPr lang="en-US" sz="1800" kern="1200" dirty="0"/>
        </a:p>
      </dsp:txBody>
      <dsp:txXfrm>
        <a:off x="4112415" y="1749357"/>
        <a:ext cx="3395796" cy="2126731"/>
      </dsp:txXfrm>
    </dsp:sp>
    <dsp:sp modelId="{217EB091-5C32-4F7C-8213-A1781E5A1EF1}">
      <dsp:nvSpPr>
        <dsp:cNvPr id="0" name=""/>
        <dsp:cNvSpPr/>
      </dsp:nvSpPr>
      <dsp:spPr>
        <a:xfrm>
          <a:off x="1813751" y="814442"/>
          <a:ext cx="3996562" cy="3996562"/>
        </a:xfrm>
        <a:custGeom>
          <a:avLst/>
          <a:gdLst/>
          <a:ahLst/>
          <a:cxnLst/>
          <a:rect l="0" t="0" r="0" b="0"/>
          <a:pathLst>
            <a:path>
              <a:moveTo>
                <a:pt x="3592871" y="3202610"/>
              </a:moveTo>
              <a:arcTo wR="1998281" hR="1998281" stAng="2223735" swAng="6352529"/>
            </a:path>
          </a:pathLst>
        </a:custGeom>
        <a:noFill/>
        <a:ln w="952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8829E-F479-4173-B59E-423047EE838F}">
      <dsp:nvSpPr>
        <dsp:cNvPr id="0" name=""/>
        <dsp:cNvSpPr/>
      </dsp:nvSpPr>
      <dsp:spPr>
        <a:xfrm rot="10800000">
          <a:off x="2427544" y="4011"/>
          <a:ext cx="8892010" cy="7513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0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Dapat</a:t>
          </a:r>
          <a:r>
            <a:rPr lang="en-US" sz="2100" kern="1200" dirty="0"/>
            <a:t> </a:t>
          </a:r>
          <a:r>
            <a:rPr lang="en-US" sz="2100" kern="1200" dirty="0" err="1"/>
            <a:t>mengasah</a:t>
          </a:r>
          <a:r>
            <a:rPr lang="en-US" sz="2100" kern="1200" dirty="0"/>
            <a:t> </a:t>
          </a:r>
          <a:r>
            <a:rPr lang="en-US" sz="2100" kern="1200" dirty="0" err="1"/>
            <a:t>pemikiran</a:t>
          </a:r>
          <a:r>
            <a:rPr lang="en-US" sz="2100" kern="1200" dirty="0"/>
            <a:t> user yang </a:t>
          </a:r>
          <a:r>
            <a:rPr lang="en-US" sz="2100" kern="1200" dirty="0" err="1"/>
            <a:t>memainkan</a:t>
          </a:r>
          <a:r>
            <a:rPr lang="en-US" sz="2100" kern="1200" dirty="0"/>
            <a:t> program </a:t>
          </a:r>
          <a:r>
            <a:rPr lang="en-US" sz="2100" kern="1200" dirty="0" err="1"/>
            <a:t>ini</a:t>
          </a:r>
          <a:r>
            <a:rPr lang="en-US" sz="2100" kern="1200" dirty="0"/>
            <a:t> </a:t>
          </a:r>
          <a:endParaRPr lang="en-ID" sz="2100" kern="1200" dirty="0"/>
        </a:p>
      </dsp:txBody>
      <dsp:txXfrm rot="10800000">
        <a:off x="2615372" y="4011"/>
        <a:ext cx="8704182" cy="751311"/>
      </dsp:txXfrm>
    </dsp:sp>
    <dsp:sp modelId="{C9E4AA52-62FD-4BE7-B617-9C8D6A3B8E14}">
      <dsp:nvSpPr>
        <dsp:cNvPr id="0" name=""/>
        <dsp:cNvSpPr/>
      </dsp:nvSpPr>
      <dsp:spPr>
        <a:xfrm>
          <a:off x="2051889" y="4011"/>
          <a:ext cx="751311" cy="7513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859CC-9A28-42B7-8371-9AABEA5298B2}">
      <dsp:nvSpPr>
        <dsp:cNvPr id="0" name=""/>
        <dsp:cNvSpPr/>
      </dsp:nvSpPr>
      <dsp:spPr>
        <a:xfrm rot="10800000">
          <a:off x="2427544" y="979594"/>
          <a:ext cx="8892010" cy="7513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0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Memiliki</a:t>
          </a:r>
          <a:r>
            <a:rPr lang="en-US" sz="2100" kern="1200" dirty="0"/>
            <a:t> </a:t>
          </a:r>
          <a:r>
            <a:rPr lang="en-US" sz="2100" kern="1200" dirty="0" err="1"/>
            <a:t>pilihan</a:t>
          </a:r>
          <a:r>
            <a:rPr lang="en-US" sz="2100" kern="1200" dirty="0"/>
            <a:t> </a:t>
          </a:r>
          <a:r>
            <a:rPr lang="en-US" sz="2100" kern="1200" dirty="0" err="1"/>
            <a:t>dua</a:t>
          </a:r>
          <a:r>
            <a:rPr lang="en-US" sz="2100" kern="1200" dirty="0"/>
            <a:t> Bahasa yang </a:t>
          </a:r>
          <a:r>
            <a:rPr lang="en-US" sz="2100" kern="1200" dirty="0" err="1"/>
            <a:t>disajikan</a:t>
          </a:r>
          <a:endParaRPr lang="en-ID" sz="2100" kern="1200" dirty="0"/>
        </a:p>
      </dsp:txBody>
      <dsp:txXfrm rot="10800000">
        <a:off x="2615372" y="979594"/>
        <a:ext cx="8704182" cy="751311"/>
      </dsp:txXfrm>
    </dsp:sp>
    <dsp:sp modelId="{7A1CD0F6-A2D9-493B-8363-3C60260C7C06}">
      <dsp:nvSpPr>
        <dsp:cNvPr id="0" name=""/>
        <dsp:cNvSpPr/>
      </dsp:nvSpPr>
      <dsp:spPr>
        <a:xfrm>
          <a:off x="2051889" y="979594"/>
          <a:ext cx="751311" cy="7513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1C2EA-D3D0-4069-B403-0F436A0D1077}">
      <dsp:nvSpPr>
        <dsp:cNvPr id="0" name=""/>
        <dsp:cNvSpPr/>
      </dsp:nvSpPr>
      <dsp:spPr>
        <a:xfrm rot="10800000">
          <a:off x="2427544" y="1955178"/>
          <a:ext cx="8892010" cy="7513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0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Menyajikan</a:t>
          </a:r>
          <a:r>
            <a:rPr lang="en-US" sz="2100" kern="1200" dirty="0"/>
            <a:t> </a:t>
          </a:r>
          <a:r>
            <a:rPr lang="en-US" sz="2100" kern="1200" dirty="0" err="1"/>
            <a:t>dua</a:t>
          </a:r>
          <a:r>
            <a:rPr lang="en-US" sz="2100" kern="1200" dirty="0"/>
            <a:t> </a:t>
          </a:r>
          <a:r>
            <a:rPr lang="en-US" sz="2100" kern="1200" dirty="0" err="1"/>
            <a:t>tipe</a:t>
          </a:r>
          <a:r>
            <a:rPr lang="en-US" sz="2100" kern="1200" dirty="0"/>
            <a:t> </a:t>
          </a:r>
          <a:r>
            <a:rPr lang="en-US" sz="2100" kern="1200" dirty="0" err="1"/>
            <a:t>permainan</a:t>
          </a:r>
          <a:r>
            <a:rPr lang="en-US" sz="2100" kern="1200" dirty="0"/>
            <a:t>: default dan custom</a:t>
          </a:r>
          <a:endParaRPr lang="en-ID" sz="2100" kern="1200" dirty="0"/>
        </a:p>
      </dsp:txBody>
      <dsp:txXfrm rot="10800000">
        <a:off x="2615372" y="1955178"/>
        <a:ext cx="8704182" cy="751311"/>
      </dsp:txXfrm>
    </dsp:sp>
    <dsp:sp modelId="{6D2E72E3-BD82-4502-BA4F-61873CE12CF1}">
      <dsp:nvSpPr>
        <dsp:cNvPr id="0" name=""/>
        <dsp:cNvSpPr/>
      </dsp:nvSpPr>
      <dsp:spPr>
        <a:xfrm>
          <a:off x="2051889" y="1955178"/>
          <a:ext cx="751311" cy="7513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81CCD-BDCA-43A4-B554-36FFDADAAAD7}">
      <dsp:nvSpPr>
        <dsp:cNvPr id="0" name=""/>
        <dsp:cNvSpPr/>
      </dsp:nvSpPr>
      <dsp:spPr>
        <a:xfrm rot="10800000">
          <a:off x="2427544" y="2930761"/>
          <a:ext cx="8892010" cy="7513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0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Memiliki</a:t>
          </a:r>
          <a:r>
            <a:rPr lang="en-US" sz="2100" kern="1200" dirty="0"/>
            <a:t> menu </a:t>
          </a:r>
          <a:r>
            <a:rPr lang="en-US" sz="2100" kern="1200" dirty="0" err="1"/>
            <a:t>bantuan</a:t>
          </a:r>
          <a:r>
            <a:rPr lang="en-US" sz="2100" kern="1200" dirty="0"/>
            <a:t> </a:t>
          </a:r>
          <a:r>
            <a:rPr lang="en-US" sz="2100" kern="1200" dirty="0" err="1"/>
            <a:t>berupa</a:t>
          </a:r>
          <a:r>
            <a:rPr lang="en-US" sz="2100" kern="1200" dirty="0"/>
            <a:t> </a:t>
          </a:r>
          <a:r>
            <a:rPr lang="en-US" sz="2100" kern="1200" dirty="0" err="1"/>
            <a:t>petunjuk</a:t>
          </a:r>
          <a:r>
            <a:rPr lang="en-US" sz="2100" kern="1200" dirty="0"/>
            <a:t> dan tata </a:t>
          </a:r>
          <a:r>
            <a:rPr lang="en-US" sz="2100" kern="1200" dirty="0" err="1"/>
            <a:t>cara</a:t>
          </a:r>
          <a:r>
            <a:rPr lang="en-US" sz="2100" kern="1200" dirty="0"/>
            <a:t> </a:t>
          </a:r>
          <a:r>
            <a:rPr lang="en-US" sz="2100" kern="1200" dirty="0" err="1"/>
            <a:t>permainan</a:t>
          </a:r>
          <a:endParaRPr lang="en-ID" sz="2100" kern="1200" dirty="0"/>
        </a:p>
      </dsp:txBody>
      <dsp:txXfrm rot="10800000">
        <a:off x="2615372" y="2930761"/>
        <a:ext cx="8704182" cy="751311"/>
      </dsp:txXfrm>
    </dsp:sp>
    <dsp:sp modelId="{A2550089-28EC-4810-968D-DD5339B8493F}">
      <dsp:nvSpPr>
        <dsp:cNvPr id="0" name=""/>
        <dsp:cNvSpPr/>
      </dsp:nvSpPr>
      <dsp:spPr>
        <a:xfrm>
          <a:off x="2051889" y="2930761"/>
          <a:ext cx="751311" cy="7513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62FBA-30B9-4BA0-A88A-A20EA5F31A42}">
      <dsp:nvSpPr>
        <dsp:cNvPr id="0" name=""/>
        <dsp:cNvSpPr/>
      </dsp:nvSpPr>
      <dsp:spPr>
        <a:xfrm rot="10800000">
          <a:off x="2427544" y="3906344"/>
          <a:ext cx="8892010" cy="7513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0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Dapat</a:t>
          </a:r>
          <a:r>
            <a:rPr lang="en-US" sz="2100" kern="1200" dirty="0"/>
            <a:t> </a:t>
          </a:r>
          <a:r>
            <a:rPr lang="en-US" sz="2100" kern="1200" dirty="0" err="1"/>
            <a:t>menyimpan</a:t>
          </a:r>
          <a:r>
            <a:rPr lang="en-US" sz="2100" kern="1200" dirty="0"/>
            <a:t> </a:t>
          </a:r>
          <a:r>
            <a:rPr lang="en-US" sz="2100" kern="1200" dirty="0" err="1"/>
            <a:t>permainan</a:t>
          </a:r>
          <a:r>
            <a:rPr lang="en-US" sz="2100" kern="1200" dirty="0"/>
            <a:t> dan </a:t>
          </a:r>
          <a:r>
            <a:rPr lang="en-US" sz="2100" kern="1200" dirty="0" err="1"/>
            <a:t>mengakses</a:t>
          </a:r>
          <a:r>
            <a:rPr lang="en-US" sz="2100" kern="1200" dirty="0"/>
            <a:t> </a:t>
          </a:r>
          <a:r>
            <a:rPr lang="en-US" sz="2100" i="1" kern="1200" dirty="0"/>
            <a:t>history</a:t>
          </a:r>
          <a:endParaRPr lang="en-ID" sz="2100" i="1" kern="1200" dirty="0"/>
        </a:p>
      </dsp:txBody>
      <dsp:txXfrm rot="10800000">
        <a:off x="2615372" y="3906344"/>
        <a:ext cx="8704182" cy="751311"/>
      </dsp:txXfrm>
    </dsp:sp>
    <dsp:sp modelId="{3FC3DD99-1695-4836-8BD9-C05B050FB9EE}">
      <dsp:nvSpPr>
        <dsp:cNvPr id="0" name=""/>
        <dsp:cNvSpPr/>
      </dsp:nvSpPr>
      <dsp:spPr>
        <a:xfrm>
          <a:off x="2051889" y="3906344"/>
          <a:ext cx="751311" cy="7513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6C20F-4DD2-4E54-A597-5918EDB0D122}">
      <dsp:nvSpPr>
        <dsp:cNvPr id="0" name=""/>
        <dsp:cNvSpPr/>
      </dsp:nvSpPr>
      <dsp:spPr>
        <a:xfrm rot="10800000">
          <a:off x="2427544" y="4881927"/>
          <a:ext cx="8892010" cy="7513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0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 </a:t>
          </a:r>
          <a:r>
            <a:rPr lang="en-US" sz="2100" kern="1200" dirty="0" err="1"/>
            <a:t>akhir</a:t>
          </a:r>
          <a:r>
            <a:rPr lang="en-US" sz="2100" kern="1200" dirty="0"/>
            <a:t> </a:t>
          </a:r>
          <a:r>
            <a:rPr lang="en-US" sz="2100" kern="1200" dirty="0" err="1"/>
            <a:t>permainan</a:t>
          </a:r>
          <a:r>
            <a:rPr lang="en-US" sz="2100" kern="1200" dirty="0"/>
            <a:t> </a:t>
          </a:r>
          <a:r>
            <a:rPr lang="en-US" sz="2100" kern="1200" dirty="0" err="1"/>
            <a:t>terdapat</a:t>
          </a:r>
          <a:r>
            <a:rPr lang="en-US" sz="2100" kern="1200" dirty="0"/>
            <a:t> </a:t>
          </a:r>
          <a:r>
            <a:rPr lang="en-US" sz="2100" kern="1200" dirty="0" err="1"/>
            <a:t>skor</a:t>
          </a:r>
          <a:r>
            <a:rPr lang="en-US" sz="2100" kern="1200" dirty="0"/>
            <a:t> </a:t>
          </a:r>
          <a:r>
            <a:rPr lang="en-US" sz="2100" kern="1200" dirty="0" err="1"/>
            <a:t>akhir</a:t>
          </a:r>
          <a:r>
            <a:rPr lang="en-US" sz="2100" kern="1200" dirty="0"/>
            <a:t>, </a:t>
          </a:r>
          <a:r>
            <a:rPr lang="en-US" sz="2100" kern="1200" dirty="0" err="1"/>
            <a:t>sehingga</a:t>
          </a:r>
          <a:r>
            <a:rPr lang="en-US" sz="2100" kern="1200" dirty="0"/>
            <a:t> user </a:t>
          </a:r>
          <a:r>
            <a:rPr lang="en-US" sz="2100" kern="1200" dirty="0" err="1"/>
            <a:t>dapat</a:t>
          </a:r>
          <a:r>
            <a:rPr lang="en-US" sz="2100" kern="1200" dirty="0"/>
            <a:t> </a:t>
          </a:r>
          <a:r>
            <a:rPr lang="en-US" sz="2100" kern="1200" dirty="0" err="1"/>
            <a:t>melihat</a:t>
          </a:r>
          <a:r>
            <a:rPr lang="en-US" sz="2100" kern="1200" dirty="0"/>
            <a:t> </a:t>
          </a:r>
          <a:r>
            <a:rPr lang="en-US" sz="2100" kern="1200" dirty="0" err="1"/>
            <a:t>siapa</a:t>
          </a:r>
          <a:r>
            <a:rPr lang="en-US" sz="2100" kern="1200" dirty="0"/>
            <a:t> yang </a:t>
          </a:r>
          <a:r>
            <a:rPr lang="en-US" sz="2100" kern="1200" dirty="0" err="1"/>
            <a:t>memenangkan</a:t>
          </a:r>
          <a:r>
            <a:rPr lang="en-US" sz="2100" kern="1200" dirty="0"/>
            <a:t> </a:t>
          </a:r>
          <a:r>
            <a:rPr lang="en-US" sz="2100" kern="1200" dirty="0" err="1"/>
            <a:t>permainan</a:t>
          </a:r>
          <a:r>
            <a:rPr lang="en-US" sz="2100" kern="1200" dirty="0"/>
            <a:t> </a:t>
          </a:r>
          <a:r>
            <a:rPr lang="en-US" sz="2100" kern="1200" dirty="0" err="1"/>
            <a:t>ini</a:t>
          </a:r>
          <a:r>
            <a:rPr lang="en-US" sz="2100" kern="1200" dirty="0"/>
            <a:t> </a:t>
          </a:r>
          <a:endParaRPr lang="en-ID" sz="2100" kern="1200" dirty="0"/>
        </a:p>
      </dsp:txBody>
      <dsp:txXfrm rot="10800000">
        <a:off x="2615372" y="4881927"/>
        <a:ext cx="8704182" cy="751311"/>
      </dsp:txXfrm>
    </dsp:sp>
    <dsp:sp modelId="{8AC22EF6-AC73-409C-802D-E9D78DA14DAB}">
      <dsp:nvSpPr>
        <dsp:cNvPr id="0" name=""/>
        <dsp:cNvSpPr/>
      </dsp:nvSpPr>
      <dsp:spPr>
        <a:xfrm>
          <a:off x="2051889" y="4881927"/>
          <a:ext cx="751311" cy="7513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2B174-62E1-4BA1-921C-3A8B23AFE119}">
      <dsp:nvSpPr>
        <dsp:cNvPr id="0" name=""/>
        <dsp:cNvSpPr/>
      </dsp:nvSpPr>
      <dsp:spPr>
        <a:xfrm rot="10800000">
          <a:off x="2427544" y="5857511"/>
          <a:ext cx="8892010" cy="7513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30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Dapat</a:t>
          </a:r>
          <a:r>
            <a:rPr lang="en-US" sz="2100" kern="1200" dirty="0"/>
            <a:t> </a:t>
          </a:r>
          <a:r>
            <a:rPr lang="en-US" sz="2100" kern="1200" dirty="0" err="1"/>
            <a:t>mereplay</a:t>
          </a:r>
          <a:r>
            <a:rPr lang="en-US" sz="2100" kern="1200" dirty="0"/>
            <a:t> </a:t>
          </a:r>
          <a:r>
            <a:rPr lang="en-US" sz="2100" kern="1200" dirty="0" err="1"/>
            <a:t>kembali</a:t>
          </a:r>
          <a:r>
            <a:rPr lang="en-US" sz="2100" kern="1200" dirty="0"/>
            <a:t> </a:t>
          </a:r>
          <a:r>
            <a:rPr lang="en-US" sz="2100" kern="1200" dirty="0" err="1"/>
            <a:t>setelah</a:t>
          </a:r>
          <a:r>
            <a:rPr lang="en-US" sz="2100" kern="1200" dirty="0"/>
            <a:t> </a:t>
          </a:r>
          <a:r>
            <a:rPr lang="en-US" sz="2100" kern="1200" dirty="0" err="1"/>
            <a:t>selesai</a:t>
          </a:r>
          <a:r>
            <a:rPr lang="en-US" sz="2100" kern="1200" dirty="0"/>
            <a:t> </a:t>
          </a:r>
          <a:r>
            <a:rPr lang="en-US" sz="2100" kern="1200" dirty="0" err="1"/>
            <a:t>permainan</a:t>
          </a:r>
          <a:r>
            <a:rPr lang="en-US" sz="2100" kern="1200" dirty="0"/>
            <a:t> </a:t>
          </a:r>
          <a:endParaRPr lang="en-ID" sz="2100" kern="1200" dirty="0"/>
        </a:p>
      </dsp:txBody>
      <dsp:txXfrm rot="10800000">
        <a:off x="2615372" y="5857511"/>
        <a:ext cx="8704182" cy="751311"/>
      </dsp:txXfrm>
    </dsp:sp>
    <dsp:sp modelId="{F5DBA89F-99EA-466A-8918-CF61C2CE8299}">
      <dsp:nvSpPr>
        <dsp:cNvPr id="0" name=""/>
        <dsp:cNvSpPr/>
      </dsp:nvSpPr>
      <dsp:spPr>
        <a:xfrm>
          <a:off x="2051889" y="5857511"/>
          <a:ext cx="751311" cy="7513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D2EC7-859D-4A1F-A548-A5F0F8E5FB49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ADEE07-6860-450A-A5EC-534F0DBD612F}">
      <dsp:nvSpPr>
        <dsp:cNvPr id="0" name=""/>
        <dsp:cNvSpPr/>
      </dsp:nvSpPr>
      <dsp:spPr>
        <a:xfrm>
          <a:off x="0" y="2484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600" kern="1200"/>
            <a:t>Hanya bisa dimainkan oleh 2 user</a:t>
          </a:r>
          <a:endParaRPr lang="en-US" sz="4600" kern="1200"/>
        </a:p>
      </dsp:txBody>
      <dsp:txXfrm>
        <a:off x="0" y="2484"/>
        <a:ext cx="7728267" cy="1694118"/>
      </dsp:txXfrm>
    </dsp:sp>
    <dsp:sp modelId="{B8A24B69-2B1F-4D71-AC47-FCD990941AE4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ED5F2E-0F26-4163-8316-17C0CE8C4E01}">
      <dsp:nvSpPr>
        <dsp:cNvPr id="0" name=""/>
        <dsp:cNvSpPr/>
      </dsp:nvSpPr>
      <dsp:spPr>
        <a:xfrm>
          <a:off x="0" y="1696602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600" kern="1200"/>
            <a:t>Permainan harus bergantian antar-user</a:t>
          </a:r>
          <a:endParaRPr lang="en-US" sz="4600" kern="1200"/>
        </a:p>
      </dsp:txBody>
      <dsp:txXfrm>
        <a:off x="0" y="1696602"/>
        <a:ext cx="7728267" cy="1694118"/>
      </dsp:txXfrm>
    </dsp:sp>
    <dsp:sp modelId="{47CE93DE-3B0C-4A6E-9340-D388A74EA8AB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203751-720E-4325-BCF6-72B672719A6E}">
      <dsp:nvSpPr>
        <dsp:cNvPr id="0" name=""/>
        <dsp:cNvSpPr/>
      </dsp:nvSpPr>
      <dsp:spPr>
        <a:xfrm>
          <a:off x="0" y="3390721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600" kern="1200"/>
            <a:t>Jawaban </a:t>
          </a:r>
          <a:r>
            <a:rPr lang="en-ID" sz="4600" i="1" kern="1200"/>
            <a:t>visible </a:t>
          </a:r>
          <a:r>
            <a:rPr lang="en-ID" sz="4600" kern="1200"/>
            <a:t>belum dibuat mode </a:t>
          </a:r>
          <a:r>
            <a:rPr lang="en-ID" sz="4600" i="1" kern="1200"/>
            <a:t>getch </a:t>
          </a:r>
          <a:r>
            <a:rPr lang="en-ID" sz="4600" kern="1200"/>
            <a:t>agar tidak terlihat</a:t>
          </a:r>
          <a:endParaRPr lang="en-US" sz="4600" kern="1200"/>
        </a:p>
      </dsp:txBody>
      <dsp:txXfrm>
        <a:off x="0" y="3390721"/>
        <a:ext cx="7728267" cy="16941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A3D3D-18C4-41F0-B1D7-D59E89660588}">
      <dsp:nvSpPr>
        <dsp:cNvPr id="0" name=""/>
        <dsp:cNvSpPr/>
      </dsp:nvSpPr>
      <dsp:spPr>
        <a:xfrm>
          <a:off x="96046" y="1625"/>
          <a:ext cx="4319856" cy="274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420C3E-F1DD-4E77-92E0-830F3B0C5FE4}">
      <dsp:nvSpPr>
        <dsp:cNvPr id="0" name=""/>
        <dsp:cNvSpPr/>
      </dsp:nvSpPr>
      <dsp:spPr>
        <a:xfrm>
          <a:off x="576031" y="457610"/>
          <a:ext cx="4319856" cy="2743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Membuat</a:t>
          </a:r>
          <a:r>
            <a:rPr lang="en-US" sz="2800" kern="1200" dirty="0"/>
            <a:t> </a:t>
          </a:r>
          <a:r>
            <a:rPr lang="en-US" sz="2800" i="1" kern="1200" dirty="0"/>
            <a:t>game</a:t>
          </a:r>
          <a:r>
            <a:rPr lang="en-US" sz="2800" kern="1200" dirty="0"/>
            <a:t> </a:t>
          </a:r>
          <a:r>
            <a:rPr lang="en-US" sz="2800" kern="1200" dirty="0" err="1"/>
            <a:t>menjadi</a:t>
          </a:r>
          <a:r>
            <a:rPr lang="en-US" sz="2800" kern="1200" dirty="0"/>
            <a:t> </a:t>
          </a:r>
          <a:r>
            <a:rPr lang="en-US" sz="2800" i="1" kern="1200" dirty="0"/>
            <a:t>multi-device</a:t>
          </a:r>
          <a:r>
            <a:rPr lang="en-US" sz="2800" kern="1200" dirty="0"/>
            <a:t> yang </a:t>
          </a:r>
          <a:r>
            <a:rPr lang="en-US" sz="2800" kern="1200" dirty="0" err="1"/>
            <a:t>bisa</a:t>
          </a:r>
          <a:r>
            <a:rPr lang="en-US" sz="2800" kern="1200" dirty="0"/>
            <a:t> </a:t>
          </a:r>
          <a:r>
            <a:rPr lang="en-US" sz="2800" kern="1200" dirty="0" err="1"/>
            <a:t>dimainkan</a:t>
          </a:r>
          <a:r>
            <a:rPr lang="en-US" sz="2800" kern="1200" dirty="0"/>
            <a:t> </a:t>
          </a:r>
          <a:r>
            <a:rPr lang="en-US" sz="2800" kern="1200" dirty="0" err="1"/>
            <a:t>lewat</a:t>
          </a:r>
          <a:r>
            <a:rPr lang="en-US" sz="2800" kern="1200" dirty="0"/>
            <a:t> </a:t>
          </a:r>
          <a:r>
            <a:rPr lang="en-US" sz="2800" kern="1200" dirty="0" err="1"/>
            <a:t>dua</a:t>
          </a:r>
          <a:r>
            <a:rPr lang="en-US" sz="2800" kern="1200" dirty="0"/>
            <a:t> </a:t>
          </a:r>
          <a:r>
            <a:rPr lang="en-US" sz="2800" i="1" kern="1200" dirty="0"/>
            <a:t>gadget</a:t>
          </a:r>
          <a:r>
            <a:rPr lang="en-US" sz="2800" i="0" kern="1200" dirty="0"/>
            <a:t>, </a:t>
          </a:r>
          <a:r>
            <a:rPr lang="en-US" sz="2800" i="0" kern="1200" dirty="0" err="1"/>
            <a:t>atau</a:t>
          </a:r>
          <a:r>
            <a:rPr lang="en-US" sz="2800" i="0" kern="1200" dirty="0"/>
            <a:t> </a:t>
          </a:r>
          <a:r>
            <a:rPr lang="en-US" sz="2800" i="0" kern="1200" dirty="0" err="1"/>
            <a:t>bahkan</a:t>
          </a:r>
          <a:r>
            <a:rPr lang="en-US" sz="2800" i="0" kern="1200" dirty="0"/>
            <a:t> </a:t>
          </a:r>
          <a:r>
            <a:rPr lang="en-US" sz="2800" i="0" kern="1200" dirty="0" err="1"/>
            <a:t>dimainkan</a:t>
          </a:r>
          <a:r>
            <a:rPr lang="en-US" sz="2800" i="0" kern="1200" dirty="0"/>
            <a:t> oleh </a:t>
          </a:r>
          <a:r>
            <a:rPr lang="en-US" sz="2800" i="1" kern="1200" dirty="0"/>
            <a:t>multi-user </a:t>
          </a:r>
          <a:r>
            <a:rPr lang="en-US" sz="2800" i="0" kern="1200" dirty="0" err="1"/>
            <a:t>dari</a:t>
          </a:r>
          <a:r>
            <a:rPr lang="en-US" sz="2800" i="0" kern="1200" dirty="0"/>
            <a:t> </a:t>
          </a:r>
          <a:r>
            <a:rPr lang="en-US" sz="2800" i="0" kern="1200" dirty="0" err="1"/>
            <a:t>dua</a:t>
          </a:r>
          <a:r>
            <a:rPr lang="en-US" sz="2800" i="0" kern="1200" dirty="0"/>
            <a:t> </a:t>
          </a:r>
          <a:r>
            <a:rPr lang="en-US" sz="2800" i="1" kern="1200" dirty="0"/>
            <a:t>users</a:t>
          </a:r>
          <a:r>
            <a:rPr lang="en-US" sz="2800" i="0" kern="1200" dirty="0"/>
            <a:t>.</a:t>
          </a:r>
          <a:r>
            <a:rPr lang="en-US" sz="2800" kern="1200" dirty="0"/>
            <a:t> </a:t>
          </a:r>
        </a:p>
      </dsp:txBody>
      <dsp:txXfrm>
        <a:off x="656374" y="537953"/>
        <a:ext cx="4159170" cy="2582423"/>
      </dsp:txXfrm>
    </dsp:sp>
    <dsp:sp modelId="{B0AF0736-D57C-4AA1-9856-D13AA27DC1FF}">
      <dsp:nvSpPr>
        <dsp:cNvPr id="0" name=""/>
        <dsp:cNvSpPr/>
      </dsp:nvSpPr>
      <dsp:spPr>
        <a:xfrm>
          <a:off x="5375872" y="1625"/>
          <a:ext cx="4319856" cy="274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0F7435-0E7D-4415-AA12-C05C8656A1B8}">
      <dsp:nvSpPr>
        <dsp:cNvPr id="0" name=""/>
        <dsp:cNvSpPr/>
      </dsp:nvSpPr>
      <dsp:spPr>
        <a:xfrm>
          <a:off x="5855856" y="457610"/>
          <a:ext cx="4319856" cy="2743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Menyediakan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tipe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jawaban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pilihan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ganda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selain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hanya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menebak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satu</a:t>
          </a:r>
          <a:r>
            <a:rPr lang="en-US" sz="2800" kern="1200" baseline="0" dirty="0"/>
            <a:t> kata</a:t>
          </a:r>
          <a:endParaRPr lang="en-US" sz="2800" kern="1200" dirty="0"/>
        </a:p>
      </dsp:txBody>
      <dsp:txXfrm>
        <a:off x="5936199" y="537953"/>
        <a:ext cx="4159170" cy="25824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A3D3D-18C4-41F0-B1D7-D59E89660588}">
      <dsp:nvSpPr>
        <dsp:cNvPr id="0" name=""/>
        <dsp:cNvSpPr/>
      </dsp:nvSpPr>
      <dsp:spPr>
        <a:xfrm>
          <a:off x="96046" y="1625"/>
          <a:ext cx="4319856" cy="274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420C3E-F1DD-4E77-92E0-830F3B0C5FE4}">
      <dsp:nvSpPr>
        <dsp:cNvPr id="0" name=""/>
        <dsp:cNvSpPr/>
      </dsp:nvSpPr>
      <dsp:spPr>
        <a:xfrm>
          <a:off x="576031" y="457610"/>
          <a:ext cx="4319856" cy="2743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Mengembangkan</a:t>
          </a:r>
          <a:r>
            <a:rPr lang="en-US" sz="3000" kern="1200" dirty="0"/>
            <a:t> GUI yang </a:t>
          </a:r>
          <a:r>
            <a:rPr lang="en-US" sz="3000" kern="1200" dirty="0" err="1"/>
            <a:t>lebih</a:t>
          </a:r>
          <a:r>
            <a:rPr lang="en-US" sz="3000" kern="1200" dirty="0"/>
            <a:t> </a:t>
          </a:r>
          <a:r>
            <a:rPr lang="en-US" sz="3000" kern="1200" dirty="0" err="1"/>
            <a:t>menarik</a:t>
          </a:r>
          <a:r>
            <a:rPr lang="en-US" sz="3000" kern="1200" dirty="0"/>
            <a:t> agar </a:t>
          </a:r>
          <a:r>
            <a:rPr lang="en-US" sz="3000" kern="1200" dirty="0" err="1"/>
            <a:t>pengguna</a:t>
          </a:r>
          <a:r>
            <a:rPr lang="en-US" sz="3000" kern="1200" dirty="0"/>
            <a:t> </a:t>
          </a:r>
          <a:r>
            <a:rPr lang="en-US" sz="3000" kern="1200" dirty="0" err="1"/>
            <a:t>lebih</a:t>
          </a:r>
          <a:r>
            <a:rPr lang="en-US" sz="3000" kern="1200" dirty="0"/>
            <a:t> </a:t>
          </a:r>
          <a:r>
            <a:rPr lang="en-US" sz="3000" kern="1200" dirty="0" err="1"/>
            <a:t>nyaman</a:t>
          </a:r>
          <a:endParaRPr lang="en-US" sz="3000" kern="1200" dirty="0"/>
        </a:p>
      </dsp:txBody>
      <dsp:txXfrm>
        <a:off x="656374" y="537953"/>
        <a:ext cx="4159170" cy="2582423"/>
      </dsp:txXfrm>
    </dsp:sp>
    <dsp:sp modelId="{B0AF0736-D57C-4AA1-9856-D13AA27DC1FF}">
      <dsp:nvSpPr>
        <dsp:cNvPr id="0" name=""/>
        <dsp:cNvSpPr/>
      </dsp:nvSpPr>
      <dsp:spPr>
        <a:xfrm>
          <a:off x="5375872" y="1625"/>
          <a:ext cx="4319856" cy="274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0F7435-0E7D-4415-AA12-C05C8656A1B8}">
      <dsp:nvSpPr>
        <dsp:cNvPr id="0" name=""/>
        <dsp:cNvSpPr/>
      </dsp:nvSpPr>
      <dsp:spPr>
        <a:xfrm>
          <a:off x="5855856" y="457610"/>
          <a:ext cx="4319856" cy="2743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Permainan</a:t>
          </a:r>
          <a:r>
            <a:rPr lang="en-US" sz="3000" kern="1200" dirty="0"/>
            <a:t> </a:t>
          </a:r>
          <a:r>
            <a:rPr lang="en-US" sz="3000" kern="1200" dirty="0" err="1"/>
            <a:t>bisa</a:t>
          </a:r>
          <a:r>
            <a:rPr lang="en-US" sz="3000" kern="1200" dirty="0"/>
            <a:t> </a:t>
          </a:r>
          <a:r>
            <a:rPr lang="en-US" sz="3000" kern="1200" dirty="0" err="1"/>
            <a:t>dijadikan</a:t>
          </a:r>
          <a:r>
            <a:rPr lang="en-US" sz="3000" kern="1200" dirty="0"/>
            <a:t> </a:t>
          </a:r>
          <a:r>
            <a:rPr lang="en-US" sz="3000" i="1" kern="1200" dirty="0"/>
            <a:t>android app</a:t>
          </a:r>
          <a:r>
            <a:rPr lang="en-US" sz="3000" kern="1200" dirty="0"/>
            <a:t> </a:t>
          </a:r>
          <a:r>
            <a:rPr lang="en-US" sz="3000" kern="1200" dirty="0" err="1"/>
            <a:t>maupun</a:t>
          </a:r>
          <a:r>
            <a:rPr lang="en-US" sz="3000" kern="1200" dirty="0"/>
            <a:t> </a:t>
          </a:r>
          <a:r>
            <a:rPr lang="en-US" sz="3000" i="1" kern="1200" dirty="0"/>
            <a:t>web-based</a:t>
          </a:r>
          <a:r>
            <a:rPr lang="en-US" sz="3000" i="0" kern="1200" dirty="0"/>
            <a:t> yang </a:t>
          </a:r>
          <a:r>
            <a:rPr lang="en-US" sz="3000" i="1" kern="1200" dirty="0"/>
            <a:t>users</a:t>
          </a:r>
          <a:r>
            <a:rPr lang="en-US" sz="3000" i="0" kern="1200" dirty="0"/>
            <a:t>-</a:t>
          </a:r>
          <a:r>
            <a:rPr lang="en-US" sz="3000" i="0" kern="1200" dirty="0" err="1"/>
            <a:t>nya</a:t>
          </a:r>
          <a:r>
            <a:rPr lang="en-US" sz="3000" i="0" kern="1200" dirty="0"/>
            <a:t> </a:t>
          </a:r>
          <a:r>
            <a:rPr lang="en-US" sz="3000" i="0" kern="1200" dirty="0" err="1"/>
            <a:t>terkoneksi</a:t>
          </a:r>
          <a:r>
            <a:rPr lang="en-US" sz="3000" i="0" kern="1200" dirty="0"/>
            <a:t> </a:t>
          </a:r>
          <a:r>
            <a:rPr lang="en-US" sz="3000" i="0" kern="1200" dirty="0" err="1"/>
            <a:t>lewat</a:t>
          </a:r>
          <a:r>
            <a:rPr lang="en-US" sz="3000" i="0" kern="1200" dirty="0"/>
            <a:t> internet</a:t>
          </a:r>
          <a:endParaRPr lang="en-US" sz="3000" kern="1200" dirty="0"/>
        </a:p>
      </dsp:txBody>
      <dsp:txXfrm>
        <a:off x="5936199" y="537953"/>
        <a:ext cx="4159170" cy="258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8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0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8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8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8I_AUMpKpQ" TargetMode="External"/><Relationship Id="rId2" Type="http://schemas.openxmlformats.org/officeDocument/2006/relationships/hyperlink" Target="https://www.youtube.com/watch?v=ZgsHKwdslI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_date_and_time_func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72CBEC-7BC8-4019-86DB-1B7604A47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3A7788-AA18-4395-B0A6-3C50CCB60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724447" cy="1395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48EF24-56BA-4684-8BB7-8280CBCE3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767825"/>
            <a:ext cx="643467" cy="1395357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C3D107-2A0D-4A60-B10A-7E5349D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5999"/>
            <a:ext cx="3731816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42B6A5-A12D-4C68-892C-4844407DA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2285999"/>
            <a:ext cx="645258" cy="3809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6347" y="2286000"/>
            <a:ext cx="5228890" cy="3810000"/>
          </a:xfrm>
        </p:spPr>
        <p:txBody>
          <a:bodyPr anchor="t">
            <a:normAutofit/>
          </a:bodyPr>
          <a:lstStyle/>
          <a:p>
            <a:r>
              <a:rPr lang="en-US" sz="5100" b="1" dirty="0">
                <a:solidFill>
                  <a:schemeClr val="accent1"/>
                </a:solidFill>
              </a:rPr>
              <a:t>PROJECT AKHIR PEMROGRAMAN PTK-A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347" y="1051508"/>
            <a:ext cx="5229620" cy="1234491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KELOMPOK 15  - “GUESSING GAME”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Ferlinda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Feliana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- 1706042781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Nurjannah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Cintya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Adiningsih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- 1706986050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87" y="633927"/>
            <a:ext cx="4579597" cy="2726165"/>
          </a:xfrm>
          <a:prstGeom prst="rect">
            <a:avLst/>
          </a:prstGeom>
          <a:noFill/>
        </p:spPr>
      </p:pic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1284"/>
          <a:stretch/>
        </p:blipFill>
        <p:spPr bwMode="auto">
          <a:xfrm>
            <a:off x="6338316" y="1304047"/>
            <a:ext cx="4789992" cy="138592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/>
              <a:t>1. KOMPLEKTISITAS MASALAH YANG DISELESAIKAN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8316" y="4049485"/>
            <a:ext cx="4846151" cy="1883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/>
              </a:rPr>
              <a:t>Program </a:t>
            </a:r>
            <a:r>
              <a:rPr lang="en-US" dirty="0" err="1">
                <a:solidFill>
                  <a:srgbClr val="FFFFFF"/>
                </a:solidFill>
                <a:effectLst/>
              </a:rPr>
              <a:t>ini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merupakan</a:t>
            </a:r>
            <a:r>
              <a:rPr lang="en-US" dirty="0">
                <a:solidFill>
                  <a:srgbClr val="FFFFFF"/>
                </a:solidFill>
                <a:effectLst/>
              </a:rPr>
              <a:t> program </a:t>
            </a:r>
            <a:r>
              <a:rPr lang="en-US" dirty="0" err="1">
                <a:solidFill>
                  <a:srgbClr val="FFFFFF"/>
                </a:solidFill>
                <a:effectLst/>
              </a:rPr>
              <a:t>tebak-tebakkan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antara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dua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i="1" dirty="0">
                <a:solidFill>
                  <a:srgbClr val="FFFFFF"/>
                </a:solidFill>
                <a:effectLst/>
              </a:rPr>
              <a:t>player</a:t>
            </a:r>
            <a:r>
              <a:rPr lang="en-US" dirty="0">
                <a:solidFill>
                  <a:srgbClr val="FFFFFF"/>
                </a:solidFill>
                <a:effectLst/>
              </a:rPr>
              <a:t>. Ada </a:t>
            </a:r>
            <a:r>
              <a:rPr lang="en-US" dirty="0" err="1">
                <a:solidFill>
                  <a:srgbClr val="FFFFFF"/>
                </a:solidFill>
                <a:effectLst/>
              </a:rPr>
              <a:t>beberapa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fitur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dalam</a:t>
            </a:r>
            <a:r>
              <a:rPr lang="en-US" dirty="0">
                <a:solidFill>
                  <a:srgbClr val="FFFFFF"/>
                </a:solidFill>
                <a:effectLst/>
              </a:rPr>
              <a:t> program </a:t>
            </a:r>
            <a:r>
              <a:rPr lang="en-US" dirty="0" err="1">
                <a:solidFill>
                  <a:srgbClr val="FFFFFF"/>
                </a:solidFill>
                <a:effectLst/>
              </a:rPr>
              <a:t>ini</a:t>
            </a:r>
            <a:r>
              <a:rPr lang="en-US" dirty="0">
                <a:solidFill>
                  <a:srgbClr val="FFFFFF"/>
                </a:solidFill>
                <a:effectLst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Implementasi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for loop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agar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user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bisa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memainkan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game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stages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tertentu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(default: 5).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09B206-866D-4DAE-9D58-9ED0BF5C7074}"/>
              </a:ext>
            </a:extLst>
          </p:cNvPr>
          <p:cNvSpPr/>
          <p:nvPr/>
        </p:nvSpPr>
        <p:spPr>
          <a:xfrm>
            <a:off x="130629" y="205361"/>
            <a:ext cx="349235" cy="42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540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/>
              <a:t>1. KOMPLEKTISITAS MASALAH YANG DISELESAIKAN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27887" y="3900734"/>
            <a:ext cx="5241048" cy="21891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FFFFFF"/>
                </a:solidFill>
                <a:effectLst/>
              </a:rPr>
              <a:t>Program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ini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merupakan</a:t>
            </a:r>
            <a:r>
              <a:rPr lang="en-US" sz="1800" dirty="0">
                <a:solidFill>
                  <a:srgbClr val="FFFFFF"/>
                </a:solidFill>
                <a:effectLst/>
              </a:rPr>
              <a:t> program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tebak-tebakkan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antara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dua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</a:rPr>
              <a:t>player</a:t>
            </a:r>
            <a:r>
              <a:rPr lang="en-US" sz="1800" dirty="0">
                <a:solidFill>
                  <a:srgbClr val="FFFFFF"/>
                </a:solidFill>
                <a:effectLst/>
              </a:rPr>
              <a:t>. Ada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beberapa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fitur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dalam</a:t>
            </a:r>
            <a:r>
              <a:rPr lang="en-US" sz="1800" dirty="0">
                <a:solidFill>
                  <a:srgbClr val="FFFFFF"/>
                </a:solidFill>
                <a:effectLst/>
              </a:rPr>
              <a:t> program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ini</a:t>
            </a:r>
            <a:r>
              <a:rPr lang="en-US" sz="1800" dirty="0">
                <a:solidFill>
                  <a:srgbClr val="FFFFFF"/>
                </a:solidFill>
                <a:effectLst/>
              </a:rPr>
              <a:t>:</a:t>
            </a:r>
          </a:p>
          <a:p>
            <a:pPr lvl="0"/>
            <a:r>
              <a:rPr lang="en-ID" sz="1800" dirty="0"/>
              <a:t>b.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i="1" dirty="0"/>
              <a:t>string comparison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i="1" dirty="0" err="1"/>
              <a:t>ans</a:t>
            </a:r>
            <a:r>
              <a:rPr lang="en-ID" sz="1800" i="1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i="1" dirty="0"/>
              <a:t>guess</a:t>
            </a:r>
            <a:r>
              <a:rPr lang="en-ID" sz="1800" dirty="0"/>
              <a:t>, </a:t>
            </a:r>
            <a:r>
              <a:rPr lang="en-ID" sz="1800" dirty="0" err="1"/>
              <a:t>lalu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perhitungan</a:t>
            </a:r>
            <a:r>
              <a:rPr lang="en-ID" sz="1800" dirty="0"/>
              <a:t> </a:t>
            </a:r>
            <a:r>
              <a:rPr lang="en-ID" sz="1800" dirty="0" err="1"/>
              <a:t>skor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i="1" dirty="0"/>
              <a:t>player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dan </a:t>
            </a:r>
            <a:r>
              <a:rPr lang="en-ID" sz="1800" i="1" dirty="0"/>
              <a:t>player </a:t>
            </a:r>
            <a:r>
              <a:rPr lang="en-ID" sz="1800" dirty="0" err="1"/>
              <a:t>dua</a:t>
            </a:r>
            <a:r>
              <a:rPr lang="en-ID" sz="1800" dirty="0"/>
              <a:t>.</a:t>
            </a:r>
          </a:p>
          <a:p>
            <a:r>
              <a:rPr lang="en-ID" sz="1800" dirty="0"/>
              <a:t>c. </a:t>
            </a:r>
            <a:r>
              <a:rPr lang="en-ID" sz="1800" dirty="0" err="1"/>
              <a:t>Menampilkan</a:t>
            </a:r>
            <a:r>
              <a:rPr lang="en-ID" sz="1800" dirty="0"/>
              <a:t> </a:t>
            </a:r>
            <a:r>
              <a:rPr lang="en-ID" sz="1800" dirty="0" err="1"/>
              <a:t>pemenang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perbandingan</a:t>
            </a:r>
            <a:r>
              <a:rPr lang="en-ID" sz="1800" dirty="0"/>
              <a:t> </a:t>
            </a:r>
            <a:r>
              <a:rPr lang="en-ID" sz="1800" dirty="0" err="1"/>
              <a:t>antar-skor</a:t>
            </a:r>
            <a:r>
              <a:rPr lang="en-ID" sz="1800" dirty="0"/>
              <a:t>.</a:t>
            </a:r>
          </a:p>
          <a:p>
            <a:pPr marL="342900" lvl="0" indent="-342900">
              <a:buAutoNum type="alphaLcPeriod" startAt="2"/>
            </a:pP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4C9CB4-7C24-4876-A6DD-952A5C9F2B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4" y="638175"/>
            <a:ext cx="5019788" cy="237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8430E-DE58-4595-B908-30F9120EEB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68" y="253531"/>
            <a:ext cx="6034548" cy="323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3052711-26FA-4962-A7FB-1C84F984486D}"/>
              </a:ext>
            </a:extLst>
          </p:cNvPr>
          <p:cNvSpPr/>
          <p:nvPr/>
        </p:nvSpPr>
        <p:spPr>
          <a:xfrm>
            <a:off x="130629" y="205361"/>
            <a:ext cx="349235" cy="42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D34068-2402-42F4-8D72-B3A74A580000}"/>
              </a:ext>
            </a:extLst>
          </p:cNvPr>
          <p:cNvSpPr/>
          <p:nvPr/>
        </p:nvSpPr>
        <p:spPr>
          <a:xfrm>
            <a:off x="5315598" y="107253"/>
            <a:ext cx="349235" cy="42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3427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/>
              <a:t>1. KOMPLEKTISITAS MASALAH YANG DISELESAIKAN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8316" y="4049485"/>
            <a:ext cx="4846151" cy="1883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FFFFFF"/>
                </a:solidFill>
                <a:effectLst/>
              </a:rPr>
              <a:t>Program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ini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merupakan</a:t>
            </a:r>
            <a:r>
              <a:rPr lang="en-US" sz="1800" dirty="0">
                <a:solidFill>
                  <a:srgbClr val="FFFFFF"/>
                </a:solidFill>
                <a:effectLst/>
              </a:rPr>
              <a:t> program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tebak-tebakkan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antara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dua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</a:rPr>
              <a:t>player</a:t>
            </a:r>
            <a:r>
              <a:rPr lang="en-US" sz="1800" dirty="0">
                <a:solidFill>
                  <a:srgbClr val="FFFFFF"/>
                </a:solidFill>
                <a:effectLst/>
              </a:rPr>
              <a:t>. Ada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beberapa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fitur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dalam</a:t>
            </a:r>
            <a:r>
              <a:rPr lang="en-US" sz="1800" dirty="0">
                <a:solidFill>
                  <a:srgbClr val="FFFFFF"/>
                </a:solidFill>
                <a:effectLst/>
              </a:rPr>
              <a:t> program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ini</a:t>
            </a:r>
            <a:r>
              <a:rPr lang="en-US" sz="1800" dirty="0">
                <a:solidFill>
                  <a:srgbClr val="FFFFFF"/>
                </a:solidFill>
                <a:effectLst/>
              </a:rPr>
              <a:t>:</a:t>
            </a:r>
          </a:p>
          <a:p>
            <a:r>
              <a:rPr lang="en-US" sz="1800" dirty="0"/>
              <a:t>d.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menyimpan</a:t>
            </a:r>
            <a:r>
              <a:rPr lang="en-ID" sz="1800" dirty="0"/>
              <a:t> </a:t>
            </a:r>
            <a:r>
              <a:rPr lang="en-ID" sz="1800" i="1" dirty="0"/>
              <a:t>history game </a:t>
            </a:r>
            <a:r>
              <a:rPr lang="en-ID" sz="1800" dirty="0" err="1"/>
              <a:t>beserta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</a:t>
            </a:r>
            <a:r>
              <a:rPr lang="en-ID" sz="1800" dirty="0" err="1"/>
              <a:t>permainan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i="1" dirty="0" err="1"/>
              <a:t>localtime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i="1" dirty="0"/>
              <a:t>file</a:t>
            </a:r>
            <a:r>
              <a:rPr lang="en-ID" sz="1800" dirty="0"/>
              <a:t>.</a:t>
            </a:r>
            <a:endParaRPr lang="en-US" sz="1800" dirty="0">
              <a:solidFill>
                <a:srgbClr val="FFFFFF"/>
              </a:solidFill>
            </a:endParaRPr>
          </a:p>
          <a:p>
            <a:pPr marL="342900" lvl="0" indent="-182880">
              <a:buFont typeface="Wingdings 2" pitchFamily="18" charset="2"/>
              <a:buChar char=""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8DDCBE-1A8D-48FA-8916-ED2FA5C574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2" y="1448108"/>
            <a:ext cx="11096708" cy="15099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8FC6CC3-83A0-42BA-B137-11CCBEFB2125}"/>
              </a:ext>
            </a:extLst>
          </p:cNvPr>
          <p:cNvSpPr/>
          <p:nvPr/>
        </p:nvSpPr>
        <p:spPr>
          <a:xfrm>
            <a:off x="130629" y="205361"/>
            <a:ext cx="349235" cy="42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4431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/>
              <a:t>1. KOMPLEKTISITAS MASALAH YANG DISELESAIKAN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8316" y="4049485"/>
            <a:ext cx="4846151" cy="188322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effectLst/>
              </a:rPr>
              <a:t>Program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ini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merupakan</a:t>
            </a:r>
            <a:r>
              <a:rPr lang="en-US" sz="1600" dirty="0">
                <a:solidFill>
                  <a:srgbClr val="FFFFFF"/>
                </a:solidFill>
                <a:effectLst/>
              </a:rPr>
              <a:t> program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tebak-tebakkan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antara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dua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i="1" dirty="0">
                <a:solidFill>
                  <a:srgbClr val="FFFFFF"/>
                </a:solidFill>
                <a:effectLst/>
              </a:rPr>
              <a:t>player</a:t>
            </a:r>
            <a:r>
              <a:rPr lang="en-US" sz="1600" dirty="0">
                <a:solidFill>
                  <a:srgbClr val="FFFFFF"/>
                </a:solidFill>
                <a:effectLst/>
              </a:rPr>
              <a:t>. Ada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beberapa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fitur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dalam</a:t>
            </a:r>
            <a:r>
              <a:rPr lang="en-US" sz="1600" dirty="0">
                <a:solidFill>
                  <a:srgbClr val="FFFFFF"/>
                </a:solidFill>
                <a:effectLst/>
              </a:rPr>
              <a:t> program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ini</a:t>
            </a:r>
            <a:r>
              <a:rPr lang="en-US" sz="1600" dirty="0">
                <a:solidFill>
                  <a:srgbClr val="FFFFFF"/>
                </a:solidFill>
                <a:effectLst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e. </a:t>
            </a:r>
            <a:r>
              <a:rPr lang="en-ID" sz="1800" dirty="0" err="1"/>
              <a:t>Menampilkan</a:t>
            </a:r>
            <a:r>
              <a:rPr lang="en-ID" sz="1800" dirty="0"/>
              <a:t> </a:t>
            </a:r>
            <a:r>
              <a:rPr lang="en-ID" sz="1800" i="1" dirty="0"/>
              <a:t>history game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i="1" dirty="0"/>
              <a:t>file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program</a:t>
            </a:r>
          </a:p>
          <a:p>
            <a:pPr>
              <a:spcAft>
                <a:spcPts val="600"/>
              </a:spcAft>
            </a:pPr>
            <a:r>
              <a:rPr lang="en-ID" sz="1800" dirty="0"/>
              <a:t>f. </a:t>
            </a:r>
            <a:r>
              <a:rPr lang="en-ID" sz="1800" dirty="0" err="1"/>
              <a:t>Mengarahkan</a:t>
            </a:r>
            <a:r>
              <a:rPr lang="en-ID" sz="1800" dirty="0"/>
              <a:t> </a:t>
            </a:r>
            <a:r>
              <a:rPr lang="en-ID" sz="1800" i="1" dirty="0"/>
              <a:t>user </a:t>
            </a:r>
            <a:r>
              <a:rPr lang="en-ID" sz="1800" dirty="0"/>
              <a:t>pada </a:t>
            </a:r>
            <a:r>
              <a:rPr lang="en-ID" sz="1800" dirty="0" err="1"/>
              <a:t>pilihan</a:t>
            </a:r>
            <a:r>
              <a:rPr lang="en-ID" sz="1800" dirty="0"/>
              <a:t> menu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i="1" dirty="0"/>
              <a:t>switch</a:t>
            </a:r>
            <a:r>
              <a:rPr lang="en-ID" sz="1800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6635A3-2DE7-4C64-A58B-50EBD4906A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6" y="414331"/>
            <a:ext cx="4568557" cy="279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F2DD78-5CDB-4620-869D-DB16E37128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239" y="197923"/>
            <a:ext cx="6272127" cy="32310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6EE425A-622F-4819-A328-2234468AFD97}"/>
              </a:ext>
            </a:extLst>
          </p:cNvPr>
          <p:cNvSpPr/>
          <p:nvPr/>
        </p:nvSpPr>
        <p:spPr>
          <a:xfrm>
            <a:off x="130629" y="205361"/>
            <a:ext cx="349235" cy="42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EA3E5D-5894-41C1-971C-40F72D0B18B9}"/>
              </a:ext>
            </a:extLst>
          </p:cNvPr>
          <p:cNvSpPr/>
          <p:nvPr/>
        </p:nvSpPr>
        <p:spPr>
          <a:xfrm>
            <a:off x="5031756" y="140342"/>
            <a:ext cx="349235" cy="42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4210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Relevansi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Program, </a:t>
            </a:r>
            <a:r>
              <a:rPr lang="en-US" dirty="0" err="1"/>
              <a:t>Originalitas</a:t>
            </a:r>
            <a:r>
              <a:rPr lang="en-US" dirty="0"/>
              <a:t>, dan </a:t>
            </a:r>
            <a:r>
              <a:rPr lang="en-US" dirty="0" err="1"/>
              <a:t>Implementasi</a:t>
            </a:r>
            <a:r>
              <a:rPr lang="en-US" dirty="0"/>
              <a:t>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400" b="1" dirty="0">
                <a:effectLst/>
              </a:rPr>
              <a:t>1. </a:t>
            </a:r>
            <a:r>
              <a:rPr lang="en-ID" sz="2400" b="1" dirty="0" err="1">
                <a:effectLst/>
              </a:rPr>
              <a:t>Relevansi</a:t>
            </a:r>
            <a:r>
              <a:rPr lang="en-ID" sz="2400" b="1" dirty="0">
                <a:effectLst/>
              </a:rPr>
              <a:t> </a:t>
            </a:r>
            <a:r>
              <a:rPr lang="en-ID" sz="2400" b="1" dirty="0" err="1">
                <a:effectLst/>
              </a:rPr>
              <a:t>Implementasi</a:t>
            </a:r>
            <a:r>
              <a:rPr lang="en-ID" sz="2400" b="1" dirty="0">
                <a:effectLst/>
              </a:rPr>
              <a:t> Program</a:t>
            </a:r>
            <a:endParaRPr lang="en-US" sz="2400" dirty="0">
              <a:effectLst/>
            </a:endParaRPr>
          </a:p>
          <a:p>
            <a:pPr marL="0" indent="0" algn="just">
              <a:buNone/>
            </a:pPr>
            <a:r>
              <a:rPr lang="en-ID" sz="2400" dirty="0">
                <a:effectLst/>
              </a:rPr>
              <a:t>Program </a:t>
            </a:r>
            <a:r>
              <a:rPr lang="en-ID" sz="2400" dirty="0" err="1">
                <a:effectLst/>
              </a:rPr>
              <a:t>dapat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menjadi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konstruksi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awal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jika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ada</a:t>
            </a:r>
            <a:r>
              <a:rPr lang="en-ID" sz="2400" dirty="0">
                <a:effectLst/>
              </a:rPr>
              <a:t> yang </a:t>
            </a:r>
            <a:r>
              <a:rPr lang="en-ID" sz="2400" dirty="0" err="1">
                <a:effectLst/>
              </a:rPr>
              <a:t>ingin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mengembangkan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permainan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ini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dalam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kondisi</a:t>
            </a:r>
            <a:r>
              <a:rPr lang="en-ID" sz="2400" dirty="0">
                <a:effectLst/>
              </a:rPr>
              <a:t> </a:t>
            </a:r>
            <a:r>
              <a:rPr lang="en-ID" sz="2400" i="1" dirty="0">
                <a:effectLst/>
              </a:rPr>
              <a:t>two machines</a:t>
            </a:r>
            <a:r>
              <a:rPr lang="en-ID" sz="2400" dirty="0">
                <a:effectLst/>
              </a:rPr>
              <a:t>. </a:t>
            </a:r>
            <a:r>
              <a:rPr lang="en-ID" sz="2400" dirty="0" err="1">
                <a:effectLst/>
              </a:rPr>
              <a:t>Dimana</a:t>
            </a:r>
            <a:r>
              <a:rPr lang="en-ID" sz="2400" dirty="0">
                <a:effectLst/>
              </a:rPr>
              <a:t>, program </a:t>
            </a:r>
            <a:r>
              <a:rPr lang="en-ID" sz="2400" dirty="0" err="1">
                <a:effectLst/>
              </a:rPr>
              <a:t>ini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dapat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menjadi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bantuan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dalam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melakukan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lomba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cerdas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cermat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atau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sekadar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bermain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dengan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teman</a:t>
            </a:r>
            <a:r>
              <a:rPr lang="en-ID" sz="2400" dirty="0">
                <a:effectLst/>
              </a:rPr>
              <a:t>.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Relevansi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Program, </a:t>
            </a:r>
            <a:r>
              <a:rPr lang="en-US" dirty="0" err="1"/>
              <a:t>Originalitas</a:t>
            </a:r>
            <a:r>
              <a:rPr lang="en-US" dirty="0"/>
              <a:t>, dan </a:t>
            </a:r>
            <a:r>
              <a:rPr lang="en-US" dirty="0" err="1"/>
              <a:t>Implementasi</a:t>
            </a:r>
            <a:r>
              <a:rPr lang="en-US" dirty="0"/>
              <a:t>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668" y="241255"/>
            <a:ext cx="7315200" cy="20116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D" sz="2400" b="1" dirty="0">
                <a:effectLst/>
              </a:rPr>
              <a:t>1. </a:t>
            </a:r>
            <a:r>
              <a:rPr lang="en-ID" sz="2400" b="1" dirty="0" err="1">
                <a:effectLst/>
              </a:rPr>
              <a:t>Relevansi</a:t>
            </a:r>
            <a:r>
              <a:rPr lang="en-ID" sz="2400" b="1" dirty="0">
                <a:effectLst/>
              </a:rPr>
              <a:t> </a:t>
            </a:r>
            <a:r>
              <a:rPr lang="en-ID" sz="2400" b="1" dirty="0" err="1">
                <a:effectLst/>
              </a:rPr>
              <a:t>Implementasi</a:t>
            </a:r>
            <a:r>
              <a:rPr lang="en-ID" sz="2400" b="1" dirty="0">
                <a:effectLst/>
              </a:rPr>
              <a:t> Program</a:t>
            </a:r>
            <a:endParaRPr lang="en-US" sz="2400" dirty="0">
              <a:effectLst/>
            </a:endParaRPr>
          </a:p>
          <a:p>
            <a:pPr marL="0" indent="0" algn="just">
              <a:buNone/>
            </a:pPr>
            <a:r>
              <a:rPr lang="en-ID" sz="2400" dirty="0">
                <a:effectLst/>
              </a:rPr>
              <a:t>Program </a:t>
            </a:r>
            <a:r>
              <a:rPr lang="en-ID" sz="2400" dirty="0" err="1">
                <a:effectLst/>
              </a:rPr>
              <a:t>dapat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menjadi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konstruksi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awal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jika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ada</a:t>
            </a:r>
            <a:r>
              <a:rPr lang="en-ID" sz="2400" dirty="0">
                <a:effectLst/>
              </a:rPr>
              <a:t> yang </a:t>
            </a:r>
            <a:r>
              <a:rPr lang="en-ID" sz="2400" dirty="0" err="1">
                <a:effectLst/>
              </a:rPr>
              <a:t>ingin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mengembangkan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permainan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ini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dalam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kondisi</a:t>
            </a:r>
            <a:r>
              <a:rPr lang="en-ID" sz="2400" dirty="0">
                <a:effectLst/>
              </a:rPr>
              <a:t> </a:t>
            </a:r>
            <a:r>
              <a:rPr lang="en-ID" sz="2400" i="1" dirty="0">
                <a:effectLst/>
              </a:rPr>
              <a:t>two machines</a:t>
            </a:r>
            <a:r>
              <a:rPr lang="en-ID" sz="2400" dirty="0">
                <a:effectLst/>
              </a:rPr>
              <a:t>. </a:t>
            </a:r>
            <a:r>
              <a:rPr lang="en-ID" sz="2400" dirty="0" err="1">
                <a:effectLst/>
              </a:rPr>
              <a:t>Dimana</a:t>
            </a:r>
            <a:r>
              <a:rPr lang="en-ID" sz="2400" dirty="0">
                <a:effectLst/>
              </a:rPr>
              <a:t>, program </a:t>
            </a:r>
            <a:r>
              <a:rPr lang="en-ID" sz="2400" dirty="0" err="1">
                <a:effectLst/>
              </a:rPr>
              <a:t>ini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dapat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menjadi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bantuan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dalam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melakukan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lomba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cerdas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cermat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atau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sekadar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bermain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dengan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teman</a:t>
            </a:r>
            <a:r>
              <a:rPr lang="en-ID" sz="2400" dirty="0">
                <a:effectLst/>
              </a:rPr>
              <a:t>.</a:t>
            </a:r>
            <a:endParaRPr lang="en-US" sz="2400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084AE8-E07A-4852-8850-619DC59D013F}"/>
              </a:ext>
            </a:extLst>
          </p:cNvPr>
          <p:cNvSpPr txBox="1">
            <a:spLocks/>
          </p:cNvSpPr>
          <p:nvPr/>
        </p:nvSpPr>
        <p:spPr>
          <a:xfrm>
            <a:off x="4021668" y="2252868"/>
            <a:ext cx="7315200" cy="447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ID" sz="2400" b="1" dirty="0"/>
              <a:t>2. </a:t>
            </a:r>
            <a:r>
              <a:rPr lang="en-ID" sz="2400" b="1" dirty="0" err="1"/>
              <a:t>Originalitas</a:t>
            </a:r>
            <a:endParaRPr lang="en-US" sz="2400" dirty="0"/>
          </a:p>
          <a:p>
            <a:pPr marL="0" indent="0" algn="just">
              <a:buNone/>
            </a:pPr>
            <a:r>
              <a:rPr lang="en-ID" sz="2400" dirty="0"/>
              <a:t>Program </a:t>
            </a:r>
            <a:r>
              <a:rPr lang="en-ID" sz="2400" dirty="0" err="1"/>
              <a:t>sendiri</a:t>
            </a:r>
            <a:r>
              <a:rPr lang="en-ID" sz="2400" dirty="0"/>
              <a:t> </a:t>
            </a:r>
            <a:r>
              <a:rPr lang="en-ID" sz="2400" dirty="0" err="1"/>
              <a:t>terinspirasi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i="1" dirty="0"/>
              <a:t>random number guessing</a:t>
            </a:r>
            <a:r>
              <a:rPr lang="en-ID" sz="2400" dirty="0"/>
              <a:t> yang </a:t>
            </a:r>
            <a:r>
              <a:rPr lang="en-ID" sz="2400" dirty="0" err="1"/>
              <a:t>dikembangkan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tebakkan</a:t>
            </a:r>
            <a:r>
              <a:rPr lang="en-ID" sz="2400" dirty="0"/>
              <a:t> </a:t>
            </a:r>
            <a:r>
              <a:rPr lang="en-ID" sz="2400" dirty="0" err="1"/>
              <a:t>perhitungan</a:t>
            </a:r>
            <a:r>
              <a:rPr lang="en-ID" sz="2400" dirty="0"/>
              <a:t>, </a:t>
            </a:r>
            <a:r>
              <a:rPr lang="en-ID" sz="2400" dirty="0" err="1"/>
              <a:t>lalu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i="1" dirty="0"/>
              <a:t>guessing game </a:t>
            </a:r>
            <a:r>
              <a:rPr lang="en-ID" sz="2400" dirty="0" err="1"/>
              <a:t>dimana</a:t>
            </a:r>
            <a:r>
              <a:rPr lang="en-ID" sz="2400" dirty="0"/>
              <a:t> </a:t>
            </a:r>
            <a:r>
              <a:rPr lang="en-ID" sz="2400" i="1" dirty="0"/>
              <a:t>input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pertanyaan</a:t>
            </a:r>
            <a:r>
              <a:rPr lang="en-ID" sz="2400" dirty="0"/>
              <a:t> </a:t>
            </a:r>
            <a:r>
              <a:rPr lang="en-ID" sz="2400" dirty="0" err="1"/>
              <a:t>sampai</a:t>
            </a:r>
            <a:r>
              <a:rPr lang="en-ID" sz="2400" dirty="0"/>
              <a:t> </a:t>
            </a:r>
            <a:r>
              <a:rPr lang="en-ID" sz="2400" dirty="0" err="1"/>
              <a:t>tebakkan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berupa</a:t>
            </a:r>
            <a:r>
              <a:rPr lang="en-ID" sz="2400" dirty="0"/>
              <a:t> </a:t>
            </a:r>
            <a:r>
              <a:rPr lang="en-ID" sz="2400" i="1" dirty="0"/>
              <a:t>integer </a:t>
            </a:r>
            <a:r>
              <a:rPr lang="en-ID" sz="2400" dirty="0" err="1"/>
              <a:t>maupun</a:t>
            </a:r>
            <a:r>
              <a:rPr lang="en-ID" sz="2400" dirty="0"/>
              <a:t> </a:t>
            </a:r>
            <a:r>
              <a:rPr lang="en-ID" sz="2400" i="1" dirty="0"/>
              <a:t>string</a:t>
            </a:r>
            <a:r>
              <a:rPr lang="en-ID" sz="2400" dirty="0"/>
              <a:t>. Program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dibuat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kosong</a:t>
            </a:r>
            <a:r>
              <a:rPr lang="en-ID" sz="2400" dirty="0"/>
              <a:t>,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sekali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mengambil</a:t>
            </a:r>
            <a:r>
              <a:rPr lang="en-ID" sz="2400" dirty="0"/>
              <a:t> </a:t>
            </a:r>
            <a:r>
              <a:rPr lang="en-ID" sz="2400" dirty="0" err="1"/>
              <a:t>jadi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internet.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saja</a:t>
            </a:r>
            <a:r>
              <a:rPr lang="en-ID" sz="2400" dirty="0"/>
              <a:t>,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yang </a:t>
            </a:r>
            <a:r>
              <a:rPr lang="en-ID" sz="2400" i="1" dirty="0"/>
              <a:t>source code</a:t>
            </a:r>
            <a:r>
              <a:rPr lang="en-ID" sz="2400" dirty="0"/>
              <a:t>-</a:t>
            </a:r>
            <a:r>
              <a:rPr lang="en-ID" sz="2400" dirty="0" err="1"/>
              <a:t>nya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bantuan</a:t>
            </a:r>
            <a:r>
              <a:rPr lang="en-ID" sz="2400" dirty="0"/>
              <a:t> internet. </a:t>
            </a:r>
            <a:r>
              <a:rPr lang="en-ID" sz="2400" dirty="0" err="1"/>
              <a:t>Misalnya</a:t>
            </a:r>
            <a:r>
              <a:rPr lang="en-ID" sz="2400" dirty="0"/>
              <a:t>, </a:t>
            </a:r>
            <a:r>
              <a:rPr lang="en-ID" sz="2400" dirty="0" err="1"/>
              <a:t>penampilan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dan </a:t>
            </a:r>
            <a:r>
              <a:rPr lang="en-ID" sz="2400" i="1" dirty="0"/>
              <a:t>loading screen</a:t>
            </a:r>
            <a:r>
              <a:rPr lang="en-ID" sz="2400" dirty="0"/>
              <a:t>. </a:t>
            </a:r>
            <a:r>
              <a:rPr lang="en-ID" sz="2400" dirty="0" err="1"/>
              <a:t>Meski</a:t>
            </a:r>
            <a:r>
              <a:rPr lang="en-ID" sz="2400" dirty="0"/>
              <a:t> </a:t>
            </a:r>
            <a:r>
              <a:rPr lang="en-ID" sz="2400" dirty="0" err="1"/>
              <a:t>begitu</a:t>
            </a:r>
            <a:r>
              <a:rPr lang="en-ID" sz="2400" dirty="0"/>
              <a:t>, </a:t>
            </a:r>
            <a:r>
              <a:rPr lang="en-ID" sz="2400" i="1" dirty="0"/>
              <a:t>loading screen </a:t>
            </a:r>
            <a:r>
              <a:rPr lang="en-ID" sz="2400" dirty="0"/>
              <a:t>pun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internet </a:t>
            </a:r>
            <a:r>
              <a:rPr lang="en-ID" sz="2400" dirty="0" err="1"/>
              <a:t>sepenuhnya</a:t>
            </a:r>
            <a:r>
              <a:rPr lang="en-ID" sz="2400" dirty="0"/>
              <a:t> yang </a:t>
            </a:r>
            <a:r>
              <a:rPr lang="en-ID" sz="2400" dirty="0" err="1"/>
              <a:t>memakai</a:t>
            </a:r>
            <a:r>
              <a:rPr lang="en-ID" sz="2400" dirty="0"/>
              <a:t> </a:t>
            </a:r>
            <a:r>
              <a:rPr lang="en-ID" sz="2400" dirty="0" err="1"/>
              <a:t>koordinat</a:t>
            </a:r>
            <a:r>
              <a:rPr lang="en-ID" sz="2400" dirty="0"/>
              <a:t>.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dilihat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sumber-sumber</a:t>
            </a:r>
            <a:r>
              <a:rPr lang="en-ID" sz="2400" dirty="0"/>
              <a:t> </a:t>
            </a:r>
            <a:r>
              <a:rPr lang="en-ID" sz="2400" dirty="0" err="1"/>
              <a:t>referensi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makalah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087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Relevansi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Program, </a:t>
            </a:r>
            <a:r>
              <a:rPr lang="en-US" dirty="0" err="1"/>
              <a:t>Originalitas</a:t>
            </a:r>
            <a:r>
              <a:rPr lang="en-US" dirty="0"/>
              <a:t>, dan </a:t>
            </a:r>
            <a:r>
              <a:rPr lang="en-US" dirty="0" err="1"/>
              <a:t>Implementasi</a:t>
            </a:r>
            <a:r>
              <a:rPr lang="en-US" dirty="0"/>
              <a:t>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706" y="-128446"/>
            <a:ext cx="7315200" cy="2011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400" b="1" dirty="0">
                <a:effectLst/>
              </a:rPr>
              <a:t>1. </a:t>
            </a:r>
            <a:r>
              <a:rPr lang="en-ID" sz="2400" b="1" dirty="0" err="1">
                <a:effectLst/>
              </a:rPr>
              <a:t>Implementasi</a:t>
            </a:r>
            <a:r>
              <a:rPr lang="en-ID" sz="2400" b="1" dirty="0">
                <a:effectLst/>
              </a:rPr>
              <a:t> Modular</a:t>
            </a:r>
            <a:endParaRPr lang="en-US" sz="24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B76D2-6D02-4D7A-A1A1-C5F1B9F9B5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10" y="2433876"/>
            <a:ext cx="3560618" cy="3546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045A9-CA98-4F4B-B373-782DF2F78DD3}"/>
              </a:ext>
            </a:extLst>
          </p:cNvPr>
          <p:cNvSpPr txBox="1">
            <a:spLocks/>
          </p:cNvSpPr>
          <p:nvPr/>
        </p:nvSpPr>
        <p:spPr>
          <a:xfrm>
            <a:off x="3465444" y="1396593"/>
            <a:ext cx="3560618" cy="10372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ID" sz="1600" b="1" dirty="0"/>
              <a:t>Program </a:t>
            </a:r>
            <a:r>
              <a:rPr lang="en-ID" sz="1600" b="1" dirty="0" err="1"/>
              <a:t>ini</a:t>
            </a:r>
            <a:r>
              <a:rPr lang="en-ID" sz="1600" b="1" dirty="0"/>
              <a:t> </a:t>
            </a:r>
            <a:r>
              <a:rPr lang="en-ID" sz="1600" b="1" dirty="0" err="1"/>
              <a:t>kebanyakan</a:t>
            </a:r>
            <a:r>
              <a:rPr lang="en-ID" sz="1600" b="1" dirty="0"/>
              <a:t> </a:t>
            </a:r>
            <a:r>
              <a:rPr lang="en-ID" sz="1600" b="1" dirty="0" err="1"/>
              <a:t>menggunakan</a:t>
            </a:r>
            <a:r>
              <a:rPr lang="en-ID" sz="1600" b="1" dirty="0"/>
              <a:t> </a:t>
            </a:r>
            <a:r>
              <a:rPr lang="en-ID" sz="1600" b="1" i="1" dirty="0"/>
              <a:t>modular </a:t>
            </a: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mengalihkan</a:t>
            </a:r>
            <a:r>
              <a:rPr lang="en-ID" sz="1600" b="1" dirty="0"/>
              <a:t> </a:t>
            </a:r>
            <a:r>
              <a:rPr lang="en-ID" sz="1600" b="1" dirty="0" err="1"/>
              <a:t>suatu</a:t>
            </a:r>
            <a:r>
              <a:rPr lang="en-ID" sz="1600" b="1" dirty="0"/>
              <a:t> </a:t>
            </a:r>
            <a:r>
              <a:rPr lang="en-ID" sz="1600" b="1" dirty="0" err="1"/>
              <a:t>tampilan</a:t>
            </a:r>
            <a:r>
              <a:rPr lang="en-ID" sz="1600" b="1" dirty="0"/>
              <a:t> </a:t>
            </a:r>
            <a:r>
              <a:rPr lang="en-ID" sz="1600" b="1" dirty="0" err="1"/>
              <a:t>ke</a:t>
            </a:r>
            <a:r>
              <a:rPr lang="en-ID" sz="1600" b="1" dirty="0"/>
              <a:t> </a:t>
            </a:r>
            <a:r>
              <a:rPr lang="en-ID" sz="1600" b="1" dirty="0" err="1"/>
              <a:t>tampilan</a:t>
            </a:r>
            <a:r>
              <a:rPr lang="en-ID" sz="1600" b="1" dirty="0"/>
              <a:t> yang lain. </a:t>
            </a:r>
            <a:r>
              <a:rPr lang="en-ID" sz="1600" b="1" dirty="0" err="1"/>
              <a:t>Berikut</a:t>
            </a:r>
            <a:r>
              <a:rPr lang="en-ID" sz="1600" b="1" dirty="0"/>
              <a:t> modular yang </a:t>
            </a:r>
            <a:r>
              <a:rPr lang="en-ID" sz="1600" b="1" dirty="0" err="1"/>
              <a:t>dipakai</a:t>
            </a:r>
            <a:r>
              <a:rPr lang="en-ID" sz="1600" b="1" dirty="0"/>
              <a:t> </a:t>
            </a:r>
            <a:r>
              <a:rPr lang="en-ID" sz="1600" b="1" dirty="0" err="1"/>
              <a:t>dalam</a:t>
            </a:r>
            <a:r>
              <a:rPr lang="en-ID" sz="1600" b="1" dirty="0"/>
              <a:t> </a:t>
            </a:r>
            <a:r>
              <a:rPr lang="en-ID" sz="1600" b="1" dirty="0" err="1"/>
              <a:t>bentuk</a:t>
            </a:r>
            <a:r>
              <a:rPr lang="en-ID" sz="1600" b="1" dirty="0"/>
              <a:t> </a:t>
            </a:r>
            <a:r>
              <a:rPr lang="en-ID" sz="1600" b="1" dirty="0" err="1"/>
              <a:t>siap</a:t>
            </a:r>
            <a:r>
              <a:rPr lang="en-ID" sz="1600" b="1" dirty="0"/>
              <a:t> </a:t>
            </a:r>
            <a:r>
              <a:rPr lang="en-ID" sz="1600" b="1" dirty="0" err="1"/>
              <a:t>panggil</a:t>
            </a:r>
            <a:r>
              <a:rPr lang="en-ID" sz="1600" b="1" dirty="0"/>
              <a:t>:</a:t>
            </a:r>
            <a:endParaRPr lang="en-US" sz="1600" b="1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EA51FE4-83D0-4F23-93DE-73F3A73FE6D7}"/>
              </a:ext>
            </a:extLst>
          </p:cNvPr>
          <p:cNvSpPr txBox="1">
            <a:spLocks/>
          </p:cNvSpPr>
          <p:nvPr/>
        </p:nvSpPr>
        <p:spPr>
          <a:xfrm>
            <a:off x="7378245" y="1228727"/>
            <a:ext cx="4376433" cy="47519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D" sz="2400" dirty="0"/>
              <a:t>Dari </a:t>
            </a:r>
            <a:r>
              <a:rPr lang="en-ID" sz="2400" i="1" dirty="0"/>
              <a:t>main</a:t>
            </a:r>
            <a:r>
              <a:rPr lang="en-ID" sz="2400" dirty="0"/>
              <a:t>() </a:t>
            </a:r>
            <a:r>
              <a:rPr lang="en-ID" sz="2400" i="1" dirty="0"/>
              <a:t>function</a:t>
            </a:r>
            <a:r>
              <a:rPr lang="en-ID" sz="2400" dirty="0"/>
              <a:t>,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 </a:t>
            </a:r>
            <a:r>
              <a:rPr lang="en-ID" sz="2400" dirty="0" err="1"/>
              <a:t>pengalihan</a:t>
            </a:r>
            <a:r>
              <a:rPr lang="en-ID" sz="2400" dirty="0"/>
              <a:t> </a:t>
            </a:r>
            <a:r>
              <a:rPr lang="en-ID" sz="2400" dirty="0" err="1"/>
              <a:t>lewat</a:t>
            </a:r>
            <a:r>
              <a:rPr lang="en-ID" sz="2400" dirty="0"/>
              <a:t> </a:t>
            </a:r>
            <a:r>
              <a:rPr lang="en-ID" sz="2400" i="1" dirty="0"/>
              <a:t>switch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Bahasa Indonesia (</a:t>
            </a:r>
            <a:r>
              <a:rPr lang="en-ID" sz="2400" i="1" dirty="0" err="1"/>
              <a:t>indonesia</a:t>
            </a:r>
            <a:r>
              <a:rPr lang="en-ID" sz="2400" dirty="0"/>
              <a:t>()) </a:t>
            </a:r>
            <a:r>
              <a:rPr lang="en-ID" sz="2400" dirty="0" err="1"/>
              <a:t>atau</a:t>
            </a:r>
            <a:r>
              <a:rPr lang="en-ID" sz="2400" dirty="0"/>
              <a:t> Bahasa </a:t>
            </a:r>
            <a:r>
              <a:rPr lang="en-ID" sz="2400" dirty="0" err="1"/>
              <a:t>Inggris</a:t>
            </a:r>
            <a:r>
              <a:rPr lang="en-ID" sz="2400" dirty="0"/>
              <a:t> (</a:t>
            </a:r>
            <a:r>
              <a:rPr lang="en-ID" sz="2400" i="1" dirty="0" err="1"/>
              <a:t>english</a:t>
            </a:r>
            <a:r>
              <a:rPr lang="en-ID" sz="2400" dirty="0"/>
              <a:t>()). </a:t>
            </a:r>
            <a:r>
              <a:rPr lang="en-ID" sz="2400" dirty="0" err="1"/>
              <a:t>Misalnya</a:t>
            </a:r>
            <a:r>
              <a:rPr lang="en-ID" sz="2400" dirty="0"/>
              <a:t> </a:t>
            </a:r>
            <a:r>
              <a:rPr lang="en-ID" sz="2400" i="1" dirty="0"/>
              <a:t>Indonesia()</a:t>
            </a:r>
            <a:r>
              <a:rPr lang="en-ID" sz="2400" dirty="0"/>
              <a:t>, </a:t>
            </a:r>
            <a:r>
              <a:rPr lang="en-ID" sz="2400" dirty="0" err="1"/>
              <a:t>dialihkan</a:t>
            </a:r>
            <a:r>
              <a:rPr lang="en-ID" sz="2400" dirty="0"/>
              <a:t> </a:t>
            </a:r>
            <a:r>
              <a:rPr lang="en-ID" sz="2400" dirty="0" err="1"/>
              <a:t>lagi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i="1" dirty="0" err="1"/>
              <a:t>permainandefault</a:t>
            </a:r>
            <a:r>
              <a:rPr lang="en-ID" sz="2400" i="1" dirty="0"/>
              <a:t>()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i="1" dirty="0" err="1"/>
              <a:t>permainan</a:t>
            </a:r>
            <a:r>
              <a:rPr lang="en-ID" sz="2400" i="1" dirty="0"/>
              <a:t>()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i="1" dirty="0" err="1"/>
              <a:t>bantuan</a:t>
            </a:r>
            <a:r>
              <a:rPr lang="en-ID" sz="2400" i="1" dirty="0"/>
              <a:t>()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i="1" dirty="0" err="1"/>
              <a:t>jejak</a:t>
            </a:r>
            <a:r>
              <a:rPr lang="en-ID" sz="2400" i="1" dirty="0"/>
              <a:t>()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i="1" dirty="0"/>
              <a:t>quit()</a:t>
            </a:r>
            <a:r>
              <a:rPr lang="en-ID" sz="2400" dirty="0"/>
              <a:t>. Dari </a:t>
            </a:r>
            <a:r>
              <a:rPr lang="en-ID" sz="2400" i="1" dirty="0" err="1"/>
              <a:t>bantuan</a:t>
            </a:r>
            <a:r>
              <a:rPr lang="en-ID" sz="2400" i="1" dirty="0"/>
              <a:t>() </a:t>
            </a:r>
            <a:r>
              <a:rPr lang="en-ID" sz="2400" dirty="0" err="1"/>
              <a:t>mengalihkan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i="1" dirty="0" err="1"/>
              <a:t>tatacara</a:t>
            </a:r>
            <a:r>
              <a:rPr lang="en-ID" sz="2400" i="1" dirty="0"/>
              <a:t>()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i="1" dirty="0" err="1"/>
              <a:t>peraturan</a:t>
            </a:r>
            <a:r>
              <a:rPr lang="en-ID" sz="2400" i="1" dirty="0"/>
              <a:t>()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i="1" dirty="0"/>
              <a:t>copyright()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. </a:t>
            </a:r>
            <a:r>
              <a:rPr lang="en-ID" sz="2400" dirty="0" err="1"/>
              <a:t>Dalam</a:t>
            </a:r>
            <a:r>
              <a:rPr lang="en-ID" sz="2400" dirty="0"/>
              <a:t> Bahasa </a:t>
            </a:r>
            <a:r>
              <a:rPr lang="en-ID" sz="2400" dirty="0" err="1"/>
              <a:t>inggris</a:t>
            </a:r>
            <a:r>
              <a:rPr lang="en-ID" sz="2400" dirty="0"/>
              <a:t>,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saja</a:t>
            </a:r>
            <a:r>
              <a:rPr lang="en-ID" sz="2400" dirty="0"/>
              <a:t>,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saja</a:t>
            </a:r>
            <a:r>
              <a:rPr lang="en-ID" sz="2400" dirty="0"/>
              <a:t> Bahasa yang </a:t>
            </a:r>
            <a:r>
              <a:rPr lang="en-ID" sz="2400" dirty="0" err="1"/>
              <a:t>ditampilkan</a:t>
            </a:r>
            <a:r>
              <a:rPr lang="en-ID" sz="2400" dirty="0"/>
              <a:t> </a:t>
            </a:r>
            <a:r>
              <a:rPr lang="en-ID" sz="2400" dirty="0" err="1"/>
              <a:t>berbeda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Bahasa </a:t>
            </a:r>
            <a:r>
              <a:rPr lang="en-ID" sz="2400" dirty="0" err="1"/>
              <a:t>inggris</a:t>
            </a:r>
            <a:r>
              <a:rPr lang="en-ID" sz="2400" dirty="0"/>
              <a:t>.</a:t>
            </a:r>
            <a:endParaRPr lang="en-US" sz="2400" dirty="0"/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9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12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09"/>
            <a:ext cx="6614366" cy="2029279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01" y="2059230"/>
            <a:ext cx="7183197" cy="2184584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3. </a:t>
            </a:r>
            <a:r>
              <a:rPr lang="en-US" sz="5900" spc="-100" dirty="0" err="1"/>
              <a:t>Terdapat</a:t>
            </a:r>
            <a:r>
              <a:rPr lang="en-US" sz="5900" spc="-100" dirty="0"/>
              <a:t> </a:t>
            </a:r>
            <a:r>
              <a:rPr lang="en-US" sz="5900" spc="-100" dirty="0" err="1"/>
              <a:t>judul</a:t>
            </a:r>
            <a:r>
              <a:rPr lang="en-US" sz="5900" spc="-100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417755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54"/>
            <a:ext cx="7470709" cy="428858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509" y="172709"/>
            <a:ext cx="4458490" cy="38544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100" spc="-100" dirty="0"/>
              <a:t>4. </a:t>
            </a:r>
            <a:r>
              <a:rPr lang="en-US" sz="4100" spc="-100" dirty="0" err="1"/>
              <a:t>Terdapat</a:t>
            </a:r>
            <a:r>
              <a:rPr lang="en-US" sz="4100" spc="-100" dirty="0"/>
              <a:t> </a:t>
            </a:r>
            <a:r>
              <a:rPr lang="en-US" sz="4100" spc="-100" dirty="0" err="1"/>
              <a:t>fasilitas</a:t>
            </a:r>
            <a:r>
              <a:rPr lang="en-US" sz="4100" spc="-100" dirty="0"/>
              <a:t> </a:t>
            </a:r>
            <a:r>
              <a:rPr lang="en-US" sz="4100" i="1" spc="-100" dirty="0"/>
              <a:t>help</a:t>
            </a:r>
            <a:r>
              <a:rPr lang="en-US" sz="4100" spc="-100" dirty="0"/>
              <a:t> di program</a:t>
            </a:r>
          </a:p>
        </p:txBody>
      </p:sp>
    </p:spTree>
    <p:extLst>
      <p:ext uri="{BB962C8B-B14F-4D97-AF65-F5344CB8AC3E}">
        <p14:creationId xmlns:p14="http://schemas.microsoft.com/office/powerpoint/2010/main" val="121163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dikehendaki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755" y="331190"/>
            <a:ext cx="7315200" cy="2011614"/>
          </a:xfrm>
        </p:spPr>
        <p:txBody>
          <a:bodyPr>
            <a:normAutofit/>
          </a:bodyPr>
          <a:lstStyle/>
          <a:p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jalannya</a:t>
            </a:r>
            <a:r>
              <a:rPr lang="en-ID" sz="2400" dirty="0"/>
              <a:t> modular, </a:t>
            </a:r>
            <a:r>
              <a:rPr lang="en-ID" sz="2400" dirty="0" err="1"/>
              <a:t>maka</a:t>
            </a:r>
            <a:r>
              <a:rPr lang="en-ID" sz="2400" dirty="0"/>
              <a:t> program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menu </a:t>
            </a:r>
            <a:r>
              <a:rPr lang="en-ID" sz="2400" dirty="0" err="1"/>
              <a:t>sebelumnya</a:t>
            </a:r>
            <a:r>
              <a:rPr lang="en-ID" sz="2400" dirty="0"/>
              <a:t> dan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keluar</a:t>
            </a:r>
            <a:r>
              <a:rPr lang="en-ID" sz="2400" dirty="0"/>
              <a:t> </a:t>
            </a:r>
            <a:r>
              <a:rPr lang="en-ID" sz="2400" dirty="0" err="1"/>
              <a:t>jika</a:t>
            </a:r>
            <a:r>
              <a:rPr lang="en-ID" sz="2400" dirty="0"/>
              <a:t> </a:t>
            </a:r>
            <a:r>
              <a:rPr lang="en-ID" sz="2400" i="1" dirty="0"/>
              <a:t>user </a:t>
            </a:r>
            <a:r>
              <a:rPr lang="en-ID" sz="2400" dirty="0" err="1"/>
              <a:t>menekan</a:t>
            </a:r>
            <a:r>
              <a:rPr lang="en-ID" sz="2400" dirty="0"/>
              <a:t> menu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keluar</a:t>
            </a:r>
            <a:r>
              <a:rPr lang="en-ID" sz="2400" dirty="0"/>
              <a:t>. </a:t>
            </a:r>
            <a:r>
              <a:rPr lang="en-ID" sz="2400" dirty="0" err="1"/>
              <a:t>Berikut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contohnya</a:t>
            </a:r>
            <a:r>
              <a:rPr lang="en-ID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72235-E105-4EC3-B850-6A8B4D1C44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09" y="2114787"/>
            <a:ext cx="5982152" cy="2722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C6241EC0-F148-4002-B588-BA97B65256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55" y="3602832"/>
            <a:ext cx="4114799" cy="3255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08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GUESSING GAME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Description program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‘Guessing Game’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buatan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tebak-tebakkan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disambut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oleh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Bahasa 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dan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menanyakan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‘Y’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‘y’,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diarahkan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jejak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51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dikehendaki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755" y="331190"/>
            <a:ext cx="7315200" cy="2011614"/>
          </a:xfrm>
        </p:spPr>
        <p:txBody>
          <a:bodyPr>
            <a:normAutofit/>
          </a:bodyPr>
          <a:lstStyle/>
          <a:p>
            <a:r>
              <a:rPr lang="en-ID" dirty="0" err="1"/>
              <a:t>Begitu</a:t>
            </a:r>
            <a:r>
              <a:rPr lang="en-ID" dirty="0"/>
              <a:t> modular </a:t>
            </a:r>
            <a:r>
              <a:rPr lang="en-ID" dirty="0" err="1"/>
              <a:t>selesai</a:t>
            </a:r>
            <a:r>
              <a:rPr lang="en-ID" dirty="0"/>
              <a:t>, </a:t>
            </a:r>
            <a:r>
              <a:rPr lang="en-ID" i="1" dirty="0"/>
              <a:t>user </a:t>
            </a:r>
            <a:r>
              <a:rPr lang="en-ID" dirty="0" err="1"/>
              <a:t>menekan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ditangkap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getch</a:t>
            </a:r>
            <a:r>
              <a:rPr lang="en-ID" dirty="0"/>
              <a:t>()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pengalih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dibersihkan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menu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r>
              <a:rPr lang="en-ID" dirty="0" err="1"/>
              <a:t>Misalnya</a:t>
            </a:r>
            <a:r>
              <a:rPr lang="en-ID" dirty="0"/>
              <a:t> di menu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selain</a:t>
            </a:r>
            <a:r>
              <a:rPr lang="en-ID" dirty="0"/>
              <a:t> ‘y’ </a:t>
            </a:r>
            <a:r>
              <a:rPr lang="en-ID" dirty="0" err="1"/>
              <a:t>atau</a:t>
            </a:r>
            <a:r>
              <a:rPr lang="en-ID" dirty="0"/>
              <a:t> ‘Y’, </a:t>
            </a:r>
            <a:r>
              <a:rPr lang="en-ID" dirty="0" err="1"/>
              <a:t>bisa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5 yang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EC777-A088-4BEB-937E-38D8F84747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10" y="2295524"/>
            <a:ext cx="8009890" cy="3989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26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Program yang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handling, dan</a:t>
            </a:r>
            <a:br>
              <a:rPr lang="en-US" dirty="0"/>
            </a:br>
            <a:r>
              <a:rPr lang="en-US" dirty="0"/>
              <a:t>7.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0852" y="878758"/>
            <a:ext cx="6837820" cy="490158"/>
          </a:xfrm>
        </p:spPr>
        <p:txBody>
          <a:bodyPr>
            <a:normAutofit/>
          </a:bodyPr>
          <a:lstStyle/>
          <a:p>
            <a:r>
              <a:rPr lang="en-ID" dirty="0"/>
              <a:t>Ada 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i="1" dirty="0"/>
              <a:t>switch case </a:t>
            </a:r>
            <a:r>
              <a:rPr lang="en-ID" dirty="0" err="1"/>
              <a:t>dalam</a:t>
            </a:r>
            <a:r>
              <a:rPr lang="en-ID" dirty="0"/>
              <a:t> program.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A8CB8-4B3F-4FB7-967A-4C5D7C1517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52" y="2303671"/>
            <a:ext cx="7661563" cy="2241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04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AC2CB-748C-4E3E-8FD5-A4331C37883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24"/>
          <a:stretch/>
        </p:blipFill>
        <p:spPr bwMode="auto">
          <a:xfrm>
            <a:off x="5310259" y="759599"/>
            <a:ext cx="5988033" cy="533065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8. Program rapi sesuai standar, dan 9. Program dilengkapi komentar penjelasan pada source codenya  </a:t>
            </a:r>
          </a:p>
        </p:txBody>
      </p:sp>
    </p:spTree>
    <p:extLst>
      <p:ext uri="{BB962C8B-B14F-4D97-AF65-F5344CB8AC3E}">
        <p14:creationId xmlns:p14="http://schemas.microsoft.com/office/powerpoint/2010/main" val="299234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10.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pada program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029" y="2752482"/>
            <a:ext cx="7896885" cy="1543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2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Pembagian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tugas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512E040-8645-4DFB-9193-B92505CAC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808819"/>
              </p:ext>
            </p:extLst>
          </p:nvPr>
        </p:nvGraphicFramePr>
        <p:xfrm>
          <a:off x="3813192" y="616276"/>
          <a:ext cx="7624065" cy="562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459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38F2EC-C82A-467C-97A7-3D0206FB2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711797"/>
              </p:ext>
            </p:extLst>
          </p:nvPr>
        </p:nvGraphicFramePr>
        <p:xfrm>
          <a:off x="477078" y="122583"/>
          <a:ext cx="13371444" cy="6612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8C4118-64B5-436A-8F3B-9156CC50D7C4}"/>
              </a:ext>
            </a:extLst>
          </p:cNvPr>
          <p:cNvSpPr/>
          <p:nvPr/>
        </p:nvSpPr>
        <p:spPr>
          <a:xfrm>
            <a:off x="0" y="0"/>
            <a:ext cx="2186609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 dirty="0" err="1"/>
              <a:t>Kelebihan</a:t>
            </a:r>
            <a:r>
              <a:rPr lang="en-ID" sz="3600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79836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419B-9B85-45D2-AB70-DB1AED96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D" dirty="0" err="1"/>
              <a:t>Kekurangan</a:t>
            </a:r>
            <a:r>
              <a:rPr lang="en-ID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016345-A36A-408C-98E4-33599F059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52275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82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Pengembangan</a:t>
            </a:r>
            <a:r>
              <a:rPr lang="en-US" sz="4400" dirty="0">
                <a:solidFill>
                  <a:schemeClr val="bg1"/>
                </a:solidFill>
              </a:rPr>
              <a:t> yang </a:t>
            </a:r>
            <a:r>
              <a:rPr lang="en-US" sz="4400" dirty="0" err="1">
                <a:solidFill>
                  <a:schemeClr val="bg1"/>
                </a:solidFill>
              </a:rPr>
              <a:t>mungkin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bisa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dilakukan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FF54B9-DE88-4E4A-B3C5-A13176DAD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157298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35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E7557583-46C1-401D-8720-F72DCCCD2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887461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06B4458-0161-4A0B-8EE1-977DA4599227}"/>
              </a:ext>
            </a:extLst>
          </p:cNvPr>
          <p:cNvSpPr/>
          <p:nvPr/>
        </p:nvSpPr>
        <p:spPr>
          <a:xfrm>
            <a:off x="380993" y="4367639"/>
            <a:ext cx="11430014" cy="18502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dirty="0" err="1"/>
              <a:t>Pengembangan</a:t>
            </a:r>
            <a:r>
              <a:rPr lang="en-ID" sz="4000" dirty="0"/>
              <a:t> yang </a:t>
            </a:r>
            <a:r>
              <a:rPr lang="en-ID" sz="4000" dirty="0" err="1"/>
              <a:t>mungkin</a:t>
            </a:r>
            <a:r>
              <a:rPr lang="en-ID" sz="4000" dirty="0"/>
              <a:t> </a:t>
            </a:r>
            <a:r>
              <a:rPr lang="en-ID" sz="4000" dirty="0" err="1"/>
              <a:t>bisa</a:t>
            </a:r>
            <a:r>
              <a:rPr lang="en-ID" sz="4000" dirty="0"/>
              <a:t> </a:t>
            </a:r>
            <a:r>
              <a:rPr lang="en-ID" sz="4000" dirty="0" err="1"/>
              <a:t>dilakukan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985791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FA282-DBB4-493A-AE92-27C273E5D603}"/>
              </a:ext>
            </a:extLst>
          </p:cNvPr>
          <p:cNvSpPr txBox="1"/>
          <p:nvPr/>
        </p:nvSpPr>
        <p:spPr>
          <a:xfrm>
            <a:off x="1523152" y="2973535"/>
            <a:ext cx="9382825" cy="222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1. Loading Screen [</a:t>
            </a:r>
            <a:r>
              <a:rPr lang="en-ID" dirty="0">
                <a:hlinkClick r:id="rId2"/>
              </a:rPr>
              <a:t>https://www.youtube.com/watch?v=ZgsHKwdslIQ</a:t>
            </a:r>
            <a:r>
              <a:rPr lang="en-ID" dirty="0"/>
              <a:t>]</a:t>
            </a:r>
          </a:p>
          <a:p>
            <a:r>
              <a:rPr lang="en-ID" dirty="0" err="1"/>
              <a:t>Perubahan</a:t>
            </a:r>
            <a:r>
              <a:rPr lang="en-ID" dirty="0"/>
              <a:t>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koordinat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gerak</a:t>
            </a:r>
            <a:r>
              <a:rPr lang="en-ID" dirty="0"/>
              <a:t> loading screen.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2. Make and Import File [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https://www.youtube.com/watch?v=38I_AUMpKpQ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solidFill>
                  <a:srgbClr val="000000"/>
                </a:solidFill>
              </a:rPr>
              <a:t>Lebih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pembelajaran</a:t>
            </a:r>
            <a:r>
              <a:rPr lang="en-US" dirty="0">
                <a:solidFill>
                  <a:srgbClr val="000000"/>
                </a:solidFill>
              </a:rPr>
              <a:t> syntax </a:t>
            </a:r>
            <a:r>
              <a:rPr lang="en-US" dirty="0" err="1">
                <a:solidFill>
                  <a:srgbClr val="000000"/>
                </a:solidFill>
              </a:rPr>
              <a:t>lewat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tutorialnya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thenewboston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3. Time import [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https://en.wikipedia.org/wiki/C_date_and_time_functions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solidFill>
                  <a:srgbClr val="000000"/>
                </a:solidFill>
              </a:rPr>
              <a:t>Perubahan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Kombinasi</a:t>
            </a:r>
            <a:r>
              <a:rPr lang="en-US" dirty="0">
                <a:solidFill>
                  <a:srgbClr val="000000"/>
                </a:solidFill>
              </a:rPr>
              <a:t> import </a:t>
            </a:r>
            <a:r>
              <a:rPr lang="en-US" dirty="0" err="1">
                <a:solidFill>
                  <a:srgbClr val="000000"/>
                </a:solidFill>
              </a:rPr>
              <a:t>waktu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</a:t>
            </a:r>
            <a:r>
              <a:rPr lang="en-US" dirty="0">
                <a:solidFill>
                  <a:srgbClr val="000000"/>
                </a:solidFill>
              </a:rPr>
              <a:t> file.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556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11E3CB-5B04-47BF-82B9-06A9AF9C0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047851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F5362B-08AD-47A8-83E2-3C2C2DD755F0}"/>
              </a:ext>
            </a:extLst>
          </p:cNvPr>
          <p:cNvSpPr txBox="1"/>
          <p:nvPr/>
        </p:nvSpPr>
        <p:spPr>
          <a:xfrm>
            <a:off x="1698170" y="5664208"/>
            <a:ext cx="923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b="1" dirty="0" err="1">
                <a:solidFill>
                  <a:schemeClr val="bg1"/>
                </a:solidFill>
              </a:rPr>
              <a:t>Tipe</a:t>
            </a:r>
            <a:r>
              <a:rPr lang="en-ID" sz="3600" b="1" dirty="0">
                <a:solidFill>
                  <a:schemeClr val="bg1"/>
                </a:solidFill>
              </a:rPr>
              <a:t> </a:t>
            </a:r>
            <a:r>
              <a:rPr lang="en-ID" sz="3600" b="1" dirty="0" err="1">
                <a:solidFill>
                  <a:schemeClr val="bg1"/>
                </a:solidFill>
              </a:rPr>
              <a:t>permainan</a:t>
            </a:r>
            <a:r>
              <a:rPr lang="en-ID" sz="3600" b="1" dirty="0">
                <a:solidFill>
                  <a:schemeClr val="bg1"/>
                </a:solidFill>
              </a:rPr>
              <a:t> yang </a:t>
            </a:r>
            <a:r>
              <a:rPr lang="en-ID" sz="3600" b="1" dirty="0" err="1">
                <a:solidFill>
                  <a:schemeClr val="bg1"/>
                </a:solidFill>
              </a:rPr>
              <a:t>tersedia</a:t>
            </a:r>
            <a:r>
              <a:rPr lang="en-ID" sz="3600" b="1" dirty="0">
                <a:solidFill>
                  <a:schemeClr val="bg1"/>
                </a:solidFill>
              </a:rPr>
              <a:t> </a:t>
            </a:r>
            <a:r>
              <a:rPr lang="en-ID" sz="3600" b="1" dirty="0" err="1">
                <a:solidFill>
                  <a:schemeClr val="bg1"/>
                </a:solidFill>
              </a:rPr>
              <a:t>dalam</a:t>
            </a:r>
            <a:r>
              <a:rPr lang="en-ID" sz="3600" b="1" dirty="0">
                <a:solidFill>
                  <a:schemeClr val="bg1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308655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9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Proses </a:t>
            </a:r>
            <a:r>
              <a:rPr lang="en-US" i="1" dirty="0"/>
              <a:t>Default Game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D3A43-0636-4CE9-9152-743DECF41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317451"/>
              </p:ext>
            </p:extLst>
          </p:nvPr>
        </p:nvGraphicFramePr>
        <p:xfrm>
          <a:off x="384046" y="192672"/>
          <a:ext cx="11423905" cy="387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5EDC0972-9147-4BE2-AA3D-22EA01E419E7}"/>
              </a:ext>
            </a:extLst>
          </p:cNvPr>
          <p:cNvSpPr/>
          <p:nvPr/>
        </p:nvSpPr>
        <p:spPr>
          <a:xfrm rot="10800000">
            <a:off x="3970089" y="3760868"/>
            <a:ext cx="7328452" cy="11908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7F049-97B0-4C15-976E-4ED9A3BB6068}"/>
              </a:ext>
            </a:extLst>
          </p:cNvPr>
          <p:cNvSpPr txBox="1"/>
          <p:nvPr/>
        </p:nvSpPr>
        <p:spPr>
          <a:xfrm>
            <a:off x="5904585" y="4125450"/>
            <a:ext cx="37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/>
              <a:t>Berulang</a:t>
            </a:r>
            <a:r>
              <a:rPr lang="en-ID" sz="2400" dirty="0"/>
              <a:t> </a:t>
            </a:r>
            <a:r>
              <a:rPr lang="en-ID" sz="2400" dirty="0" err="1"/>
              <a:t>hingga</a:t>
            </a:r>
            <a:r>
              <a:rPr lang="en-ID" sz="2400" dirty="0"/>
              <a:t> stage </a:t>
            </a:r>
            <a:r>
              <a:rPr lang="en-ID" sz="2400" dirty="0" err="1"/>
              <a:t>habis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77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Proses </a:t>
            </a:r>
            <a:r>
              <a:rPr lang="en-US" sz="4400" i="1" dirty="0">
                <a:solidFill>
                  <a:schemeClr val="bg1"/>
                </a:solidFill>
              </a:rPr>
              <a:t>Custom Game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secara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garis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besar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5F04E15-9364-4809-8D9E-881489607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092377"/>
              </p:ext>
            </p:extLst>
          </p:nvPr>
        </p:nvGraphicFramePr>
        <p:xfrm>
          <a:off x="380993" y="-195693"/>
          <a:ext cx="11423905" cy="387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E0E0EC08-7C83-49F6-965E-88F72546FCDE}"/>
              </a:ext>
            </a:extLst>
          </p:cNvPr>
          <p:cNvSpPr/>
          <p:nvPr/>
        </p:nvSpPr>
        <p:spPr>
          <a:xfrm rot="10800000">
            <a:off x="4412974" y="3372502"/>
            <a:ext cx="6882514" cy="8681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33FE6-8D6A-4F47-B6ED-A62AC27EE528}"/>
              </a:ext>
            </a:extLst>
          </p:cNvPr>
          <p:cNvSpPr txBox="1"/>
          <p:nvPr/>
        </p:nvSpPr>
        <p:spPr>
          <a:xfrm>
            <a:off x="5901532" y="3474079"/>
            <a:ext cx="37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/>
              <a:t>Berulang</a:t>
            </a:r>
            <a:r>
              <a:rPr lang="en-ID" sz="2400" dirty="0"/>
              <a:t> </a:t>
            </a:r>
            <a:r>
              <a:rPr lang="en-ID" sz="2400" dirty="0" err="1"/>
              <a:t>hingga</a:t>
            </a:r>
            <a:r>
              <a:rPr lang="en-ID" sz="2400" dirty="0"/>
              <a:t> stage </a:t>
            </a:r>
            <a:r>
              <a:rPr lang="en-ID" sz="2400" dirty="0" err="1"/>
              <a:t>habis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4967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EBE9C107-B661-4BC3-845B-E6DA4EDE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2" y="8649"/>
            <a:ext cx="10531796" cy="684935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3C6702-2A56-487D-ABA6-F471030EE87E}"/>
              </a:ext>
            </a:extLst>
          </p:cNvPr>
          <p:cNvSpPr/>
          <p:nvPr/>
        </p:nvSpPr>
        <p:spPr>
          <a:xfrm>
            <a:off x="0" y="576600"/>
            <a:ext cx="3313043" cy="61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Main structure</a:t>
            </a:r>
          </a:p>
        </p:txBody>
      </p:sp>
    </p:spTree>
    <p:extLst>
      <p:ext uri="{BB962C8B-B14F-4D97-AF65-F5344CB8AC3E}">
        <p14:creationId xmlns:p14="http://schemas.microsoft.com/office/powerpoint/2010/main" val="174007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8F0191F4-8FF5-469F-8D4B-6CBB0912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43" y="0"/>
            <a:ext cx="9826113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BC4088-2DE0-4B62-A42F-D8615F03EE4C}"/>
              </a:ext>
            </a:extLst>
          </p:cNvPr>
          <p:cNvSpPr/>
          <p:nvPr/>
        </p:nvSpPr>
        <p:spPr>
          <a:xfrm>
            <a:off x="8878957" y="4379974"/>
            <a:ext cx="3313043" cy="61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Game structure</a:t>
            </a:r>
          </a:p>
        </p:txBody>
      </p:sp>
    </p:spTree>
    <p:extLst>
      <p:ext uri="{BB962C8B-B14F-4D97-AF65-F5344CB8AC3E}">
        <p14:creationId xmlns:p14="http://schemas.microsoft.com/office/powerpoint/2010/main" val="25085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236194-A2F3-4830-9D71-BD8D3C74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47" y="891809"/>
            <a:ext cx="9801905" cy="507438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F58B0E-00D1-4180-A931-6EC2D0FE63C7}"/>
              </a:ext>
            </a:extLst>
          </p:cNvPr>
          <p:cNvSpPr/>
          <p:nvPr/>
        </p:nvSpPr>
        <p:spPr>
          <a:xfrm>
            <a:off x="0" y="576600"/>
            <a:ext cx="3313043" cy="61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Help structure</a:t>
            </a:r>
          </a:p>
        </p:txBody>
      </p:sp>
    </p:spTree>
    <p:extLst>
      <p:ext uri="{BB962C8B-B14F-4D97-AF65-F5344CB8AC3E}">
        <p14:creationId xmlns:p14="http://schemas.microsoft.com/office/powerpoint/2010/main" val="13178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C8A0EB-DA31-4005-88D5-26ED3AAD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95" y="446868"/>
            <a:ext cx="9570210" cy="596426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7D620F-3FC4-46BE-8CBD-40E94B981651}"/>
              </a:ext>
            </a:extLst>
          </p:cNvPr>
          <p:cNvSpPr/>
          <p:nvPr/>
        </p:nvSpPr>
        <p:spPr>
          <a:xfrm>
            <a:off x="8878957" y="1066931"/>
            <a:ext cx="3313043" cy="61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History structure</a:t>
            </a:r>
          </a:p>
        </p:txBody>
      </p:sp>
    </p:spTree>
    <p:extLst>
      <p:ext uri="{BB962C8B-B14F-4D97-AF65-F5344CB8AC3E}">
        <p14:creationId xmlns:p14="http://schemas.microsoft.com/office/powerpoint/2010/main" val="29448750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280</TotalTime>
  <Words>1222</Words>
  <Application>Microsoft Office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Corbel</vt:lpstr>
      <vt:lpstr>Times New Roman</vt:lpstr>
      <vt:lpstr>Wingdings 2</vt:lpstr>
      <vt:lpstr>Frame</vt:lpstr>
      <vt:lpstr>PROJECT AKHIR PEMROGRAMAN PTK-A</vt:lpstr>
      <vt:lpstr>GUESSING GAME </vt:lpstr>
      <vt:lpstr>PowerPoint Presentation</vt:lpstr>
      <vt:lpstr>Proses Default Game secara garis besar</vt:lpstr>
      <vt:lpstr>Proses Custom Game secara garis besar</vt:lpstr>
      <vt:lpstr>PowerPoint Presentation</vt:lpstr>
      <vt:lpstr>PowerPoint Presentation</vt:lpstr>
      <vt:lpstr>PowerPoint Presentation</vt:lpstr>
      <vt:lpstr>PowerPoint Presentation</vt:lpstr>
      <vt:lpstr>1. KOMPLEKTISITAS MASALAH YANG DISELESAIKAN </vt:lpstr>
      <vt:lpstr>1. KOMPLEKTISITAS MASALAH YANG DISELESAIKAN </vt:lpstr>
      <vt:lpstr>1. KOMPLEKTISITAS MASALAH YANG DISELESAIKAN </vt:lpstr>
      <vt:lpstr>1. KOMPLEKTISITAS MASALAH YANG DISELESAIKAN </vt:lpstr>
      <vt:lpstr>2. Relevansi Implementasi Program, Originalitas, dan Implementasi Modular</vt:lpstr>
      <vt:lpstr>2. Relevansi Implementasi Program, Originalitas, dan Implementasi Modular</vt:lpstr>
      <vt:lpstr>2. Relevansi Implementasi Program, Originalitas, dan Implementasi Modular</vt:lpstr>
      <vt:lpstr>3. Terdapat judul program</vt:lpstr>
      <vt:lpstr>4. Terdapat fasilitas help di program</vt:lpstr>
      <vt:lpstr>5. Program dapat dijalankan berulang dan hanya keluar saat dikehendaki</vt:lpstr>
      <vt:lpstr>5. Program dapat dijalankan berulang dan hanya keluar saat dikehendaki</vt:lpstr>
      <vt:lpstr>6. Program yang menerapkan mekanisme eror handling, dan 7. Program dapat menampilkan pesan kesalahan </vt:lpstr>
      <vt:lpstr>8. Program rapi sesuai standar, dan 9. Program dilengkapi komentar penjelasan pada source codenya  </vt:lpstr>
      <vt:lpstr>10. Variabel yang digunakan pada program jelas dan merepresentasikan artinya </vt:lpstr>
      <vt:lpstr>Pembagian tugas</vt:lpstr>
      <vt:lpstr>PowerPoint Presentation</vt:lpstr>
      <vt:lpstr>Kekurangan program</vt:lpstr>
      <vt:lpstr>Pengembangan yang mungkin bisa dilakukan</vt:lpstr>
      <vt:lpstr>PowerPoint Presentation</vt:lpstr>
      <vt:lpstr>Referensi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AKHIR PEMROGRAMAN PTK-A</dc:title>
  <dc:creator>Nurjannah Cintya Adiningsih</dc:creator>
  <cp:lastModifiedBy>Ferlinda</cp:lastModifiedBy>
  <cp:revision>26</cp:revision>
  <dcterms:created xsi:type="dcterms:W3CDTF">2018-05-15T19:24:09Z</dcterms:created>
  <dcterms:modified xsi:type="dcterms:W3CDTF">2018-05-23T07:57:25Z</dcterms:modified>
</cp:coreProperties>
</file>