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Ferlito</a:t>
            </a:r>
            <a:r>
              <a:rPr lang="it-IT" dirty="0">
                <a:solidFill>
                  <a:srgbClr val="FFFFFF"/>
                </a:solidFill>
              </a:rPr>
              <a:t> Mario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O46002071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618594" y="641131"/>
            <a:ext cx="9735206" cy="5016164"/>
          </a:xfrm>
        </p:spPr>
        <p:txBody>
          <a:bodyPr>
            <a:normAutofit/>
          </a:bodyPr>
          <a:lstStyle/>
          <a:p>
            <a:r>
              <a:rPr lang="it-IT" dirty="0"/>
              <a:t>Le due API che ho incorporato nel mio sito sono:</a:t>
            </a:r>
          </a:p>
          <a:p>
            <a:r>
              <a:rPr lang="it-IT" dirty="0"/>
              <a:t>1- QUARANTINE: è un api che mi restituisce vari dati aggiornati dei contagi da Covid-19 tra cui le morti e i casi totali per ciascun posto che l’utente vuole visitare.</a:t>
            </a:r>
          </a:p>
          <a:p>
            <a:endParaRPr lang="it-IT" dirty="0"/>
          </a:p>
          <a:p>
            <a:r>
              <a:rPr lang="it-IT" dirty="0"/>
              <a:t>2-ABSTRACT: è un API di </a:t>
            </a:r>
            <a:r>
              <a:rPr lang="it-IT" dirty="0" err="1"/>
              <a:t>geolocalizzazione</a:t>
            </a:r>
            <a:r>
              <a:rPr lang="it-IT" dirty="0"/>
              <a:t> che restituisce all’utente che si collega al sito il suo IP e la sua posizione geografica.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9058552" y="636300"/>
            <a:ext cx="6266895" cy="529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1-API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4D582E-246B-0049-8A06-7407A5647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71349"/>
            <a:ext cx="8764172" cy="198949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4DD823-7AD5-A148-B1FF-CCD6EC6B7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07" y="2249827"/>
            <a:ext cx="8285870" cy="409674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589F21-396E-4F44-9224-6EBE63496F00}"/>
              </a:ext>
            </a:extLst>
          </p:cNvPr>
          <p:cNvSpPr txBox="1"/>
          <p:nvPr/>
        </p:nvSpPr>
        <p:spPr>
          <a:xfrm>
            <a:off x="8918917" y="5158801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2-API</a:t>
            </a:r>
          </a:p>
        </p:txBody>
      </p:sp>
    </p:spTree>
    <p:extLst>
      <p:ext uri="{BB962C8B-B14F-4D97-AF65-F5344CB8AC3E}">
        <p14:creationId xmlns:p14="http://schemas.microsoft.com/office/powerpoint/2010/main" val="734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7262648" y="379828"/>
            <a:ext cx="4793227" cy="5176910"/>
          </a:xfrm>
        </p:spPr>
        <p:txBody>
          <a:bodyPr>
            <a:normAutofit/>
          </a:bodyPr>
          <a:lstStyle/>
          <a:p>
            <a:r>
              <a:rPr lang="it-IT" dirty="0"/>
              <a:t>Nella prima ho implementato una ricerca tramite barra cosi da permettere all’utente di cercare i dati in base a quello che sta cercando.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06E556-3474-734F-89E3-273C36ACD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8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271803" y="281354"/>
            <a:ext cx="3784072" cy="4595409"/>
          </a:xfrm>
        </p:spPr>
        <p:txBody>
          <a:bodyPr>
            <a:normAutofit/>
          </a:bodyPr>
          <a:lstStyle/>
          <a:p>
            <a:r>
              <a:rPr lang="it-IT" dirty="0"/>
              <a:t>Continuo della funzione 1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A96685-F12D-1541-B2EB-DB42059F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7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9005680" y="228802"/>
            <a:ext cx="2951259" cy="4595409"/>
          </a:xfrm>
        </p:spPr>
        <p:txBody>
          <a:bodyPr>
            <a:normAutofit/>
          </a:bodyPr>
          <a:lstStyle/>
          <a:p>
            <a:r>
              <a:rPr lang="it-IT" dirty="0"/>
              <a:t>La seconda API si attiva appena l’utente carica la pagina mostrando a schermo: posizione e il suo indirizzo </a:t>
            </a:r>
            <a:r>
              <a:rPr lang="it-IT" dirty="0" err="1"/>
              <a:t>ip</a:t>
            </a:r>
            <a:r>
              <a:rPr lang="it-IT" dirty="0"/>
              <a:t>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E8EBF1-11A4-D94A-88FC-B7078A7A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123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mario ferlito</cp:lastModifiedBy>
  <cp:revision>22</cp:revision>
  <dcterms:created xsi:type="dcterms:W3CDTF">2021-03-24T16:57:46Z</dcterms:created>
  <dcterms:modified xsi:type="dcterms:W3CDTF">2021-04-26T15:41:29Z</dcterms:modified>
</cp:coreProperties>
</file>