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Prototipo Proyecto</a:t>
            </a:r>
            <a:endParaRPr lang="es-EC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 smtClean="0"/>
              <a:t>Luis Fernando Granda- Darwin Antonio Guajala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190372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Ingreso de Usuarios</a:t>
            </a:r>
            <a:endParaRPr lang="es-EC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2018" y="1825625"/>
            <a:ext cx="53905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204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Matriculación – Titulación</a:t>
            </a:r>
            <a:endParaRPr lang="es-EC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2018" y="1825625"/>
            <a:ext cx="53905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811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Información Requerida</a:t>
            </a:r>
            <a:endParaRPr lang="es-EC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2018" y="1825625"/>
            <a:ext cx="53905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480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Componentes Educativos</a:t>
            </a:r>
            <a:endParaRPr lang="es-EC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2018" y="1825625"/>
            <a:ext cx="53905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335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Términos y Condiciones</a:t>
            </a:r>
            <a:endParaRPr lang="es-EC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2018" y="1825625"/>
            <a:ext cx="53905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213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83054" y="2967335"/>
            <a:ext cx="80259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 DE LA PRESENTACIÓN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12497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7</TotalTime>
  <Words>25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Depth</vt:lpstr>
      <vt:lpstr>Prototipo Proyecto</vt:lpstr>
      <vt:lpstr>Ingreso de Usuarios</vt:lpstr>
      <vt:lpstr>Matriculación – Titulación</vt:lpstr>
      <vt:lpstr>Información Requerida</vt:lpstr>
      <vt:lpstr>Componentes Educativos</vt:lpstr>
      <vt:lpstr>Términos y Condiciones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Prototipo Proyecto</dc:title>
  <dc:creator>Luis Fernando Granda Morales</dc:creator>
  <cp:lastModifiedBy>Luis Fernando Granda Morales</cp:lastModifiedBy>
  <cp:revision>1</cp:revision>
  <dcterms:created xsi:type="dcterms:W3CDTF">2014-01-21T20:21:13Z</dcterms:created>
  <dcterms:modified xsi:type="dcterms:W3CDTF">2014-01-21T20:29:07Z</dcterms:modified>
</cp:coreProperties>
</file>