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SISTEMA DE MATRICULACIÓN</a:t>
            </a:r>
            <a:endParaRPr lang="es-EC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 smtClean="0"/>
              <a:t>DARWIN GUAJALA-LUIS GRANDA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55512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Ventana Registro de Estudiantes</a:t>
            </a:r>
            <a:endParaRPr lang="es-EC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6456" y="2336800"/>
            <a:ext cx="4783064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9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Ventana Componentes educativos</a:t>
            </a:r>
            <a:endParaRPr lang="es-EC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6456" y="2336800"/>
            <a:ext cx="4783064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1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Ventana Registro Nuevos usuarios</a:t>
            </a:r>
            <a:endParaRPr lang="es-EC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5437" y="2336800"/>
            <a:ext cx="5545101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1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Ventana </a:t>
            </a:r>
            <a:r>
              <a:rPr lang="es-EC" dirty="0" err="1" smtClean="0"/>
              <a:t>Login</a:t>
            </a:r>
            <a:endParaRPr lang="es-EC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6456" y="2326526"/>
            <a:ext cx="4783064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0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Ventana  Titulació</a:t>
            </a:r>
            <a:r>
              <a:rPr lang="es-EC" dirty="0"/>
              <a:t>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2626" y="2336800"/>
            <a:ext cx="4790724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1700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243</TotalTime>
  <Words>21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SISTEMA DE MATRICULACIÓN</vt:lpstr>
      <vt:lpstr>Ventana Registro de Estudiantes</vt:lpstr>
      <vt:lpstr>Ventana Componentes educativos</vt:lpstr>
      <vt:lpstr>Ventana Registro Nuevos usuarios</vt:lpstr>
      <vt:lpstr>Ventana Login</vt:lpstr>
      <vt:lpstr>Ventana  Titulación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MATRICULACIÓN</dc:title>
  <dc:creator>Luis Fernando Granda Morales</dc:creator>
  <cp:lastModifiedBy>Luis Fernando Granda Morales</cp:lastModifiedBy>
  <cp:revision>5</cp:revision>
  <dcterms:created xsi:type="dcterms:W3CDTF">2014-01-29T16:20:21Z</dcterms:created>
  <dcterms:modified xsi:type="dcterms:W3CDTF">2014-02-03T15:43:20Z</dcterms:modified>
</cp:coreProperties>
</file>