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35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44D9B-AC30-44E5-B9E7-A591EFB2A50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05FEF-F1CD-485B-9321-908322C57888}">
      <dgm:prSet phldrT="[Text]"/>
      <dgm:spPr/>
      <dgm:t>
        <a:bodyPr/>
        <a:lstStyle/>
        <a:p>
          <a:r>
            <a:rPr lang="az-Latn-AZ" dirty="0"/>
            <a:t>Veb portaldan tenant yaradılır</a:t>
          </a:r>
          <a:endParaRPr lang="en-US" dirty="0"/>
        </a:p>
      </dgm:t>
    </dgm:pt>
    <dgm:pt modelId="{4F13F503-5507-4511-AB5A-A42B969A64E9}" type="parTrans" cxnId="{59D71C8C-9448-42B6-8504-D36E4B6B0391}">
      <dgm:prSet/>
      <dgm:spPr/>
      <dgm:t>
        <a:bodyPr/>
        <a:lstStyle/>
        <a:p>
          <a:endParaRPr lang="en-US"/>
        </a:p>
      </dgm:t>
    </dgm:pt>
    <dgm:pt modelId="{A77C4A67-0C2A-4073-88F7-87BCF87DEB6F}" type="sibTrans" cxnId="{59D71C8C-9448-42B6-8504-D36E4B6B0391}">
      <dgm:prSet/>
      <dgm:spPr/>
      <dgm:t>
        <a:bodyPr/>
        <a:lstStyle/>
        <a:p>
          <a:endParaRPr lang="en-US"/>
        </a:p>
      </dgm:t>
    </dgm:pt>
    <dgm:pt modelId="{FE8E8E1E-448A-4B27-B0D1-70D3B7A6B7CE}">
      <dgm:prSet phldrT="[Text]"/>
      <dgm:spPr/>
      <dgm:t>
        <a:bodyPr/>
        <a:lstStyle/>
        <a:p>
          <a:r>
            <a:rPr lang="az-Latn-AZ" dirty="0"/>
            <a:t>Tenant admini həmin portala daxil olub satmaq istədiyi malları ora daxil edir</a:t>
          </a:r>
          <a:endParaRPr lang="en-US" dirty="0"/>
        </a:p>
      </dgm:t>
    </dgm:pt>
    <dgm:pt modelId="{C3D7B03B-8D49-4BE7-ABD6-3DDAECC5461B}" type="parTrans" cxnId="{4BCD69D6-48AC-497E-8EC5-1CD66BC743BB}">
      <dgm:prSet/>
      <dgm:spPr/>
      <dgm:t>
        <a:bodyPr/>
        <a:lstStyle/>
        <a:p>
          <a:endParaRPr lang="en-US"/>
        </a:p>
      </dgm:t>
    </dgm:pt>
    <dgm:pt modelId="{9F95405C-8726-47D7-AC4B-500528F0871E}" type="sibTrans" cxnId="{4BCD69D6-48AC-497E-8EC5-1CD66BC743BB}">
      <dgm:prSet/>
      <dgm:spPr/>
      <dgm:t>
        <a:bodyPr/>
        <a:lstStyle/>
        <a:p>
          <a:endParaRPr lang="en-US"/>
        </a:p>
      </dgm:t>
    </dgm:pt>
    <dgm:pt modelId="{DC2C092A-FDC0-4691-8CA5-68D74130CB1D}">
      <dgm:prSet phldrT="[Text]"/>
      <dgm:spPr/>
      <dgm:t>
        <a:bodyPr/>
        <a:lstStyle/>
        <a:p>
          <a:r>
            <a:rPr lang="az-Latn-AZ" dirty="0"/>
            <a:t>Tenant satış elədiyi mağazalarını ora daxil edir</a:t>
          </a:r>
          <a:endParaRPr lang="en-US" dirty="0"/>
        </a:p>
      </dgm:t>
    </dgm:pt>
    <dgm:pt modelId="{F4614A0A-13AC-4C14-B503-A37DE33CD5B2}" type="parTrans" cxnId="{6C983545-0D2E-4AFB-9285-B65C1E62267A}">
      <dgm:prSet/>
      <dgm:spPr/>
      <dgm:t>
        <a:bodyPr/>
        <a:lstStyle/>
        <a:p>
          <a:endParaRPr lang="en-US"/>
        </a:p>
      </dgm:t>
    </dgm:pt>
    <dgm:pt modelId="{8FACA9A2-A2B4-4BE6-9553-58EA7B6704E0}" type="sibTrans" cxnId="{6C983545-0D2E-4AFB-9285-B65C1E62267A}">
      <dgm:prSet/>
      <dgm:spPr/>
      <dgm:t>
        <a:bodyPr/>
        <a:lstStyle/>
        <a:p>
          <a:endParaRPr lang="en-US"/>
        </a:p>
      </dgm:t>
    </dgm:pt>
    <dgm:pt modelId="{4D23B048-9B1E-4533-94D5-01FE7294A34D}">
      <dgm:prSet phldrT="[Text]"/>
      <dgm:spPr/>
      <dgm:t>
        <a:bodyPr/>
        <a:lstStyle/>
        <a:p>
          <a:r>
            <a:rPr lang="az-Latn-AZ" dirty="0"/>
            <a:t>Müştəri və çatdırıcı appdən qeydiyyatdan keçib daxil olur</a:t>
          </a:r>
          <a:endParaRPr lang="en-US" dirty="0"/>
        </a:p>
      </dgm:t>
    </dgm:pt>
    <dgm:pt modelId="{580D762F-99AE-4AE0-884C-6CE0A2DA94E5}" type="parTrans" cxnId="{F7CF06C8-4E71-4E72-8016-10CA6542EE23}">
      <dgm:prSet/>
      <dgm:spPr/>
      <dgm:t>
        <a:bodyPr/>
        <a:lstStyle/>
        <a:p>
          <a:endParaRPr lang="en-US"/>
        </a:p>
      </dgm:t>
    </dgm:pt>
    <dgm:pt modelId="{1556BBD0-C628-4450-97DC-24AE1C21B2F2}" type="sibTrans" cxnId="{F7CF06C8-4E71-4E72-8016-10CA6542EE23}">
      <dgm:prSet/>
      <dgm:spPr/>
      <dgm:t>
        <a:bodyPr/>
        <a:lstStyle/>
        <a:p>
          <a:endParaRPr lang="en-US"/>
        </a:p>
      </dgm:t>
    </dgm:pt>
    <dgm:pt modelId="{A7BC4A24-FA03-426E-81B1-E003A30E6B3C}">
      <dgm:prSet phldrT="[Text]"/>
      <dgm:spPr/>
      <dgm:t>
        <a:bodyPr/>
        <a:lstStyle/>
        <a:p>
          <a:r>
            <a:rPr lang="az-Latn-AZ" dirty="0"/>
            <a:t>Müştəri istədiyi tenantdan alışveriş edib səbəti/sifarişi göndərir.</a:t>
          </a:r>
          <a:endParaRPr lang="en-US" dirty="0"/>
        </a:p>
      </dgm:t>
    </dgm:pt>
    <dgm:pt modelId="{44A018C9-AB54-4133-ADD6-80F3C81423C9}" type="parTrans" cxnId="{4841A8EA-8AE7-439B-AA68-EC6DE1859163}">
      <dgm:prSet/>
      <dgm:spPr/>
      <dgm:t>
        <a:bodyPr/>
        <a:lstStyle/>
        <a:p>
          <a:endParaRPr lang="en-US"/>
        </a:p>
      </dgm:t>
    </dgm:pt>
    <dgm:pt modelId="{5641706E-CEA1-4933-9380-B97229888E7B}" type="sibTrans" cxnId="{4841A8EA-8AE7-439B-AA68-EC6DE1859163}">
      <dgm:prSet/>
      <dgm:spPr/>
      <dgm:t>
        <a:bodyPr/>
        <a:lstStyle/>
        <a:p>
          <a:endParaRPr lang="en-US"/>
        </a:p>
      </dgm:t>
    </dgm:pt>
    <dgm:pt modelId="{90442BC5-FEB6-446C-B54C-41EF19DC324F}">
      <dgm:prSet phldrT="[Text]"/>
      <dgm:spPr/>
      <dgm:t>
        <a:bodyPr/>
        <a:lstStyle/>
        <a:p>
          <a:r>
            <a:rPr lang="az-Latn-AZ" dirty="0"/>
            <a:t>Sifarişə tenant portaldan baxır, hansı mağazadan bu sifariş yığılacaqsa onu seçir (və ya default mağaza) və hazırladıqca sifarişin statusunu yeniləyir.</a:t>
          </a:r>
          <a:endParaRPr lang="en-US" dirty="0"/>
        </a:p>
      </dgm:t>
    </dgm:pt>
    <dgm:pt modelId="{08CC0B0D-2FF6-4E45-9741-04AE70370183}" type="parTrans" cxnId="{B0C656BC-4C59-4D0D-917E-E1752226996B}">
      <dgm:prSet/>
      <dgm:spPr/>
      <dgm:t>
        <a:bodyPr/>
        <a:lstStyle/>
        <a:p>
          <a:endParaRPr lang="en-US"/>
        </a:p>
      </dgm:t>
    </dgm:pt>
    <dgm:pt modelId="{5E63C769-6644-46A9-AC17-74F55BE4816E}" type="sibTrans" cxnId="{B0C656BC-4C59-4D0D-917E-E1752226996B}">
      <dgm:prSet/>
      <dgm:spPr/>
      <dgm:t>
        <a:bodyPr/>
        <a:lstStyle/>
        <a:p>
          <a:endParaRPr lang="en-US"/>
        </a:p>
      </dgm:t>
    </dgm:pt>
    <dgm:pt modelId="{7C502D5E-B48A-49DB-9C09-1EA9181CE9D5}">
      <dgm:prSet phldrT="[Text]"/>
      <dgm:spPr/>
      <dgm:t>
        <a:bodyPr/>
        <a:lstStyle/>
        <a:p>
          <a:r>
            <a:rPr lang="az-Latn-AZ" dirty="0"/>
            <a:t>Sifariş «Çatdırılmaq üçün gəzləyir» statusunda olarkən kuryer üçün appdə görünür olur.</a:t>
          </a:r>
          <a:endParaRPr lang="en-US" dirty="0"/>
        </a:p>
      </dgm:t>
    </dgm:pt>
    <dgm:pt modelId="{B32FAB69-09B8-4D3D-B1D7-45621FD063E0}" type="parTrans" cxnId="{47C7A6D6-3071-4BAF-A8E1-D7AAA7ED0F0A}">
      <dgm:prSet/>
      <dgm:spPr/>
      <dgm:t>
        <a:bodyPr/>
        <a:lstStyle/>
        <a:p>
          <a:endParaRPr lang="en-US"/>
        </a:p>
      </dgm:t>
    </dgm:pt>
    <dgm:pt modelId="{21639465-E047-4522-BB70-7E4FAE81A284}" type="sibTrans" cxnId="{47C7A6D6-3071-4BAF-A8E1-D7AAA7ED0F0A}">
      <dgm:prSet/>
      <dgm:spPr/>
      <dgm:t>
        <a:bodyPr/>
        <a:lstStyle/>
        <a:p>
          <a:endParaRPr lang="en-US"/>
        </a:p>
      </dgm:t>
    </dgm:pt>
    <dgm:pt modelId="{A22AFB01-D871-465C-85FB-0E1945089EF7}">
      <dgm:prSet phldrT="[Text]"/>
      <dgm:spPr/>
      <dgm:t>
        <a:bodyPr/>
        <a:lstStyle/>
        <a:p>
          <a:r>
            <a:rPr lang="az-Latn-AZ" dirty="0"/>
            <a:t>Kuryer sifarişi alacağını təsdiqləyir. Aldıqda tenant sifarişi kuryerə verdiyini təsdiqləyir. Kuryer də yolda olarkən və ünvana çatdıqdan sonra statusu yeniləyir.</a:t>
          </a:r>
          <a:endParaRPr lang="en-US" dirty="0"/>
        </a:p>
      </dgm:t>
    </dgm:pt>
    <dgm:pt modelId="{5B839AD4-5531-4E10-967B-2B021631E058}" type="parTrans" cxnId="{B15DB641-6B54-477B-B5D9-7D879E4187A7}">
      <dgm:prSet/>
      <dgm:spPr/>
      <dgm:t>
        <a:bodyPr/>
        <a:lstStyle/>
        <a:p>
          <a:endParaRPr lang="en-US"/>
        </a:p>
      </dgm:t>
    </dgm:pt>
    <dgm:pt modelId="{1987DFBC-EAAD-4E57-B460-57492DFB0788}" type="sibTrans" cxnId="{B15DB641-6B54-477B-B5D9-7D879E4187A7}">
      <dgm:prSet/>
      <dgm:spPr/>
      <dgm:t>
        <a:bodyPr/>
        <a:lstStyle/>
        <a:p>
          <a:endParaRPr lang="en-US"/>
        </a:p>
      </dgm:t>
    </dgm:pt>
    <dgm:pt modelId="{21FAFBC5-8B9A-4DF4-A4A1-0D39FD9F10C2}">
      <dgm:prSet phldrT="[Text]"/>
      <dgm:spPr/>
      <dgm:t>
        <a:bodyPr/>
        <a:lstStyle/>
        <a:p>
          <a:r>
            <a:rPr lang="az-Latn-AZ" dirty="0"/>
            <a:t>Yenilənən statusu müştəri daim izləyə bilir və sifarişi aldıqdan sonra təhvil aldığını (appdən) təsdiqləyir.</a:t>
          </a:r>
          <a:endParaRPr lang="en-US" dirty="0"/>
        </a:p>
      </dgm:t>
    </dgm:pt>
    <dgm:pt modelId="{B06452D8-D77A-42DE-87F0-626D5C9CBB91}" type="parTrans" cxnId="{06B7F9A7-8676-4E31-899F-0C490B714CB8}">
      <dgm:prSet/>
      <dgm:spPr/>
      <dgm:t>
        <a:bodyPr/>
        <a:lstStyle/>
        <a:p>
          <a:endParaRPr lang="en-US"/>
        </a:p>
      </dgm:t>
    </dgm:pt>
    <dgm:pt modelId="{44B6E5E0-091B-49A0-A496-CF561CD94578}" type="sibTrans" cxnId="{06B7F9A7-8676-4E31-899F-0C490B714CB8}">
      <dgm:prSet/>
      <dgm:spPr/>
      <dgm:t>
        <a:bodyPr/>
        <a:lstStyle/>
        <a:p>
          <a:endParaRPr lang="en-US"/>
        </a:p>
      </dgm:t>
    </dgm:pt>
    <dgm:pt modelId="{8F4C76A1-E326-4677-921D-B4D1022B3333}" type="pres">
      <dgm:prSet presAssocID="{B6C44D9B-AC30-44E5-B9E7-A591EFB2A50D}" presName="Name0" presStyleCnt="0">
        <dgm:presLayoutVars>
          <dgm:dir/>
          <dgm:resizeHandles/>
        </dgm:presLayoutVars>
      </dgm:prSet>
      <dgm:spPr/>
    </dgm:pt>
    <dgm:pt modelId="{4E03357B-109A-4877-B160-17D86082684B}" type="pres">
      <dgm:prSet presAssocID="{27105FEF-F1CD-485B-9321-908322C57888}" presName="compNode" presStyleCnt="0"/>
      <dgm:spPr/>
    </dgm:pt>
    <dgm:pt modelId="{F87BAE8F-FC25-406B-A239-7F2CBA5D1BDE}" type="pres">
      <dgm:prSet presAssocID="{27105FEF-F1CD-485B-9321-908322C57888}" presName="dummyConnPt" presStyleCnt="0"/>
      <dgm:spPr/>
    </dgm:pt>
    <dgm:pt modelId="{0D55EAF1-082E-4F0C-86DB-E787F58AE77F}" type="pres">
      <dgm:prSet presAssocID="{27105FEF-F1CD-485B-9321-908322C57888}" presName="node" presStyleLbl="node1" presStyleIdx="0" presStyleCnt="9">
        <dgm:presLayoutVars>
          <dgm:bulletEnabled val="1"/>
        </dgm:presLayoutVars>
      </dgm:prSet>
      <dgm:spPr/>
    </dgm:pt>
    <dgm:pt modelId="{966C01F7-CE8A-4AC9-A682-650E645A4A56}" type="pres">
      <dgm:prSet presAssocID="{A77C4A67-0C2A-4073-88F7-87BCF87DEB6F}" presName="sibTrans" presStyleLbl="bgSibTrans2D1" presStyleIdx="0" presStyleCnt="8"/>
      <dgm:spPr/>
    </dgm:pt>
    <dgm:pt modelId="{1165331D-742C-453A-B878-5346536E0F57}" type="pres">
      <dgm:prSet presAssocID="{FE8E8E1E-448A-4B27-B0D1-70D3B7A6B7CE}" presName="compNode" presStyleCnt="0"/>
      <dgm:spPr/>
    </dgm:pt>
    <dgm:pt modelId="{9D1959D3-2831-4F9A-97F8-F692F06DB5AD}" type="pres">
      <dgm:prSet presAssocID="{FE8E8E1E-448A-4B27-B0D1-70D3B7A6B7CE}" presName="dummyConnPt" presStyleCnt="0"/>
      <dgm:spPr/>
    </dgm:pt>
    <dgm:pt modelId="{3ABFBF26-4B4F-4A7C-89C1-1263ED6B374E}" type="pres">
      <dgm:prSet presAssocID="{FE8E8E1E-448A-4B27-B0D1-70D3B7A6B7CE}" presName="node" presStyleLbl="node1" presStyleIdx="1" presStyleCnt="9">
        <dgm:presLayoutVars>
          <dgm:bulletEnabled val="1"/>
        </dgm:presLayoutVars>
      </dgm:prSet>
      <dgm:spPr/>
    </dgm:pt>
    <dgm:pt modelId="{B2C4AA83-78B7-4C26-B4C9-567A71442DF4}" type="pres">
      <dgm:prSet presAssocID="{9F95405C-8726-47D7-AC4B-500528F0871E}" presName="sibTrans" presStyleLbl="bgSibTrans2D1" presStyleIdx="1" presStyleCnt="8"/>
      <dgm:spPr/>
    </dgm:pt>
    <dgm:pt modelId="{D72D7B4B-E3C9-4DE6-A7D3-F31BBB521E82}" type="pres">
      <dgm:prSet presAssocID="{DC2C092A-FDC0-4691-8CA5-68D74130CB1D}" presName="compNode" presStyleCnt="0"/>
      <dgm:spPr/>
    </dgm:pt>
    <dgm:pt modelId="{D9ABED6D-C2C7-4A75-BFD2-3FE6466926BB}" type="pres">
      <dgm:prSet presAssocID="{DC2C092A-FDC0-4691-8CA5-68D74130CB1D}" presName="dummyConnPt" presStyleCnt="0"/>
      <dgm:spPr/>
    </dgm:pt>
    <dgm:pt modelId="{7086F5B3-5040-4BF9-8517-7710F143FCFD}" type="pres">
      <dgm:prSet presAssocID="{DC2C092A-FDC0-4691-8CA5-68D74130CB1D}" presName="node" presStyleLbl="node1" presStyleIdx="2" presStyleCnt="9">
        <dgm:presLayoutVars>
          <dgm:bulletEnabled val="1"/>
        </dgm:presLayoutVars>
      </dgm:prSet>
      <dgm:spPr/>
    </dgm:pt>
    <dgm:pt modelId="{C8A2D24F-B499-4FED-B35F-C8AC5BB8221A}" type="pres">
      <dgm:prSet presAssocID="{8FACA9A2-A2B4-4BE6-9553-58EA7B6704E0}" presName="sibTrans" presStyleLbl="bgSibTrans2D1" presStyleIdx="2" presStyleCnt="8"/>
      <dgm:spPr/>
    </dgm:pt>
    <dgm:pt modelId="{4BFF4FB0-E6E8-4A95-8348-0C9C63217D93}" type="pres">
      <dgm:prSet presAssocID="{4D23B048-9B1E-4533-94D5-01FE7294A34D}" presName="compNode" presStyleCnt="0"/>
      <dgm:spPr/>
    </dgm:pt>
    <dgm:pt modelId="{8B448D0C-F44E-4CD5-8056-4B77A9334196}" type="pres">
      <dgm:prSet presAssocID="{4D23B048-9B1E-4533-94D5-01FE7294A34D}" presName="dummyConnPt" presStyleCnt="0"/>
      <dgm:spPr/>
    </dgm:pt>
    <dgm:pt modelId="{C4FFFED6-698C-4C6B-9B6C-E196F7B908E7}" type="pres">
      <dgm:prSet presAssocID="{4D23B048-9B1E-4533-94D5-01FE7294A34D}" presName="node" presStyleLbl="node1" presStyleIdx="3" presStyleCnt="9">
        <dgm:presLayoutVars>
          <dgm:bulletEnabled val="1"/>
        </dgm:presLayoutVars>
      </dgm:prSet>
      <dgm:spPr/>
    </dgm:pt>
    <dgm:pt modelId="{A1C10D88-93F4-4FF3-9DA5-E0D7694BE34F}" type="pres">
      <dgm:prSet presAssocID="{1556BBD0-C628-4450-97DC-24AE1C21B2F2}" presName="sibTrans" presStyleLbl="bgSibTrans2D1" presStyleIdx="3" presStyleCnt="8"/>
      <dgm:spPr/>
    </dgm:pt>
    <dgm:pt modelId="{3AA9849A-07A8-4CBD-8C5B-7B35EDB4562D}" type="pres">
      <dgm:prSet presAssocID="{A7BC4A24-FA03-426E-81B1-E003A30E6B3C}" presName="compNode" presStyleCnt="0"/>
      <dgm:spPr/>
    </dgm:pt>
    <dgm:pt modelId="{2CB5419E-23F0-4314-B5A5-AEF3A4D613CE}" type="pres">
      <dgm:prSet presAssocID="{A7BC4A24-FA03-426E-81B1-E003A30E6B3C}" presName="dummyConnPt" presStyleCnt="0"/>
      <dgm:spPr/>
    </dgm:pt>
    <dgm:pt modelId="{9FFDE0EB-A9A0-47C4-9E13-B0B5F0DF5DF4}" type="pres">
      <dgm:prSet presAssocID="{A7BC4A24-FA03-426E-81B1-E003A30E6B3C}" presName="node" presStyleLbl="node1" presStyleIdx="4" presStyleCnt="9">
        <dgm:presLayoutVars>
          <dgm:bulletEnabled val="1"/>
        </dgm:presLayoutVars>
      </dgm:prSet>
      <dgm:spPr/>
    </dgm:pt>
    <dgm:pt modelId="{0BC483DE-1860-4E3F-B237-32B554F88B88}" type="pres">
      <dgm:prSet presAssocID="{5641706E-CEA1-4933-9380-B97229888E7B}" presName="sibTrans" presStyleLbl="bgSibTrans2D1" presStyleIdx="4" presStyleCnt="8"/>
      <dgm:spPr/>
    </dgm:pt>
    <dgm:pt modelId="{92D0CE64-6C1A-490E-B4EA-CEAB5A82CB05}" type="pres">
      <dgm:prSet presAssocID="{90442BC5-FEB6-446C-B54C-41EF19DC324F}" presName="compNode" presStyleCnt="0"/>
      <dgm:spPr/>
    </dgm:pt>
    <dgm:pt modelId="{C05B709B-D9AA-4260-895E-52BF6F2CF502}" type="pres">
      <dgm:prSet presAssocID="{90442BC5-FEB6-446C-B54C-41EF19DC324F}" presName="dummyConnPt" presStyleCnt="0"/>
      <dgm:spPr/>
    </dgm:pt>
    <dgm:pt modelId="{3F19F7B3-9540-4195-8FF9-FFAB9E330ADE}" type="pres">
      <dgm:prSet presAssocID="{90442BC5-FEB6-446C-B54C-41EF19DC324F}" presName="node" presStyleLbl="node1" presStyleIdx="5" presStyleCnt="9">
        <dgm:presLayoutVars>
          <dgm:bulletEnabled val="1"/>
        </dgm:presLayoutVars>
      </dgm:prSet>
      <dgm:spPr/>
    </dgm:pt>
    <dgm:pt modelId="{97C2D491-15E4-4F86-A5A2-050644526C2A}" type="pres">
      <dgm:prSet presAssocID="{5E63C769-6644-46A9-AC17-74F55BE4816E}" presName="sibTrans" presStyleLbl="bgSibTrans2D1" presStyleIdx="5" presStyleCnt="8"/>
      <dgm:spPr/>
    </dgm:pt>
    <dgm:pt modelId="{D1863BFC-9E5A-43F0-8914-D0F57120AFBB}" type="pres">
      <dgm:prSet presAssocID="{7C502D5E-B48A-49DB-9C09-1EA9181CE9D5}" presName="compNode" presStyleCnt="0"/>
      <dgm:spPr/>
    </dgm:pt>
    <dgm:pt modelId="{6A32BA21-A631-4A63-8658-63DAB2896636}" type="pres">
      <dgm:prSet presAssocID="{7C502D5E-B48A-49DB-9C09-1EA9181CE9D5}" presName="dummyConnPt" presStyleCnt="0"/>
      <dgm:spPr/>
    </dgm:pt>
    <dgm:pt modelId="{1959236B-9236-4489-8118-A329A49B494E}" type="pres">
      <dgm:prSet presAssocID="{7C502D5E-B48A-49DB-9C09-1EA9181CE9D5}" presName="node" presStyleLbl="node1" presStyleIdx="6" presStyleCnt="9">
        <dgm:presLayoutVars>
          <dgm:bulletEnabled val="1"/>
        </dgm:presLayoutVars>
      </dgm:prSet>
      <dgm:spPr/>
    </dgm:pt>
    <dgm:pt modelId="{C2ECED57-38A1-4F07-A5B6-6D25778F6506}" type="pres">
      <dgm:prSet presAssocID="{21639465-E047-4522-BB70-7E4FAE81A284}" presName="sibTrans" presStyleLbl="bgSibTrans2D1" presStyleIdx="6" presStyleCnt="8"/>
      <dgm:spPr/>
    </dgm:pt>
    <dgm:pt modelId="{A16E432A-B921-4B5E-B298-DE242A12CB68}" type="pres">
      <dgm:prSet presAssocID="{A22AFB01-D871-465C-85FB-0E1945089EF7}" presName="compNode" presStyleCnt="0"/>
      <dgm:spPr/>
    </dgm:pt>
    <dgm:pt modelId="{CCD261E0-9B9E-4459-8F08-0FBDF47CB4FA}" type="pres">
      <dgm:prSet presAssocID="{A22AFB01-D871-465C-85FB-0E1945089EF7}" presName="dummyConnPt" presStyleCnt="0"/>
      <dgm:spPr/>
    </dgm:pt>
    <dgm:pt modelId="{D5FEE956-2DEB-4F8B-BF66-6CBF6B0B7DC3}" type="pres">
      <dgm:prSet presAssocID="{A22AFB01-D871-465C-85FB-0E1945089EF7}" presName="node" presStyleLbl="node1" presStyleIdx="7" presStyleCnt="9">
        <dgm:presLayoutVars>
          <dgm:bulletEnabled val="1"/>
        </dgm:presLayoutVars>
      </dgm:prSet>
      <dgm:spPr/>
    </dgm:pt>
    <dgm:pt modelId="{A28337C2-4131-482D-B4BB-6F83D71EE4A4}" type="pres">
      <dgm:prSet presAssocID="{1987DFBC-EAAD-4E57-B460-57492DFB0788}" presName="sibTrans" presStyleLbl="bgSibTrans2D1" presStyleIdx="7" presStyleCnt="8"/>
      <dgm:spPr/>
    </dgm:pt>
    <dgm:pt modelId="{D31E03E2-1570-43A2-B228-560369C258A2}" type="pres">
      <dgm:prSet presAssocID="{21FAFBC5-8B9A-4DF4-A4A1-0D39FD9F10C2}" presName="compNode" presStyleCnt="0"/>
      <dgm:spPr/>
    </dgm:pt>
    <dgm:pt modelId="{E4D4DF1A-4B83-4EEB-A109-EC750316A2E3}" type="pres">
      <dgm:prSet presAssocID="{21FAFBC5-8B9A-4DF4-A4A1-0D39FD9F10C2}" presName="dummyConnPt" presStyleCnt="0"/>
      <dgm:spPr/>
    </dgm:pt>
    <dgm:pt modelId="{9C2510F4-E9F4-473B-A3FF-394BC3B22BE7}" type="pres">
      <dgm:prSet presAssocID="{21FAFBC5-8B9A-4DF4-A4A1-0D39FD9F10C2}" presName="node" presStyleLbl="node1" presStyleIdx="8" presStyleCnt="9">
        <dgm:presLayoutVars>
          <dgm:bulletEnabled val="1"/>
        </dgm:presLayoutVars>
      </dgm:prSet>
      <dgm:spPr/>
    </dgm:pt>
  </dgm:ptLst>
  <dgm:cxnLst>
    <dgm:cxn modelId="{9B654406-DCEB-4DF7-AC63-C60AB7A2B0E1}" type="presOf" srcId="{A22AFB01-D871-465C-85FB-0E1945089EF7}" destId="{D5FEE956-2DEB-4F8B-BF66-6CBF6B0B7DC3}" srcOrd="0" destOrd="0" presId="urn:microsoft.com/office/officeart/2005/8/layout/bProcess4"/>
    <dgm:cxn modelId="{27377B12-4DDC-402D-830D-BE9D1160256E}" type="presOf" srcId="{B6C44D9B-AC30-44E5-B9E7-A591EFB2A50D}" destId="{8F4C76A1-E326-4677-921D-B4D1022B3333}" srcOrd="0" destOrd="0" presId="urn:microsoft.com/office/officeart/2005/8/layout/bProcess4"/>
    <dgm:cxn modelId="{0893341C-A9F4-457F-BA8E-2D9879B1574D}" type="presOf" srcId="{A77C4A67-0C2A-4073-88F7-87BCF87DEB6F}" destId="{966C01F7-CE8A-4AC9-A682-650E645A4A56}" srcOrd="0" destOrd="0" presId="urn:microsoft.com/office/officeart/2005/8/layout/bProcess4"/>
    <dgm:cxn modelId="{E2507E23-5F3B-4126-A615-88C18A5C5760}" type="presOf" srcId="{5E63C769-6644-46A9-AC17-74F55BE4816E}" destId="{97C2D491-15E4-4F86-A5A2-050644526C2A}" srcOrd="0" destOrd="0" presId="urn:microsoft.com/office/officeart/2005/8/layout/bProcess4"/>
    <dgm:cxn modelId="{1575335C-630C-4A6A-8C4A-1DA25135D748}" type="presOf" srcId="{7C502D5E-B48A-49DB-9C09-1EA9181CE9D5}" destId="{1959236B-9236-4489-8118-A329A49B494E}" srcOrd="0" destOrd="0" presId="urn:microsoft.com/office/officeart/2005/8/layout/bProcess4"/>
    <dgm:cxn modelId="{C3002B60-DC2D-4DCA-8FE9-2C2C8BF00D82}" type="presOf" srcId="{4D23B048-9B1E-4533-94D5-01FE7294A34D}" destId="{C4FFFED6-698C-4C6B-9B6C-E196F7B908E7}" srcOrd="0" destOrd="0" presId="urn:microsoft.com/office/officeart/2005/8/layout/bProcess4"/>
    <dgm:cxn modelId="{B15DB641-6B54-477B-B5D9-7D879E4187A7}" srcId="{B6C44D9B-AC30-44E5-B9E7-A591EFB2A50D}" destId="{A22AFB01-D871-465C-85FB-0E1945089EF7}" srcOrd="7" destOrd="0" parTransId="{5B839AD4-5531-4E10-967B-2B021631E058}" sibTransId="{1987DFBC-EAAD-4E57-B460-57492DFB0788}"/>
    <dgm:cxn modelId="{8549BE43-651E-4224-BB76-EF650801445E}" type="presOf" srcId="{21FAFBC5-8B9A-4DF4-A4A1-0D39FD9F10C2}" destId="{9C2510F4-E9F4-473B-A3FF-394BC3B22BE7}" srcOrd="0" destOrd="0" presId="urn:microsoft.com/office/officeart/2005/8/layout/bProcess4"/>
    <dgm:cxn modelId="{6C983545-0D2E-4AFB-9285-B65C1E62267A}" srcId="{B6C44D9B-AC30-44E5-B9E7-A591EFB2A50D}" destId="{DC2C092A-FDC0-4691-8CA5-68D74130CB1D}" srcOrd="2" destOrd="0" parTransId="{F4614A0A-13AC-4C14-B503-A37DE33CD5B2}" sibTransId="{8FACA9A2-A2B4-4BE6-9553-58EA7B6704E0}"/>
    <dgm:cxn modelId="{9E2CC96C-4A87-4CBF-9F5B-A7A7D31E498F}" type="presOf" srcId="{90442BC5-FEB6-446C-B54C-41EF19DC324F}" destId="{3F19F7B3-9540-4195-8FF9-FFAB9E330ADE}" srcOrd="0" destOrd="0" presId="urn:microsoft.com/office/officeart/2005/8/layout/bProcess4"/>
    <dgm:cxn modelId="{59D71C8C-9448-42B6-8504-D36E4B6B0391}" srcId="{B6C44D9B-AC30-44E5-B9E7-A591EFB2A50D}" destId="{27105FEF-F1CD-485B-9321-908322C57888}" srcOrd="0" destOrd="0" parTransId="{4F13F503-5507-4511-AB5A-A42B969A64E9}" sibTransId="{A77C4A67-0C2A-4073-88F7-87BCF87DEB6F}"/>
    <dgm:cxn modelId="{8F0C908C-5130-4057-85CE-D48B8B742B50}" type="presOf" srcId="{8FACA9A2-A2B4-4BE6-9553-58EA7B6704E0}" destId="{C8A2D24F-B499-4FED-B35F-C8AC5BB8221A}" srcOrd="0" destOrd="0" presId="urn:microsoft.com/office/officeart/2005/8/layout/bProcess4"/>
    <dgm:cxn modelId="{3D1F5CA7-96E1-4C24-BFF6-A6DCA907206E}" type="presOf" srcId="{27105FEF-F1CD-485B-9321-908322C57888}" destId="{0D55EAF1-082E-4F0C-86DB-E787F58AE77F}" srcOrd="0" destOrd="0" presId="urn:microsoft.com/office/officeart/2005/8/layout/bProcess4"/>
    <dgm:cxn modelId="{06B7F9A7-8676-4E31-899F-0C490B714CB8}" srcId="{B6C44D9B-AC30-44E5-B9E7-A591EFB2A50D}" destId="{21FAFBC5-8B9A-4DF4-A4A1-0D39FD9F10C2}" srcOrd="8" destOrd="0" parTransId="{B06452D8-D77A-42DE-87F0-626D5C9CBB91}" sibTransId="{44B6E5E0-091B-49A0-A496-CF561CD94578}"/>
    <dgm:cxn modelId="{E32881B0-823C-463D-8D11-8CD94E4EA6F1}" type="presOf" srcId="{9F95405C-8726-47D7-AC4B-500528F0871E}" destId="{B2C4AA83-78B7-4C26-B4C9-567A71442DF4}" srcOrd="0" destOrd="0" presId="urn:microsoft.com/office/officeart/2005/8/layout/bProcess4"/>
    <dgm:cxn modelId="{A312F8B6-23ED-4690-A6B5-6E1B14E37457}" type="presOf" srcId="{FE8E8E1E-448A-4B27-B0D1-70D3B7A6B7CE}" destId="{3ABFBF26-4B4F-4A7C-89C1-1263ED6B374E}" srcOrd="0" destOrd="0" presId="urn:microsoft.com/office/officeart/2005/8/layout/bProcess4"/>
    <dgm:cxn modelId="{211676B8-FA43-4110-9B47-52640EBDE2FC}" type="presOf" srcId="{1987DFBC-EAAD-4E57-B460-57492DFB0788}" destId="{A28337C2-4131-482D-B4BB-6F83D71EE4A4}" srcOrd="0" destOrd="0" presId="urn:microsoft.com/office/officeart/2005/8/layout/bProcess4"/>
    <dgm:cxn modelId="{B0C656BC-4C59-4D0D-917E-E1752226996B}" srcId="{B6C44D9B-AC30-44E5-B9E7-A591EFB2A50D}" destId="{90442BC5-FEB6-446C-B54C-41EF19DC324F}" srcOrd="5" destOrd="0" parTransId="{08CC0B0D-2FF6-4E45-9741-04AE70370183}" sibTransId="{5E63C769-6644-46A9-AC17-74F55BE4816E}"/>
    <dgm:cxn modelId="{F7CF06C8-4E71-4E72-8016-10CA6542EE23}" srcId="{B6C44D9B-AC30-44E5-B9E7-A591EFB2A50D}" destId="{4D23B048-9B1E-4533-94D5-01FE7294A34D}" srcOrd="3" destOrd="0" parTransId="{580D762F-99AE-4AE0-884C-6CE0A2DA94E5}" sibTransId="{1556BBD0-C628-4450-97DC-24AE1C21B2F2}"/>
    <dgm:cxn modelId="{963C9EC9-2FA9-4547-B439-58305AC207A2}" type="presOf" srcId="{A7BC4A24-FA03-426E-81B1-E003A30E6B3C}" destId="{9FFDE0EB-A9A0-47C4-9E13-B0B5F0DF5DF4}" srcOrd="0" destOrd="0" presId="urn:microsoft.com/office/officeart/2005/8/layout/bProcess4"/>
    <dgm:cxn modelId="{3611C2D5-E839-449E-867B-833E4C6ECD31}" type="presOf" srcId="{21639465-E047-4522-BB70-7E4FAE81A284}" destId="{C2ECED57-38A1-4F07-A5B6-6D25778F6506}" srcOrd="0" destOrd="0" presId="urn:microsoft.com/office/officeart/2005/8/layout/bProcess4"/>
    <dgm:cxn modelId="{4BCD69D6-48AC-497E-8EC5-1CD66BC743BB}" srcId="{B6C44D9B-AC30-44E5-B9E7-A591EFB2A50D}" destId="{FE8E8E1E-448A-4B27-B0D1-70D3B7A6B7CE}" srcOrd="1" destOrd="0" parTransId="{C3D7B03B-8D49-4BE7-ABD6-3DDAECC5461B}" sibTransId="{9F95405C-8726-47D7-AC4B-500528F0871E}"/>
    <dgm:cxn modelId="{47C7A6D6-3071-4BAF-A8E1-D7AAA7ED0F0A}" srcId="{B6C44D9B-AC30-44E5-B9E7-A591EFB2A50D}" destId="{7C502D5E-B48A-49DB-9C09-1EA9181CE9D5}" srcOrd="6" destOrd="0" parTransId="{B32FAB69-09B8-4D3D-B1D7-45621FD063E0}" sibTransId="{21639465-E047-4522-BB70-7E4FAE81A284}"/>
    <dgm:cxn modelId="{51DCB4E4-47C5-4076-B4E0-57FEA108ACE7}" type="presOf" srcId="{1556BBD0-C628-4450-97DC-24AE1C21B2F2}" destId="{A1C10D88-93F4-4FF3-9DA5-E0D7694BE34F}" srcOrd="0" destOrd="0" presId="urn:microsoft.com/office/officeart/2005/8/layout/bProcess4"/>
    <dgm:cxn modelId="{9F9580E9-053C-4D78-97CD-CE213D9C2CB8}" type="presOf" srcId="{5641706E-CEA1-4933-9380-B97229888E7B}" destId="{0BC483DE-1860-4E3F-B237-32B554F88B88}" srcOrd="0" destOrd="0" presId="urn:microsoft.com/office/officeart/2005/8/layout/bProcess4"/>
    <dgm:cxn modelId="{4841A8EA-8AE7-439B-AA68-EC6DE1859163}" srcId="{B6C44D9B-AC30-44E5-B9E7-A591EFB2A50D}" destId="{A7BC4A24-FA03-426E-81B1-E003A30E6B3C}" srcOrd="4" destOrd="0" parTransId="{44A018C9-AB54-4133-ADD6-80F3C81423C9}" sibTransId="{5641706E-CEA1-4933-9380-B97229888E7B}"/>
    <dgm:cxn modelId="{EDB73DF0-161D-4910-A825-A6C56F2043CA}" type="presOf" srcId="{DC2C092A-FDC0-4691-8CA5-68D74130CB1D}" destId="{7086F5B3-5040-4BF9-8517-7710F143FCFD}" srcOrd="0" destOrd="0" presId="urn:microsoft.com/office/officeart/2005/8/layout/bProcess4"/>
    <dgm:cxn modelId="{F707C9C4-49F5-4A4C-85FE-6AAD47F3D830}" type="presParOf" srcId="{8F4C76A1-E326-4677-921D-B4D1022B3333}" destId="{4E03357B-109A-4877-B160-17D86082684B}" srcOrd="0" destOrd="0" presId="urn:microsoft.com/office/officeart/2005/8/layout/bProcess4"/>
    <dgm:cxn modelId="{F079E347-7B3C-4277-9934-14FA6F07A6B8}" type="presParOf" srcId="{4E03357B-109A-4877-B160-17D86082684B}" destId="{F87BAE8F-FC25-406B-A239-7F2CBA5D1BDE}" srcOrd="0" destOrd="0" presId="urn:microsoft.com/office/officeart/2005/8/layout/bProcess4"/>
    <dgm:cxn modelId="{C7F19B97-8CFA-4EEA-80C6-9AD615B4223F}" type="presParOf" srcId="{4E03357B-109A-4877-B160-17D86082684B}" destId="{0D55EAF1-082E-4F0C-86DB-E787F58AE77F}" srcOrd="1" destOrd="0" presId="urn:microsoft.com/office/officeart/2005/8/layout/bProcess4"/>
    <dgm:cxn modelId="{1B29ED57-7634-432F-8FFE-EA4B3CB169E7}" type="presParOf" srcId="{8F4C76A1-E326-4677-921D-B4D1022B3333}" destId="{966C01F7-CE8A-4AC9-A682-650E645A4A56}" srcOrd="1" destOrd="0" presId="urn:microsoft.com/office/officeart/2005/8/layout/bProcess4"/>
    <dgm:cxn modelId="{C9391416-7449-4E6D-9180-FA0393FD48AE}" type="presParOf" srcId="{8F4C76A1-E326-4677-921D-B4D1022B3333}" destId="{1165331D-742C-453A-B878-5346536E0F57}" srcOrd="2" destOrd="0" presId="urn:microsoft.com/office/officeart/2005/8/layout/bProcess4"/>
    <dgm:cxn modelId="{C5533B41-478C-46FC-9315-74E2B654C2F8}" type="presParOf" srcId="{1165331D-742C-453A-B878-5346536E0F57}" destId="{9D1959D3-2831-4F9A-97F8-F692F06DB5AD}" srcOrd="0" destOrd="0" presId="urn:microsoft.com/office/officeart/2005/8/layout/bProcess4"/>
    <dgm:cxn modelId="{E9F4D5D3-AD13-4766-8728-AAC13997B3BF}" type="presParOf" srcId="{1165331D-742C-453A-B878-5346536E0F57}" destId="{3ABFBF26-4B4F-4A7C-89C1-1263ED6B374E}" srcOrd="1" destOrd="0" presId="urn:microsoft.com/office/officeart/2005/8/layout/bProcess4"/>
    <dgm:cxn modelId="{09EE04BB-B312-456A-901D-DE8DD092C90A}" type="presParOf" srcId="{8F4C76A1-E326-4677-921D-B4D1022B3333}" destId="{B2C4AA83-78B7-4C26-B4C9-567A71442DF4}" srcOrd="3" destOrd="0" presId="urn:microsoft.com/office/officeart/2005/8/layout/bProcess4"/>
    <dgm:cxn modelId="{397E92DC-A4BC-4C04-8424-20C1AF36B95D}" type="presParOf" srcId="{8F4C76A1-E326-4677-921D-B4D1022B3333}" destId="{D72D7B4B-E3C9-4DE6-A7D3-F31BBB521E82}" srcOrd="4" destOrd="0" presId="urn:microsoft.com/office/officeart/2005/8/layout/bProcess4"/>
    <dgm:cxn modelId="{0B2BCD74-0198-402D-9D65-E4016D398588}" type="presParOf" srcId="{D72D7B4B-E3C9-4DE6-A7D3-F31BBB521E82}" destId="{D9ABED6D-C2C7-4A75-BFD2-3FE6466926BB}" srcOrd="0" destOrd="0" presId="urn:microsoft.com/office/officeart/2005/8/layout/bProcess4"/>
    <dgm:cxn modelId="{396A18B7-C8EF-4DAD-9EA6-23146B315D65}" type="presParOf" srcId="{D72D7B4B-E3C9-4DE6-A7D3-F31BBB521E82}" destId="{7086F5B3-5040-4BF9-8517-7710F143FCFD}" srcOrd="1" destOrd="0" presId="urn:microsoft.com/office/officeart/2005/8/layout/bProcess4"/>
    <dgm:cxn modelId="{CA3090DF-81FE-4B9C-B2FE-20DDCD3A469B}" type="presParOf" srcId="{8F4C76A1-E326-4677-921D-B4D1022B3333}" destId="{C8A2D24F-B499-4FED-B35F-C8AC5BB8221A}" srcOrd="5" destOrd="0" presId="urn:microsoft.com/office/officeart/2005/8/layout/bProcess4"/>
    <dgm:cxn modelId="{564AF721-ACE9-41CC-AA4B-178D23E91570}" type="presParOf" srcId="{8F4C76A1-E326-4677-921D-B4D1022B3333}" destId="{4BFF4FB0-E6E8-4A95-8348-0C9C63217D93}" srcOrd="6" destOrd="0" presId="urn:microsoft.com/office/officeart/2005/8/layout/bProcess4"/>
    <dgm:cxn modelId="{B62E5098-9F80-4B1F-A72D-C94A8AEDF39F}" type="presParOf" srcId="{4BFF4FB0-E6E8-4A95-8348-0C9C63217D93}" destId="{8B448D0C-F44E-4CD5-8056-4B77A9334196}" srcOrd="0" destOrd="0" presId="urn:microsoft.com/office/officeart/2005/8/layout/bProcess4"/>
    <dgm:cxn modelId="{8421C746-ECA3-4213-AE5F-0CE771F85140}" type="presParOf" srcId="{4BFF4FB0-E6E8-4A95-8348-0C9C63217D93}" destId="{C4FFFED6-698C-4C6B-9B6C-E196F7B908E7}" srcOrd="1" destOrd="0" presId="urn:microsoft.com/office/officeart/2005/8/layout/bProcess4"/>
    <dgm:cxn modelId="{A772F2BE-0B1D-456B-893C-9F8BDAECC6D3}" type="presParOf" srcId="{8F4C76A1-E326-4677-921D-B4D1022B3333}" destId="{A1C10D88-93F4-4FF3-9DA5-E0D7694BE34F}" srcOrd="7" destOrd="0" presId="urn:microsoft.com/office/officeart/2005/8/layout/bProcess4"/>
    <dgm:cxn modelId="{A10F9A12-7BA4-4B0B-A974-37D560B07A80}" type="presParOf" srcId="{8F4C76A1-E326-4677-921D-B4D1022B3333}" destId="{3AA9849A-07A8-4CBD-8C5B-7B35EDB4562D}" srcOrd="8" destOrd="0" presId="urn:microsoft.com/office/officeart/2005/8/layout/bProcess4"/>
    <dgm:cxn modelId="{3D82E9E2-7953-44A9-B499-A5F0F54635C3}" type="presParOf" srcId="{3AA9849A-07A8-4CBD-8C5B-7B35EDB4562D}" destId="{2CB5419E-23F0-4314-B5A5-AEF3A4D613CE}" srcOrd="0" destOrd="0" presId="urn:microsoft.com/office/officeart/2005/8/layout/bProcess4"/>
    <dgm:cxn modelId="{FF6225E2-E009-4877-AFA1-E018369C356A}" type="presParOf" srcId="{3AA9849A-07A8-4CBD-8C5B-7B35EDB4562D}" destId="{9FFDE0EB-A9A0-47C4-9E13-B0B5F0DF5DF4}" srcOrd="1" destOrd="0" presId="urn:microsoft.com/office/officeart/2005/8/layout/bProcess4"/>
    <dgm:cxn modelId="{5790F7BE-D3BD-4E9A-A6A4-6D022B07FA45}" type="presParOf" srcId="{8F4C76A1-E326-4677-921D-B4D1022B3333}" destId="{0BC483DE-1860-4E3F-B237-32B554F88B88}" srcOrd="9" destOrd="0" presId="urn:microsoft.com/office/officeart/2005/8/layout/bProcess4"/>
    <dgm:cxn modelId="{BC27FC03-B071-44F0-BFBE-73D87F352CCE}" type="presParOf" srcId="{8F4C76A1-E326-4677-921D-B4D1022B3333}" destId="{92D0CE64-6C1A-490E-B4EA-CEAB5A82CB05}" srcOrd="10" destOrd="0" presId="urn:microsoft.com/office/officeart/2005/8/layout/bProcess4"/>
    <dgm:cxn modelId="{4E451F8E-0ADE-498C-8A21-FE836F216685}" type="presParOf" srcId="{92D0CE64-6C1A-490E-B4EA-CEAB5A82CB05}" destId="{C05B709B-D9AA-4260-895E-52BF6F2CF502}" srcOrd="0" destOrd="0" presId="urn:microsoft.com/office/officeart/2005/8/layout/bProcess4"/>
    <dgm:cxn modelId="{F6BED414-CD0E-4270-BD58-F700224CC435}" type="presParOf" srcId="{92D0CE64-6C1A-490E-B4EA-CEAB5A82CB05}" destId="{3F19F7B3-9540-4195-8FF9-FFAB9E330ADE}" srcOrd="1" destOrd="0" presId="urn:microsoft.com/office/officeart/2005/8/layout/bProcess4"/>
    <dgm:cxn modelId="{537FFEC4-3D60-4D7D-BDD5-0934593FC52C}" type="presParOf" srcId="{8F4C76A1-E326-4677-921D-B4D1022B3333}" destId="{97C2D491-15E4-4F86-A5A2-050644526C2A}" srcOrd="11" destOrd="0" presId="urn:microsoft.com/office/officeart/2005/8/layout/bProcess4"/>
    <dgm:cxn modelId="{8B657ECC-A5DE-4301-9733-C691517724B5}" type="presParOf" srcId="{8F4C76A1-E326-4677-921D-B4D1022B3333}" destId="{D1863BFC-9E5A-43F0-8914-D0F57120AFBB}" srcOrd="12" destOrd="0" presId="urn:microsoft.com/office/officeart/2005/8/layout/bProcess4"/>
    <dgm:cxn modelId="{EB3F49F4-B317-4960-95F2-09CF5205153B}" type="presParOf" srcId="{D1863BFC-9E5A-43F0-8914-D0F57120AFBB}" destId="{6A32BA21-A631-4A63-8658-63DAB2896636}" srcOrd="0" destOrd="0" presId="urn:microsoft.com/office/officeart/2005/8/layout/bProcess4"/>
    <dgm:cxn modelId="{CFE1A777-F4C2-4311-B2E1-D7F7E6A77165}" type="presParOf" srcId="{D1863BFC-9E5A-43F0-8914-D0F57120AFBB}" destId="{1959236B-9236-4489-8118-A329A49B494E}" srcOrd="1" destOrd="0" presId="urn:microsoft.com/office/officeart/2005/8/layout/bProcess4"/>
    <dgm:cxn modelId="{1E4E3710-D06D-4CE6-8857-20FFEAB61D6B}" type="presParOf" srcId="{8F4C76A1-E326-4677-921D-B4D1022B3333}" destId="{C2ECED57-38A1-4F07-A5B6-6D25778F6506}" srcOrd="13" destOrd="0" presId="urn:microsoft.com/office/officeart/2005/8/layout/bProcess4"/>
    <dgm:cxn modelId="{D7881AB5-D689-45E7-BFB2-D20FB54752CA}" type="presParOf" srcId="{8F4C76A1-E326-4677-921D-B4D1022B3333}" destId="{A16E432A-B921-4B5E-B298-DE242A12CB68}" srcOrd="14" destOrd="0" presId="urn:microsoft.com/office/officeart/2005/8/layout/bProcess4"/>
    <dgm:cxn modelId="{D0AA3179-F9A4-41D0-AD11-CA4D02C59DF2}" type="presParOf" srcId="{A16E432A-B921-4B5E-B298-DE242A12CB68}" destId="{CCD261E0-9B9E-4459-8F08-0FBDF47CB4FA}" srcOrd="0" destOrd="0" presId="urn:microsoft.com/office/officeart/2005/8/layout/bProcess4"/>
    <dgm:cxn modelId="{90BF31CD-B990-4245-A3EE-C5431DE3E731}" type="presParOf" srcId="{A16E432A-B921-4B5E-B298-DE242A12CB68}" destId="{D5FEE956-2DEB-4F8B-BF66-6CBF6B0B7DC3}" srcOrd="1" destOrd="0" presId="urn:microsoft.com/office/officeart/2005/8/layout/bProcess4"/>
    <dgm:cxn modelId="{2C7FE349-518B-4E17-A9D4-3972E1CF4F6A}" type="presParOf" srcId="{8F4C76A1-E326-4677-921D-B4D1022B3333}" destId="{A28337C2-4131-482D-B4BB-6F83D71EE4A4}" srcOrd="15" destOrd="0" presId="urn:microsoft.com/office/officeart/2005/8/layout/bProcess4"/>
    <dgm:cxn modelId="{18D89F11-32CE-45C0-A18D-741EFDCB4814}" type="presParOf" srcId="{8F4C76A1-E326-4677-921D-B4D1022B3333}" destId="{D31E03E2-1570-43A2-B228-560369C258A2}" srcOrd="16" destOrd="0" presId="urn:microsoft.com/office/officeart/2005/8/layout/bProcess4"/>
    <dgm:cxn modelId="{96219165-0367-43A5-972D-806249F6AE07}" type="presParOf" srcId="{D31E03E2-1570-43A2-B228-560369C258A2}" destId="{E4D4DF1A-4B83-4EEB-A109-EC750316A2E3}" srcOrd="0" destOrd="0" presId="urn:microsoft.com/office/officeart/2005/8/layout/bProcess4"/>
    <dgm:cxn modelId="{817FFBA1-DFB7-456E-8323-31BBDE145820}" type="presParOf" srcId="{D31E03E2-1570-43A2-B228-560369C258A2}" destId="{9C2510F4-E9F4-473B-A3FF-394BC3B22BE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C01F7-CE8A-4AC9-A682-650E645A4A56}">
      <dsp:nvSpPr>
        <dsp:cNvPr id="0" name=""/>
        <dsp:cNvSpPr/>
      </dsp:nvSpPr>
      <dsp:spPr>
        <a:xfrm rot="5400000">
          <a:off x="-335913" y="1417460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5EAF1-082E-4F0C-86DB-E787F58AE77F}">
      <dsp:nvSpPr>
        <dsp:cNvPr id="0" name=""/>
        <dsp:cNvSpPr/>
      </dsp:nvSpPr>
      <dsp:spPr>
        <a:xfrm>
          <a:off x="3679" y="464125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Veb portaldan tenant yaradılır</a:t>
          </a:r>
          <a:endParaRPr lang="en-US" sz="1200" kern="1200" dirty="0"/>
        </a:p>
      </dsp:txBody>
      <dsp:txXfrm>
        <a:off x="38767" y="499213"/>
        <a:ext cx="1926502" cy="1127830"/>
      </dsp:txXfrm>
    </dsp:sp>
    <dsp:sp modelId="{B2C4AA83-78B7-4C26-B4C9-567A71442DF4}">
      <dsp:nvSpPr>
        <dsp:cNvPr id="0" name=""/>
        <dsp:cNvSpPr/>
      </dsp:nvSpPr>
      <dsp:spPr>
        <a:xfrm rot="5400000">
          <a:off x="-335913" y="2914969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FBF26-4B4F-4A7C-89C1-1263ED6B374E}">
      <dsp:nvSpPr>
        <dsp:cNvPr id="0" name=""/>
        <dsp:cNvSpPr/>
      </dsp:nvSpPr>
      <dsp:spPr>
        <a:xfrm>
          <a:off x="3679" y="1961634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Tenant admini həmin portala daxil olub satmaq istədiyi malları ora daxil edir</a:t>
          </a:r>
          <a:endParaRPr lang="en-US" sz="1200" kern="1200" dirty="0"/>
        </a:p>
      </dsp:txBody>
      <dsp:txXfrm>
        <a:off x="38767" y="1996722"/>
        <a:ext cx="1926502" cy="1127830"/>
      </dsp:txXfrm>
    </dsp:sp>
    <dsp:sp modelId="{C8A2D24F-B499-4FED-B35F-C8AC5BB8221A}">
      <dsp:nvSpPr>
        <dsp:cNvPr id="0" name=""/>
        <dsp:cNvSpPr/>
      </dsp:nvSpPr>
      <dsp:spPr>
        <a:xfrm>
          <a:off x="412840" y="3663723"/>
          <a:ext cx="2645755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F5B3-5040-4BF9-8517-7710F143FCFD}">
      <dsp:nvSpPr>
        <dsp:cNvPr id="0" name=""/>
        <dsp:cNvSpPr/>
      </dsp:nvSpPr>
      <dsp:spPr>
        <a:xfrm>
          <a:off x="3679" y="3459142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Tenant satış elədiyi mağazalarını ora daxil edir</a:t>
          </a:r>
          <a:endParaRPr lang="en-US" sz="1200" kern="1200" dirty="0"/>
        </a:p>
      </dsp:txBody>
      <dsp:txXfrm>
        <a:off x="38767" y="3494230"/>
        <a:ext cx="1926502" cy="1127830"/>
      </dsp:txXfrm>
    </dsp:sp>
    <dsp:sp modelId="{A1C10D88-93F4-4FF3-9DA5-E0D7694BE34F}">
      <dsp:nvSpPr>
        <dsp:cNvPr id="0" name=""/>
        <dsp:cNvSpPr/>
      </dsp:nvSpPr>
      <dsp:spPr>
        <a:xfrm rot="16200000">
          <a:off x="2319668" y="2914969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FFED6-698C-4C6B-9B6C-E196F7B908E7}">
      <dsp:nvSpPr>
        <dsp:cNvPr id="0" name=""/>
        <dsp:cNvSpPr/>
      </dsp:nvSpPr>
      <dsp:spPr>
        <a:xfrm>
          <a:off x="2659260" y="3459142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Müştəri və çatdırıcı appdən qeydiyyatdan keçib daxil olur</a:t>
          </a:r>
          <a:endParaRPr lang="en-US" sz="1200" kern="1200" dirty="0"/>
        </a:p>
      </dsp:txBody>
      <dsp:txXfrm>
        <a:off x="2694348" y="3494230"/>
        <a:ext cx="1926502" cy="1127830"/>
      </dsp:txXfrm>
    </dsp:sp>
    <dsp:sp modelId="{0BC483DE-1860-4E3F-B237-32B554F88B88}">
      <dsp:nvSpPr>
        <dsp:cNvPr id="0" name=""/>
        <dsp:cNvSpPr/>
      </dsp:nvSpPr>
      <dsp:spPr>
        <a:xfrm rot="16200000">
          <a:off x="2319668" y="1417460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DE0EB-A9A0-47C4-9E13-B0B5F0DF5DF4}">
      <dsp:nvSpPr>
        <dsp:cNvPr id="0" name=""/>
        <dsp:cNvSpPr/>
      </dsp:nvSpPr>
      <dsp:spPr>
        <a:xfrm>
          <a:off x="2659260" y="1961634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Müştəri istədiyi tenantdan alışveriş edib səbəti/sifarişi göndərir.</a:t>
          </a:r>
          <a:endParaRPr lang="en-US" sz="1200" kern="1200" dirty="0"/>
        </a:p>
      </dsp:txBody>
      <dsp:txXfrm>
        <a:off x="2694348" y="1996722"/>
        <a:ext cx="1926502" cy="1127830"/>
      </dsp:txXfrm>
    </dsp:sp>
    <dsp:sp modelId="{97C2D491-15E4-4F86-A5A2-050644526C2A}">
      <dsp:nvSpPr>
        <dsp:cNvPr id="0" name=""/>
        <dsp:cNvSpPr/>
      </dsp:nvSpPr>
      <dsp:spPr>
        <a:xfrm>
          <a:off x="3068422" y="668706"/>
          <a:ext cx="2645755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9F7B3-9540-4195-8FF9-FFAB9E330ADE}">
      <dsp:nvSpPr>
        <dsp:cNvPr id="0" name=""/>
        <dsp:cNvSpPr/>
      </dsp:nvSpPr>
      <dsp:spPr>
        <a:xfrm>
          <a:off x="2659260" y="464125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Sifarişə tenant portaldan baxır, hansı mağazadan bu sifariş yığılacaqsa onu seçir (və ya default mağaza) və hazırladıqca sifarişin statusunu yeniləyir.</a:t>
          </a:r>
          <a:endParaRPr lang="en-US" sz="1200" kern="1200" dirty="0"/>
        </a:p>
      </dsp:txBody>
      <dsp:txXfrm>
        <a:off x="2694348" y="499213"/>
        <a:ext cx="1926502" cy="1127830"/>
      </dsp:txXfrm>
    </dsp:sp>
    <dsp:sp modelId="{C2ECED57-38A1-4F07-A5B6-6D25778F6506}">
      <dsp:nvSpPr>
        <dsp:cNvPr id="0" name=""/>
        <dsp:cNvSpPr/>
      </dsp:nvSpPr>
      <dsp:spPr>
        <a:xfrm rot="5400000">
          <a:off x="4975250" y="1417460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9236B-9236-4489-8118-A329A49B494E}">
      <dsp:nvSpPr>
        <dsp:cNvPr id="0" name=""/>
        <dsp:cNvSpPr/>
      </dsp:nvSpPr>
      <dsp:spPr>
        <a:xfrm>
          <a:off x="5314842" y="464125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Sifariş «Çatdırılmaq üçün gəzləyir» statusunda olarkən kuryer üçün appdə görünür olur.</a:t>
          </a:r>
          <a:endParaRPr lang="en-US" sz="1200" kern="1200" dirty="0"/>
        </a:p>
      </dsp:txBody>
      <dsp:txXfrm>
        <a:off x="5349930" y="499213"/>
        <a:ext cx="1926502" cy="1127830"/>
      </dsp:txXfrm>
    </dsp:sp>
    <dsp:sp modelId="{A28337C2-4131-482D-B4BB-6F83D71EE4A4}">
      <dsp:nvSpPr>
        <dsp:cNvPr id="0" name=""/>
        <dsp:cNvSpPr/>
      </dsp:nvSpPr>
      <dsp:spPr>
        <a:xfrm rot="5400000">
          <a:off x="4975250" y="2914969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E956-2DEB-4F8B-BF66-6CBF6B0B7DC3}">
      <dsp:nvSpPr>
        <dsp:cNvPr id="0" name=""/>
        <dsp:cNvSpPr/>
      </dsp:nvSpPr>
      <dsp:spPr>
        <a:xfrm>
          <a:off x="5314842" y="1961634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Kuryer sifarişi alacağını təsdiqləyir. Aldıqda tenant sifarişi kuryerə verdiyini təsdiqləyir. Kuryer də yolda olarkən və ünvana çatdıqdan sonra statusu yeniləyir.</a:t>
          </a:r>
          <a:endParaRPr lang="en-US" sz="1200" kern="1200" dirty="0"/>
        </a:p>
      </dsp:txBody>
      <dsp:txXfrm>
        <a:off x="5349930" y="1996722"/>
        <a:ext cx="1926502" cy="1127830"/>
      </dsp:txXfrm>
    </dsp:sp>
    <dsp:sp modelId="{9C2510F4-E9F4-473B-A3FF-394BC3B22BE7}">
      <dsp:nvSpPr>
        <dsp:cNvPr id="0" name=""/>
        <dsp:cNvSpPr/>
      </dsp:nvSpPr>
      <dsp:spPr>
        <a:xfrm>
          <a:off x="5314842" y="3459142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Yenilənən statusu müştəri daim izləyə bilir və sifarişi aldıqdan sonra təhvil aldığını (appdən) təsdiqləyir.</a:t>
          </a:r>
          <a:endParaRPr lang="en-US" sz="1200" kern="1200" dirty="0"/>
        </a:p>
      </dsp:txBody>
      <dsp:txXfrm>
        <a:off x="5349930" y="3494230"/>
        <a:ext cx="1926502" cy="1127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livery.prostudy.club/" TargetMode="External"/><Relationship Id="rId2" Type="http://schemas.openxmlformats.org/officeDocument/2006/relationships/hyperlink" Target="https://delivery.prostudy-core.clu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1C59-4A4B-40F2-8D14-ECDD0BE8C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379785"/>
            <a:ext cx="7315200" cy="2068420"/>
          </a:xfrm>
        </p:spPr>
        <p:txBody>
          <a:bodyPr/>
          <a:lstStyle/>
          <a:p>
            <a:r>
              <a:rPr lang="az-Latn-AZ" dirty="0"/>
              <a:t>Marketdən və aptekdən </a:t>
            </a:r>
            <a:br>
              <a:rPr lang="az-Latn-AZ" dirty="0"/>
            </a:br>
            <a:r>
              <a:rPr lang="az-Latn-AZ" dirty="0"/>
              <a:t>çatdırılma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0D60-FE29-40B2-9E15-079487474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564738"/>
            <a:ext cx="7315200" cy="1390585"/>
          </a:xfrm>
        </p:spPr>
        <p:txBody>
          <a:bodyPr/>
          <a:lstStyle/>
          <a:p>
            <a:r>
              <a:rPr lang="az-Latn-AZ" dirty="0"/>
              <a:t>Fərman Quliyev və Amir Namazov</a:t>
            </a:r>
          </a:p>
          <a:p>
            <a:r>
              <a:rPr lang="az-Latn-AZ" dirty="0"/>
              <a:t>Demirgoal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0489-A9EF-4D89-8759-019EC4DB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Back-end tərəfi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CAC-743A-4C48-AF57-E8A05AF8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/>
              <a:t>ASP.NET Core 3.1 frame</a:t>
            </a:r>
            <a:r>
              <a:rPr lang="en-US" dirty="0"/>
              <a:t>work</a:t>
            </a:r>
            <a:r>
              <a:rPr lang="az-Latn-AZ" dirty="0"/>
              <a:t>ü əsasında backend servislər qurulub. Bu backend servislər prototipdə həm veb portalın həm də mobil tətbiqin ehiyacı olan data axınını təmin edəcək. Apilər s</a:t>
            </a:r>
            <a:r>
              <a:rPr lang="en-US" dirty="0" err="1"/>
              <a:t>waggerl</a:t>
            </a:r>
            <a:r>
              <a:rPr lang="az-Latn-AZ" dirty="0"/>
              <a:t>ə dokumentasiya edilib.</a:t>
            </a:r>
          </a:p>
          <a:p>
            <a:r>
              <a:rPr lang="az-Latn-AZ" dirty="0"/>
              <a:t>J</a:t>
            </a:r>
            <a:r>
              <a:rPr lang="en-US" dirty="0"/>
              <a:t>WT </a:t>
            </a:r>
            <a:r>
              <a:rPr lang="en-US" dirty="0" err="1"/>
              <a:t>tokenl</a:t>
            </a:r>
            <a:r>
              <a:rPr lang="az-Latn-AZ" dirty="0"/>
              <a:t>ə İdentity Server 4.0 üzərindən autentikasiya/avtorizasiya təmin olunur. Role, permission sistemi mövcuddur.</a:t>
            </a:r>
          </a:p>
          <a:p>
            <a:r>
              <a:rPr lang="az-Latn-AZ" dirty="0"/>
              <a:t>Backend tamamilə layered application</a:t>
            </a:r>
            <a:r>
              <a:rPr lang="en-US" dirty="0"/>
              <a:t>’</a:t>
            </a:r>
            <a:r>
              <a:rPr lang="az-Latn-AZ" dirty="0"/>
              <a:t>dır, SOLİD prinsiplərinə tam əməl edilmişdir. Gələcəkdə microservislərə bölünməsi tam mümkündür.</a:t>
            </a:r>
          </a:p>
          <a:p>
            <a:r>
              <a:rPr lang="az-Latn-AZ" dirty="0"/>
              <a:t>Verilənlər bazası MS SQL üzərində qurulmuşdur. EntityFrame</a:t>
            </a:r>
            <a:r>
              <a:rPr lang="en-US" dirty="0"/>
              <a:t>work ORM </a:t>
            </a:r>
            <a:r>
              <a:rPr lang="en-US" dirty="0" err="1"/>
              <a:t>olaraq</a:t>
            </a:r>
            <a:r>
              <a:rPr lang="en-US" dirty="0"/>
              <a:t> </a:t>
            </a:r>
            <a:r>
              <a:rPr lang="en-US" dirty="0" err="1"/>
              <a:t>istifad</a:t>
            </a:r>
            <a:r>
              <a:rPr lang="az-Latn-AZ" dirty="0"/>
              <a:t>ə edilmişdir.</a:t>
            </a:r>
          </a:p>
          <a:p>
            <a:r>
              <a:rPr lang="az-Latn-AZ" dirty="0"/>
              <a:t>SAAS kimi qurulmuşdur, multitenant özəlliyi vardır. Ki burada tenantlar həmin satış edəcək, öz mallarını yerləşdirəcək mağazalar/apteklər olacaq. Hər tenantın verilənlər bazası ayrı özündə ola bilər, əgər istəsə ki, dataları bizimlə paylaşmasın.</a:t>
            </a:r>
          </a:p>
        </p:txBody>
      </p:sp>
    </p:spTree>
    <p:extLst>
      <p:ext uri="{BB962C8B-B14F-4D97-AF65-F5344CB8AC3E}">
        <p14:creationId xmlns:p14="http://schemas.microsoft.com/office/powerpoint/2010/main" val="470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8724-96AC-4058-B255-3FD6BE5A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Front-end tərəfi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D2B8-27AC-4061-9FE5-0894DB89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/>
              <a:t>Angular 10 ilə yazılmışdır. Mümkün qədər az custom code istifadə olunmuşdur. Daha çox third-party librarylər istifadə edilmişdir.</a:t>
            </a:r>
          </a:p>
          <a:p>
            <a:r>
              <a:rPr lang="az-Latn-AZ" dirty="0"/>
              <a:t>Module prinsipi üzərində qurulmuşdur. Bir neçə angular (order, item, market, tenant, user) modulundan ibarətdir.</a:t>
            </a:r>
          </a:p>
        </p:txBody>
      </p:sp>
    </p:spTree>
    <p:extLst>
      <p:ext uri="{BB962C8B-B14F-4D97-AF65-F5344CB8AC3E}">
        <p14:creationId xmlns:p14="http://schemas.microsoft.com/office/powerpoint/2010/main" val="165816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D8E1-9093-48CC-A6D7-EA3D669E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Proses necə baş verir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F53623-C363-468C-AEC9-0678AF070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6339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02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0234-0968-46B7-A06D-4D7AFC7A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az-Latn-AZ" dirty="0"/>
              <a:t>ələcəkdə olmasını düşünüyümüz əlavə funksiyalar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1291-5D77-4EF6-AD2B-315B5F2D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/>
              <a:t>Kuryer-müştəri, müştəri-tenant arasında  əlaqə yaratmaq üçün çat sisitemi.</a:t>
            </a:r>
          </a:p>
          <a:p>
            <a:r>
              <a:rPr lang="az-Latn-AZ" dirty="0"/>
              <a:t>Daha çox sifarişlər qəbul edən tenantlar üçün ümumi suallara cavab verən çat botu.</a:t>
            </a:r>
          </a:p>
          <a:p>
            <a:r>
              <a:rPr lang="az-Latn-AZ" dirty="0"/>
              <a:t>Point sistemi</a:t>
            </a:r>
          </a:p>
        </p:txBody>
      </p:sp>
    </p:spTree>
    <p:extLst>
      <p:ext uri="{BB962C8B-B14F-4D97-AF65-F5344CB8AC3E}">
        <p14:creationId xmlns:p14="http://schemas.microsoft.com/office/powerpoint/2010/main" val="33457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8252-1AE9-4E9D-9140-F4D8C40C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Prototip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A41F-0D05-4D2E-8AA6-E446E2A9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https://delivery.prostudy-core.club/</a:t>
            </a:r>
            <a:r>
              <a:rPr lang="az-Latn-AZ" dirty="0"/>
              <a:t> - backend apis</a:t>
            </a:r>
          </a:p>
          <a:p>
            <a:r>
              <a:rPr lang="en-US" dirty="0">
                <a:hlinkClick r:id="rId3"/>
              </a:rPr>
              <a:t>https://delivery.prostudy.club/</a:t>
            </a:r>
            <a:r>
              <a:rPr lang="az-Latn-AZ" dirty="0"/>
              <a:t> - </a:t>
            </a:r>
            <a:r>
              <a:rPr lang="en-US" dirty="0"/>
              <a:t>web portal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39420546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34</TotalTime>
  <Words>366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Marketdən və aptekdən  çatdırılma</vt:lpstr>
      <vt:lpstr>Back-end tərəfi</vt:lpstr>
      <vt:lpstr>Front-end tərəfi</vt:lpstr>
      <vt:lpstr>Proses necə baş verir</vt:lpstr>
      <vt:lpstr>Gələcəkdə olmasını düşünüyümüz əlavə funksiyalar</vt:lpstr>
      <vt:lpstr>Prototip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Marketdən və aptekdən  çatdırılma</dc:title>
  <dc:creator>Fərman Quliyev</dc:creator>
  <cp:lastModifiedBy>Fərman Quliyev</cp:lastModifiedBy>
  <cp:revision>6</cp:revision>
  <dcterms:created xsi:type="dcterms:W3CDTF">2020-12-27T10:06:19Z</dcterms:created>
  <dcterms:modified xsi:type="dcterms:W3CDTF">2020-12-27T10:40:39Z</dcterms:modified>
</cp:coreProperties>
</file>