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28e05d2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28e05d2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9c11c6d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9c11c6d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9c11c6d7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9c11c6d7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9c11c6d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9c11c6d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9c11c6d7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9c11c6d7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9c11c6d7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9c11c6d7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1ba5b07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1ba5b07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1d777cddd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1d777cddd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1d777cddd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1d777cddd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1d777cddd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1d777cddd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1d777cdd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1d777cdd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090756a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9090756a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9c11c6d7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9c11c6d7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87100" y="3535400"/>
            <a:ext cx="4752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Making documentation and teamwork easier</a:t>
            </a:r>
            <a:endParaRPr i="1"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22260" l="17457" r="18005" t="60651"/>
          <a:stretch/>
        </p:blipFill>
        <p:spPr>
          <a:xfrm>
            <a:off x="390525" y="1791950"/>
            <a:ext cx="4578300" cy="12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5597625" y="827900"/>
            <a:ext cx="3015000" cy="31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4">
            <a:alphaModFix/>
          </a:blip>
          <a:srcRect b="33380" l="20691" r="20691" t="5562"/>
          <a:stretch/>
        </p:blipFill>
        <p:spPr>
          <a:xfrm>
            <a:off x="5597625" y="827900"/>
            <a:ext cx="3015000" cy="31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422375" y="5052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71900" y="2115425"/>
            <a:ext cx="8222100" cy="29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Software useful in our times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will simplify and motivate teamwork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Facilitates students organization thanks to the schedules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Easier way to deliver assignments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60950" y="2065350"/>
            <a:ext cx="36873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4563150" y="572850"/>
            <a:ext cx="4119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800"/>
              <a:buFont typeface="Roboto"/>
              <a:buChar char="-"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		- The problem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- Some solutions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-Docufy 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- 	Objectives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  - 	Functionality and design: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		- Mockups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  - 	Conclusions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The problem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57992" y="3611895"/>
            <a:ext cx="41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Students affected by school closures due to covid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50" y="1159011"/>
            <a:ext cx="4439938" cy="2423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9731" l="9584" r="0" t="14002"/>
          <a:stretch/>
        </p:blipFill>
        <p:spPr>
          <a:xfrm>
            <a:off x="5111474" y="1159011"/>
            <a:ext cx="3756652" cy="242385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5780392" y="3582867"/>
            <a:ext cx="24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Tasks requiring social skills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Some solutions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888" y="8700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00" y="844725"/>
            <a:ext cx="2193750" cy="21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3850" y="3038463"/>
            <a:ext cx="3042603" cy="182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60950" y="3240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Docufy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683150" y="1957200"/>
            <a:ext cx="39999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With Docufy, students from the EPS-UAM registered in Moodle will have the possibility to create teams, convocate meetings, develop their assignments and deliver them.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17705" l="13862" r="10960" t="7460"/>
          <a:stretch/>
        </p:blipFill>
        <p:spPr>
          <a:xfrm>
            <a:off x="1001750" y="1957200"/>
            <a:ext cx="2839775" cy="28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5090725" y="3555450"/>
            <a:ext cx="337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All on the same platform.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98250" y="-77825"/>
            <a:ext cx="8826600" cy="8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Objectives</a:t>
            </a:r>
            <a:endParaRPr sz="20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975" y="1025769"/>
            <a:ext cx="3510700" cy="13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926" y="2995026"/>
            <a:ext cx="174304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1169800" y="2418900"/>
            <a:ext cx="26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friendly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215650" y="4743300"/>
            <a:ext cx="26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Own schedule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776675" y="2481075"/>
            <a:ext cx="26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custom teams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734175" y="4743300"/>
            <a:ext cx="26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Deliver files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1300" y="3080050"/>
            <a:ext cx="1658051" cy="165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4425" y="760848"/>
            <a:ext cx="1658050" cy="16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Mockups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43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0" y="0"/>
            <a:ext cx="9125594" cy="5148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