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Курсовая работа по.</a:t>
            </a:r>
            <a:r>
              <a:rPr lang="en-US" sz="3600" dirty="0"/>
              <a:t>NET Framework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На тему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b="1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«База </a:t>
            </a:r>
            <a:r>
              <a:rPr lang="ru-RU" b="1" dirty="0" smtClean="0">
                <a:effectLst/>
              </a:rPr>
              <a:t>сотрудников»</a:t>
            </a:r>
            <a:endParaRPr lang="en-US" b="1" dirty="0" smtClean="0">
              <a:effectLst/>
            </a:endParaRPr>
          </a:p>
          <a:p>
            <a:pPr algn="r"/>
            <a:r>
              <a:rPr lang="ru-RU" sz="1800" dirty="0" err="1" smtClean="0">
                <a:effectLst/>
              </a:rPr>
              <a:t>Скрыпника</a:t>
            </a:r>
            <a:r>
              <a:rPr lang="ru-RU" sz="1800" dirty="0" smtClean="0">
                <a:effectLst/>
              </a:rPr>
              <a:t> Даниила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0267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>
                <a:effectLst/>
              </a:rPr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Программа просматривает список сотрудников и список их сертификаций, а также просматривает информацию о начислениях по зарплате. Программа также позволяет редактировать сотрудников, но под определенными правами.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8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046" y="1731963"/>
            <a:ext cx="5828512" cy="498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5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3124" y="-206477"/>
            <a:ext cx="10353762" cy="970450"/>
          </a:xfrm>
        </p:spPr>
        <p:txBody>
          <a:bodyPr/>
          <a:lstStyle/>
          <a:p>
            <a:r>
              <a:rPr lang="ru-RU" dirty="0" smtClean="0"/>
              <a:t>Структура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336" y="763973"/>
            <a:ext cx="6095337" cy="60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5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Структура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892" y="1580050"/>
            <a:ext cx="236852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7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ифель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24</TotalTime>
  <Words>53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Calisto MT</vt:lpstr>
      <vt:lpstr>Trebuchet MS</vt:lpstr>
      <vt:lpstr>Wingdings 2</vt:lpstr>
      <vt:lpstr>Грифель</vt:lpstr>
      <vt:lpstr>Курсовая работа по.NET Framework</vt:lpstr>
      <vt:lpstr>Постановка задачи</vt:lpstr>
      <vt:lpstr>Диаграмма вариантов использования</vt:lpstr>
      <vt:lpstr>Структура базы данных</vt:lpstr>
      <vt:lpstr>Структура проекта</vt:lpstr>
    </vt:vector>
  </TitlesOfParts>
  <Company>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по.NET Framework</dc:title>
  <dc:creator>q</dc:creator>
  <cp:lastModifiedBy>q</cp:lastModifiedBy>
  <cp:revision>3</cp:revision>
  <dcterms:created xsi:type="dcterms:W3CDTF">2019-05-13T13:06:32Z</dcterms:created>
  <dcterms:modified xsi:type="dcterms:W3CDTF">2019-05-13T13:30:54Z</dcterms:modified>
</cp:coreProperties>
</file>