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46" r:id="rId5"/>
  </p:sldMasterIdLst>
  <p:notesMasterIdLst>
    <p:notesMasterId r:id="rId16"/>
  </p:notesMasterIdLst>
  <p:handoutMasterIdLst>
    <p:handoutMasterId r:id="rId17"/>
  </p:handoutMasterIdLst>
  <p:sldIdLst>
    <p:sldId id="256" r:id="rId6"/>
    <p:sldId id="757" r:id="rId7"/>
    <p:sldId id="759" r:id="rId8"/>
    <p:sldId id="760" r:id="rId9"/>
    <p:sldId id="766" r:id="rId10"/>
    <p:sldId id="758" r:id="rId11"/>
    <p:sldId id="762" r:id="rId12"/>
    <p:sldId id="767" r:id="rId13"/>
    <p:sldId id="763" r:id="rId14"/>
    <p:sldId id="764" r:id="rId15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42F2C08-DCE1-2249-B553-4F98B3AEE3D6}">
          <p14:sldIdLst>
            <p14:sldId id="256"/>
            <p14:sldId id="757"/>
            <p14:sldId id="759"/>
            <p14:sldId id="760"/>
            <p14:sldId id="766"/>
            <p14:sldId id="758"/>
            <p14:sldId id="762"/>
            <p14:sldId id="767"/>
            <p14:sldId id="763"/>
            <p14:sldId id="7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94875"/>
    <a:srgbClr val="4E7601"/>
    <a:srgbClr val="00609C"/>
    <a:srgbClr val="17375E"/>
    <a:srgbClr val="7A1AC9"/>
    <a:srgbClr val="558ED5"/>
    <a:srgbClr val="005C98"/>
    <a:srgbClr val="920204"/>
    <a:srgbClr val="7600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EF205A-7AF9-42BE-BC35-D65A49D397DF}" v="1353" dt="2025-02-11T17:35:09.082"/>
    <p1510:client id="{6BE71E50-5C35-488F-988D-5DAD675FDA8D}" v="79" dt="2025-02-11T17:39:32.918"/>
    <p1510:client id="{EF267873-529D-44E2-88B7-DB486FDC63AE}" v="42" dt="2025-02-11T18:16:56.0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21" autoAdjust="0"/>
    <p:restoredTop sz="96190" autoAdjust="0"/>
  </p:normalViewPr>
  <p:slideViewPr>
    <p:cSldViewPr snapToGrid="0">
      <p:cViewPr varScale="1">
        <p:scale>
          <a:sx n="123" d="100"/>
          <a:sy n="123" d="100"/>
        </p:scale>
        <p:origin x="1336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7552"/>
    </p:cViewPr>
  </p:sorterViewPr>
  <p:notesViewPr>
    <p:cSldViewPr snapToGrid="0" snapToObjects="1">
      <p:cViewPr varScale="1">
        <p:scale>
          <a:sx n="92" d="100"/>
          <a:sy n="92" d="100"/>
        </p:scale>
        <p:origin x="4288" y="19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dler, Elaine" userId="wEewzhAWRAPREav7BEMUtRtByFx7+ro03o6/a5LvOz0=" providerId="None" clId="Web-{6BE71E50-5C35-488F-988D-5DAD675FDA8D}"/>
    <pc:docChg chg="modSld">
      <pc:chgData name="Chandler, Elaine" userId="wEewzhAWRAPREav7BEMUtRtByFx7+ro03o6/a5LvOz0=" providerId="None" clId="Web-{6BE71E50-5C35-488F-988D-5DAD675FDA8D}" dt="2025-02-11T17:39:32.918" v="78" actId="20577"/>
      <pc:docMkLst>
        <pc:docMk/>
      </pc:docMkLst>
      <pc:sldChg chg="modSp">
        <pc:chgData name="Chandler, Elaine" userId="wEewzhAWRAPREav7BEMUtRtByFx7+ro03o6/a5LvOz0=" providerId="None" clId="Web-{6BE71E50-5C35-488F-988D-5DAD675FDA8D}" dt="2025-02-11T17:39:32.918" v="78" actId="20577"/>
        <pc:sldMkLst>
          <pc:docMk/>
          <pc:sldMk cId="3242209765" sldId="758"/>
        </pc:sldMkLst>
        <pc:spChg chg="mod">
          <ac:chgData name="Chandler, Elaine" userId="wEewzhAWRAPREav7BEMUtRtByFx7+ro03o6/a5LvOz0=" providerId="None" clId="Web-{6BE71E50-5C35-488F-988D-5DAD675FDA8D}" dt="2025-02-11T17:39:32.918" v="78" actId="20577"/>
          <ac:spMkLst>
            <pc:docMk/>
            <pc:sldMk cId="3242209765" sldId="758"/>
            <ac:spMk id="3" creationId="{66EA8616-44B4-CE37-2F54-90194C3D6134}"/>
          </ac:spMkLst>
        </pc:spChg>
      </pc:sldChg>
      <pc:sldChg chg="modSp">
        <pc:chgData name="Chandler, Elaine" userId="wEewzhAWRAPREav7BEMUtRtByFx7+ro03o6/a5LvOz0=" providerId="None" clId="Web-{6BE71E50-5C35-488F-988D-5DAD675FDA8D}" dt="2025-02-11T17:14:01.444" v="30" actId="20577"/>
        <pc:sldMkLst>
          <pc:docMk/>
          <pc:sldMk cId="1157311025" sldId="762"/>
        </pc:sldMkLst>
        <pc:spChg chg="mod">
          <ac:chgData name="Chandler, Elaine" userId="wEewzhAWRAPREav7BEMUtRtByFx7+ro03o6/a5LvOz0=" providerId="None" clId="Web-{6BE71E50-5C35-488F-988D-5DAD675FDA8D}" dt="2025-02-11T17:14:01.444" v="30" actId="20577"/>
          <ac:spMkLst>
            <pc:docMk/>
            <pc:sldMk cId="1157311025" sldId="762"/>
            <ac:spMk id="3" creationId="{FBA404CE-293C-18EE-35D4-D3146250DA03}"/>
          </ac:spMkLst>
        </pc:spChg>
      </pc:sldChg>
    </pc:docChg>
  </pc:docChgLst>
  <pc:docChgLst>
    <pc:chgData name="Chandler, Elaine" userId="wEewzhAWRAPREav7BEMUtRtByFx7+ro03o6/a5LvOz0=" providerId="None" clId="Web-{65EF205A-7AF9-42BE-BC35-D65A49D397DF}"/>
    <pc:docChg chg="addSld modSld modSection">
      <pc:chgData name="Chandler, Elaine" userId="wEewzhAWRAPREav7BEMUtRtByFx7+ro03o6/a5LvOz0=" providerId="None" clId="Web-{65EF205A-7AF9-42BE-BC35-D65A49D397DF}" dt="2025-02-11T17:35:08.863" v="1196" actId="20577"/>
      <pc:docMkLst>
        <pc:docMk/>
      </pc:docMkLst>
      <pc:sldChg chg="modSp">
        <pc:chgData name="Chandler, Elaine" userId="wEewzhAWRAPREav7BEMUtRtByFx7+ro03o6/a5LvOz0=" providerId="None" clId="Web-{65EF205A-7AF9-42BE-BC35-D65A49D397DF}" dt="2025-02-11T17:35:08.863" v="1196" actId="20577"/>
        <pc:sldMkLst>
          <pc:docMk/>
          <pc:sldMk cId="1491405329" sldId="764"/>
        </pc:sldMkLst>
        <pc:spChg chg="mod">
          <ac:chgData name="Chandler, Elaine" userId="wEewzhAWRAPREav7BEMUtRtByFx7+ro03o6/a5LvOz0=" providerId="None" clId="Web-{65EF205A-7AF9-42BE-BC35-D65A49D397DF}" dt="2025-02-11T17:35:08.863" v="1196" actId="20577"/>
          <ac:spMkLst>
            <pc:docMk/>
            <pc:sldMk cId="1491405329" sldId="764"/>
            <ac:spMk id="3" creationId="{6CCF8666-8134-65A3-3E02-17E72AC6F92B}"/>
          </ac:spMkLst>
        </pc:spChg>
      </pc:sldChg>
      <pc:sldChg chg="addSp delSp modSp">
        <pc:chgData name="Chandler, Elaine" userId="wEewzhAWRAPREav7BEMUtRtByFx7+ro03o6/a5LvOz0=" providerId="None" clId="Web-{65EF205A-7AF9-42BE-BC35-D65A49D397DF}" dt="2025-02-10T17:59:56.997" v="32"/>
        <pc:sldMkLst>
          <pc:docMk/>
          <pc:sldMk cId="3666431636" sldId="766"/>
        </pc:sldMkLst>
        <pc:spChg chg="add del mod">
          <ac:chgData name="Chandler, Elaine" userId="wEewzhAWRAPREav7BEMUtRtByFx7+ro03o6/a5LvOz0=" providerId="None" clId="Web-{65EF205A-7AF9-42BE-BC35-D65A49D397DF}" dt="2025-02-10T17:59:56.997" v="32"/>
          <ac:spMkLst>
            <pc:docMk/>
            <pc:sldMk cId="3666431636" sldId="766"/>
            <ac:spMk id="5" creationId="{6750755B-2E3D-0D69-1EB1-E5B9372E6625}"/>
          </ac:spMkLst>
        </pc:spChg>
      </pc:sldChg>
      <pc:sldChg chg="addSp delSp modSp new">
        <pc:chgData name="Chandler, Elaine" userId="wEewzhAWRAPREav7BEMUtRtByFx7+ro03o6/a5LvOz0=" providerId="None" clId="Web-{65EF205A-7AF9-42BE-BC35-D65A49D397DF}" dt="2025-02-10T18:16:24.684" v="322" actId="20577"/>
        <pc:sldMkLst>
          <pc:docMk/>
          <pc:sldMk cId="3684711838" sldId="767"/>
        </pc:sldMkLst>
        <pc:spChg chg="mod">
          <ac:chgData name="Chandler, Elaine" userId="wEewzhAWRAPREav7BEMUtRtByFx7+ro03o6/a5LvOz0=" providerId="None" clId="Web-{65EF205A-7AF9-42BE-BC35-D65A49D397DF}" dt="2025-02-10T18:00:07.950" v="38" actId="20577"/>
          <ac:spMkLst>
            <pc:docMk/>
            <pc:sldMk cId="3684711838" sldId="767"/>
            <ac:spMk id="2" creationId="{2EDFF1E3-53D4-FD10-B71A-6730AE566EB6}"/>
          </ac:spMkLst>
        </pc:spChg>
        <pc:spChg chg="mod">
          <ac:chgData name="Chandler, Elaine" userId="wEewzhAWRAPREav7BEMUtRtByFx7+ro03o6/a5LvOz0=" providerId="None" clId="Web-{65EF205A-7AF9-42BE-BC35-D65A49D397DF}" dt="2025-02-10T18:09:40.684" v="228" actId="20577"/>
          <ac:spMkLst>
            <pc:docMk/>
            <pc:sldMk cId="3684711838" sldId="767"/>
            <ac:spMk id="3" creationId="{475B94C5-3750-5CF8-E0B8-867EBB5E57C1}"/>
          </ac:spMkLst>
        </pc:spChg>
        <pc:spChg chg="add del mod">
          <ac:chgData name="Chandler, Elaine" userId="wEewzhAWRAPREav7BEMUtRtByFx7+ro03o6/a5LvOz0=" providerId="None" clId="Web-{65EF205A-7AF9-42BE-BC35-D65A49D397DF}" dt="2025-02-10T18:01:03.403" v="55"/>
          <ac:spMkLst>
            <pc:docMk/>
            <pc:sldMk cId="3684711838" sldId="767"/>
            <ac:spMk id="4" creationId="{6750755B-2E3D-0D69-1EB1-E5B9372E6625}"/>
          </ac:spMkLst>
        </pc:spChg>
        <pc:spChg chg="add del mod">
          <ac:chgData name="Chandler, Elaine" userId="wEewzhAWRAPREav7BEMUtRtByFx7+ro03o6/a5LvOz0=" providerId="None" clId="Web-{65EF205A-7AF9-42BE-BC35-D65A49D397DF}" dt="2025-02-10T18:04:57.700" v="147"/>
          <ac:spMkLst>
            <pc:docMk/>
            <pc:sldMk cId="3684711838" sldId="767"/>
            <ac:spMk id="5" creationId="{AE1C33D4-C2C3-120B-2DA5-4A3785085C0D}"/>
          </ac:spMkLst>
        </pc:spChg>
        <pc:spChg chg="add mod">
          <ac:chgData name="Chandler, Elaine" userId="wEewzhAWRAPREav7BEMUtRtByFx7+ro03o6/a5LvOz0=" providerId="None" clId="Web-{65EF205A-7AF9-42BE-BC35-D65A49D397DF}" dt="2025-02-10T18:16:24.684" v="322" actId="20577"/>
          <ac:spMkLst>
            <pc:docMk/>
            <pc:sldMk cId="3684711838" sldId="767"/>
            <ac:spMk id="6" creationId="{E52850D3-13C0-9246-37C5-66EC531FBE11}"/>
          </ac:spMkLst>
        </pc:spChg>
        <pc:picChg chg="add mod">
          <ac:chgData name="Chandler, Elaine" userId="wEewzhAWRAPREav7BEMUtRtByFx7+ro03o6/a5LvOz0=" providerId="None" clId="Web-{65EF205A-7AF9-42BE-BC35-D65A49D397DF}" dt="2025-02-10T18:15:08.668" v="298" actId="1076"/>
          <ac:picMkLst>
            <pc:docMk/>
            <pc:sldMk cId="3684711838" sldId="767"/>
            <ac:picMk id="7" creationId="{A925879C-7936-7267-4C03-507AFC975194}"/>
          </ac:picMkLst>
        </pc:picChg>
      </pc:sldChg>
    </pc:docChg>
  </pc:docChgLst>
  <pc:docChgLst>
    <pc:chgData name="Chandler, Elaine" userId="wEewzhAWRAPREav7BEMUtRtByFx7+ro03o6/a5LvOz0=" providerId="None" clId="Web-{4852873B-F1EA-4D09-BF73-9DDB5E307390}"/>
    <pc:docChg chg="modSld">
      <pc:chgData name="Chandler, Elaine" userId="wEewzhAWRAPREav7BEMUtRtByFx7+ro03o6/a5LvOz0=" providerId="None" clId="Web-{4852873B-F1EA-4D09-BF73-9DDB5E307390}" dt="2025-02-07T20:10:00.905" v="228" actId="20577"/>
      <pc:docMkLst>
        <pc:docMk/>
      </pc:docMkLst>
      <pc:sldChg chg="modSp">
        <pc:chgData name="Chandler, Elaine" userId="wEewzhAWRAPREav7BEMUtRtByFx7+ro03o6/a5LvOz0=" providerId="None" clId="Web-{4852873B-F1EA-4D09-BF73-9DDB5E307390}" dt="2025-02-07T20:10:00.905" v="228" actId="20577"/>
        <pc:sldMkLst>
          <pc:docMk/>
          <pc:sldMk cId="1157311025" sldId="762"/>
        </pc:sldMkLst>
        <pc:spChg chg="mod">
          <ac:chgData name="Chandler, Elaine" userId="wEewzhAWRAPREav7BEMUtRtByFx7+ro03o6/a5LvOz0=" providerId="None" clId="Web-{4852873B-F1EA-4D09-BF73-9DDB5E307390}" dt="2025-02-07T20:10:00.905" v="228" actId="20577"/>
          <ac:spMkLst>
            <pc:docMk/>
            <pc:sldMk cId="1157311025" sldId="762"/>
            <ac:spMk id="3" creationId="{FBA404CE-293C-18EE-35D4-D3146250DA03}"/>
          </ac:spMkLst>
        </pc:spChg>
      </pc:sldChg>
      <pc:sldChg chg="modSp">
        <pc:chgData name="Chandler, Elaine" userId="wEewzhAWRAPREav7BEMUtRtByFx7+ro03o6/a5LvOz0=" providerId="None" clId="Web-{4852873B-F1EA-4D09-BF73-9DDB5E307390}" dt="2025-02-07T20:06:55.032" v="81" actId="20577"/>
        <pc:sldMkLst>
          <pc:docMk/>
          <pc:sldMk cId="1491405329" sldId="764"/>
        </pc:sldMkLst>
        <pc:spChg chg="mod">
          <ac:chgData name="Chandler, Elaine" userId="wEewzhAWRAPREav7BEMUtRtByFx7+ro03o6/a5LvOz0=" providerId="None" clId="Web-{4852873B-F1EA-4D09-BF73-9DDB5E307390}" dt="2025-02-07T20:06:55.032" v="81" actId="20577"/>
          <ac:spMkLst>
            <pc:docMk/>
            <pc:sldMk cId="1491405329" sldId="764"/>
            <ac:spMk id="3" creationId="{6CCF8666-8134-65A3-3E02-17E72AC6F92B}"/>
          </ac:spMkLst>
        </pc:spChg>
      </pc:sldChg>
    </pc:docChg>
  </pc:docChgLst>
  <pc:docChgLst>
    <pc:chgData name="Chandler, Elaine" userId="wEewzhAWRAPREav7BEMUtRtByFx7+ro03o6/a5LvOz0=" providerId="None" clId="Web-{EF267873-529D-44E2-88B7-DB486FDC63AE}"/>
    <pc:docChg chg="modSld">
      <pc:chgData name="Chandler, Elaine" userId="wEewzhAWRAPREav7BEMUtRtByFx7+ro03o6/a5LvOz0=" providerId="None" clId="Web-{EF267873-529D-44E2-88B7-DB486FDC63AE}" dt="2025-02-11T18:16:56.012" v="40" actId="1076"/>
      <pc:docMkLst>
        <pc:docMk/>
      </pc:docMkLst>
      <pc:sldChg chg="addSp delSp modSp">
        <pc:chgData name="Chandler, Elaine" userId="wEewzhAWRAPREav7BEMUtRtByFx7+ro03o6/a5LvOz0=" providerId="None" clId="Web-{EF267873-529D-44E2-88B7-DB486FDC63AE}" dt="2025-02-11T18:16:55.934" v="39" actId="1076"/>
        <pc:sldMkLst>
          <pc:docMk/>
          <pc:sldMk cId="3679241083" sldId="763"/>
        </pc:sldMkLst>
        <pc:spChg chg="mod">
          <ac:chgData name="Chandler, Elaine" userId="wEewzhAWRAPREav7BEMUtRtByFx7+ro03o6/a5LvOz0=" providerId="None" clId="Web-{EF267873-529D-44E2-88B7-DB486FDC63AE}" dt="2025-02-11T18:11:34.991" v="29" actId="1076"/>
          <ac:spMkLst>
            <pc:docMk/>
            <pc:sldMk cId="3679241083" sldId="763"/>
            <ac:spMk id="3" creationId="{B1CFDAE8-B42F-6945-1DE9-6163BE91C9C9}"/>
          </ac:spMkLst>
        </pc:spChg>
        <pc:spChg chg="del">
          <ac:chgData name="Chandler, Elaine" userId="wEewzhAWRAPREav7BEMUtRtByFx7+ro03o6/a5LvOz0=" providerId="None" clId="Web-{EF267873-529D-44E2-88B7-DB486FDC63AE}" dt="2025-02-11T18:06:32.112" v="1"/>
          <ac:spMkLst>
            <pc:docMk/>
            <pc:sldMk cId="3679241083" sldId="763"/>
            <ac:spMk id="6" creationId="{0924E634-DDCE-CA88-BF53-E83445B38BF3}"/>
          </ac:spMkLst>
        </pc:spChg>
        <pc:picChg chg="add del mod">
          <ac:chgData name="Chandler, Elaine" userId="wEewzhAWRAPREav7BEMUtRtByFx7+ro03o6/a5LvOz0=" providerId="None" clId="Web-{EF267873-529D-44E2-88B7-DB486FDC63AE}" dt="2025-02-11T18:11:00.991" v="22"/>
          <ac:picMkLst>
            <pc:docMk/>
            <pc:sldMk cId="3679241083" sldId="763"/>
            <ac:picMk id="4" creationId="{07149FAC-36F2-F422-F7BC-BE5E4F10AAAC}"/>
          </ac:picMkLst>
        </pc:picChg>
        <pc:picChg chg="add del mod ord">
          <ac:chgData name="Chandler, Elaine" userId="wEewzhAWRAPREav7BEMUtRtByFx7+ro03o6/a5LvOz0=" providerId="None" clId="Web-{EF267873-529D-44E2-88B7-DB486FDC63AE}" dt="2025-02-11T18:15:25.823" v="30"/>
          <ac:picMkLst>
            <pc:docMk/>
            <pc:sldMk cId="3679241083" sldId="763"/>
            <ac:picMk id="5" creationId="{7E0BF4D8-9606-1672-8DF7-951AB8519438}"/>
          </ac:picMkLst>
        </pc:picChg>
        <pc:picChg chg="del">
          <ac:chgData name="Chandler, Elaine" userId="wEewzhAWRAPREav7BEMUtRtByFx7+ro03o6/a5LvOz0=" providerId="None" clId="Web-{EF267873-529D-44E2-88B7-DB486FDC63AE}" dt="2025-02-11T18:11:02.928" v="23"/>
          <ac:picMkLst>
            <pc:docMk/>
            <pc:sldMk cId="3679241083" sldId="763"/>
            <ac:picMk id="7" creationId="{FEA296CB-81BC-5B92-2662-E240DFD6E5AE}"/>
          </ac:picMkLst>
        </pc:picChg>
        <pc:picChg chg="add mod ord">
          <ac:chgData name="Chandler, Elaine" userId="wEewzhAWRAPREav7BEMUtRtByFx7+ro03o6/a5LvOz0=" providerId="None" clId="Web-{EF267873-529D-44E2-88B7-DB486FDC63AE}" dt="2025-02-11T18:16:55.934" v="39" actId="1076"/>
          <ac:picMkLst>
            <pc:docMk/>
            <pc:sldMk cId="3679241083" sldId="763"/>
            <ac:picMk id="8" creationId="{FAA857EA-5D0B-E593-6E62-3BC4890B0651}"/>
          </ac:picMkLst>
        </pc:picChg>
      </pc:sldChg>
      <pc:sldChg chg="modSp">
        <pc:chgData name="Chandler, Elaine" userId="wEewzhAWRAPREav7BEMUtRtByFx7+ro03o6/a5LvOz0=" providerId="None" clId="Web-{EF267873-529D-44E2-88B7-DB486FDC63AE}" dt="2025-02-11T18:07:55.504" v="20" actId="20577"/>
        <pc:sldMkLst>
          <pc:docMk/>
          <pc:sldMk cId="1491405329" sldId="764"/>
        </pc:sldMkLst>
        <pc:spChg chg="mod">
          <ac:chgData name="Chandler, Elaine" userId="wEewzhAWRAPREav7BEMUtRtByFx7+ro03o6/a5LvOz0=" providerId="None" clId="Web-{EF267873-529D-44E2-88B7-DB486FDC63AE}" dt="2025-02-11T18:07:55.504" v="20" actId="20577"/>
          <ac:spMkLst>
            <pc:docMk/>
            <pc:sldMk cId="1491405329" sldId="764"/>
            <ac:spMk id="3" creationId="{6CCF8666-8134-65A3-3E02-17E72AC6F92B}"/>
          </ac:spMkLst>
        </pc:spChg>
      </pc:sldChg>
      <pc:sldChg chg="modSp">
        <pc:chgData name="Chandler, Elaine" userId="wEewzhAWRAPREav7BEMUtRtByFx7+ro03o6/a5LvOz0=" providerId="None" clId="Web-{EF267873-529D-44E2-88B7-DB486FDC63AE}" dt="2025-02-11T18:16:56.012" v="40" actId="1076"/>
        <pc:sldMkLst>
          <pc:docMk/>
          <pc:sldMk cId="3684711838" sldId="767"/>
        </pc:sldMkLst>
        <pc:spChg chg="mod">
          <ac:chgData name="Chandler, Elaine" userId="wEewzhAWRAPREav7BEMUtRtByFx7+ro03o6/a5LvOz0=" providerId="None" clId="Web-{EF267873-529D-44E2-88B7-DB486FDC63AE}" dt="2025-02-11T18:06:22.565" v="0"/>
          <ac:spMkLst>
            <pc:docMk/>
            <pc:sldMk cId="3684711838" sldId="767"/>
            <ac:spMk id="6" creationId="{E52850D3-13C0-9246-37C5-66EC531FBE11}"/>
          </ac:spMkLst>
        </pc:spChg>
        <pc:picChg chg="mod">
          <ac:chgData name="Chandler, Elaine" userId="wEewzhAWRAPREav7BEMUtRtByFx7+ro03o6/a5LvOz0=" providerId="None" clId="Web-{EF267873-529D-44E2-88B7-DB486FDC63AE}" dt="2025-02-11T18:16:56.012" v="40" actId="1076"/>
          <ac:picMkLst>
            <pc:docMk/>
            <pc:sldMk cId="3684711838" sldId="767"/>
            <ac:picMk id="7" creationId="{A925879C-7936-7267-4C03-507AFC975194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EE658D-3F24-B94E-A0F4-B1FA3592A00A}" type="doc">
      <dgm:prSet loTypeId="urn:microsoft.com/office/officeart/2005/8/layout/hierarchy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5AF797-526F-CE47-966E-D06A101D6819}">
      <dgm:prSet phldrT="[Text]"/>
      <dgm:spPr/>
      <dgm:t>
        <a:bodyPr/>
        <a:lstStyle/>
        <a:p>
          <a:r>
            <a:rPr lang="en-US" dirty="0"/>
            <a:t>Building 01</a:t>
          </a:r>
        </a:p>
      </dgm:t>
    </dgm:pt>
    <dgm:pt modelId="{99E07F9D-E6D8-6C4A-8996-66428E27701E}" type="parTrans" cxnId="{1A264D9D-0D9E-064D-8C17-F0F78ED313FF}">
      <dgm:prSet/>
      <dgm:spPr/>
      <dgm:t>
        <a:bodyPr/>
        <a:lstStyle/>
        <a:p>
          <a:endParaRPr lang="en-US"/>
        </a:p>
      </dgm:t>
    </dgm:pt>
    <dgm:pt modelId="{A927BAA0-AB23-E249-9A13-3B6134998641}" type="sibTrans" cxnId="{1A264D9D-0D9E-064D-8C17-F0F78ED313FF}">
      <dgm:prSet/>
      <dgm:spPr/>
      <dgm:t>
        <a:bodyPr/>
        <a:lstStyle/>
        <a:p>
          <a:endParaRPr lang="en-US"/>
        </a:p>
      </dgm:t>
    </dgm:pt>
    <dgm:pt modelId="{938572DC-7B06-BF4E-B2E0-1A62A7E0735E}">
      <dgm:prSet phldrT="[Text]"/>
      <dgm:spPr/>
      <dgm:t>
        <a:bodyPr/>
        <a:lstStyle/>
        <a:p>
          <a:r>
            <a:rPr lang="en-US" dirty="0"/>
            <a:t>Room 02</a:t>
          </a:r>
        </a:p>
      </dgm:t>
    </dgm:pt>
    <dgm:pt modelId="{022EEFAF-2490-7C4E-A2C9-89D6A182E800}" type="parTrans" cxnId="{D2B1C717-50F4-E248-97DD-323AA21FBB87}">
      <dgm:prSet/>
      <dgm:spPr/>
      <dgm:t>
        <a:bodyPr/>
        <a:lstStyle/>
        <a:p>
          <a:endParaRPr lang="en-US"/>
        </a:p>
      </dgm:t>
    </dgm:pt>
    <dgm:pt modelId="{FF77F041-B9CE-3C40-AF6D-A077BE83AFB5}" type="sibTrans" cxnId="{D2B1C717-50F4-E248-97DD-323AA21FBB87}">
      <dgm:prSet/>
      <dgm:spPr/>
      <dgm:t>
        <a:bodyPr/>
        <a:lstStyle/>
        <a:p>
          <a:endParaRPr lang="en-US"/>
        </a:p>
      </dgm:t>
    </dgm:pt>
    <dgm:pt modelId="{0E2EA83F-BAA4-0044-8B47-BBB6FB08FB77}">
      <dgm:prSet phldrT="[Text]"/>
      <dgm:spPr/>
      <dgm:t>
        <a:bodyPr/>
        <a:lstStyle/>
        <a:p>
          <a:r>
            <a:rPr lang="en-US" dirty="0"/>
            <a:t>Cabinet 1</a:t>
          </a:r>
        </a:p>
      </dgm:t>
    </dgm:pt>
    <dgm:pt modelId="{DBDA3831-3687-F742-B5B0-2C93A7A04CE7}" type="parTrans" cxnId="{F5711115-DA8B-2B41-9614-0B6E6712B8C2}">
      <dgm:prSet/>
      <dgm:spPr/>
      <dgm:t>
        <a:bodyPr/>
        <a:lstStyle/>
        <a:p>
          <a:endParaRPr lang="en-US"/>
        </a:p>
      </dgm:t>
    </dgm:pt>
    <dgm:pt modelId="{919CB05B-8284-7A4A-9AFC-C762381C7363}" type="sibTrans" cxnId="{F5711115-DA8B-2B41-9614-0B6E6712B8C2}">
      <dgm:prSet/>
      <dgm:spPr/>
      <dgm:t>
        <a:bodyPr/>
        <a:lstStyle/>
        <a:p>
          <a:endParaRPr lang="en-US"/>
        </a:p>
      </dgm:t>
    </dgm:pt>
    <dgm:pt modelId="{3ACE51E2-16F3-884F-BE7C-F85F3099F90F}">
      <dgm:prSet phldrT="[Text]"/>
      <dgm:spPr/>
      <dgm:t>
        <a:bodyPr/>
        <a:lstStyle/>
        <a:p>
          <a:r>
            <a:rPr lang="en-US" dirty="0"/>
            <a:t>Room 04</a:t>
          </a:r>
        </a:p>
      </dgm:t>
    </dgm:pt>
    <dgm:pt modelId="{369DD080-338B-AC49-AB11-0C58CF45CC39}" type="parTrans" cxnId="{0A2BDB94-9C24-8D4B-BD72-FBDE345E3D33}">
      <dgm:prSet/>
      <dgm:spPr/>
      <dgm:t>
        <a:bodyPr/>
        <a:lstStyle/>
        <a:p>
          <a:endParaRPr lang="en-US"/>
        </a:p>
      </dgm:t>
    </dgm:pt>
    <dgm:pt modelId="{25022E8A-56F2-4F4A-9627-5CFC3BD2FF68}" type="sibTrans" cxnId="{0A2BDB94-9C24-8D4B-BD72-FBDE345E3D33}">
      <dgm:prSet/>
      <dgm:spPr/>
      <dgm:t>
        <a:bodyPr/>
        <a:lstStyle/>
        <a:p>
          <a:endParaRPr lang="en-US"/>
        </a:p>
      </dgm:t>
    </dgm:pt>
    <dgm:pt modelId="{15D78D94-AA2D-8146-B9E7-593445090551}">
      <dgm:prSet phldrT="[Text]"/>
      <dgm:spPr/>
      <dgm:t>
        <a:bodyPr/>
        <a:lstStyle/>
        <a:p>
          <a:r>
            <a:rPr lang="en-US" dirty="0"/>
            <a:t>Cabinet 5</a:t>
          </a:r>
        </a:p>
      </dgm:t>
    </dgm:pt>
    <dgm:pt modelId="{F6E20A8D-49F8-0A4F-92E9-CFDF19C2E89E}" type="parTrans" cxnId="{F3BAC69A-55D7-C24D-B938-FC617C8732FB}">
      <dgm:prSet/>
      <dgm:spPr/>
      <dgm:t>
        <a:bodyPr/>
        <a:lstStyle/>
        <a:p>
          <a:endParaRPr lang="en-US"/>
        </a:p>
      </dgm:t>
    </dgm:pt>
    <dgm:pt modelId="{1E3EF612-B373-884A-BA8F-B1E5E28280DE}" type="sibTrans" cxnId="{F3BAC69A-55D7-C24D-B938-FC617C8732FB}">
      <dgm:prSet/>
      <dgm:spPr/>
      <dgm:t>
        <a:bodyPr/>
        <a:lstStyle/>
        <a:p>
          <a:endParaRPr lang="en-US"/>
        </a:p>
      </dgm:t>
    </dgm:pt>
    <dgm:pt modelId="{BF55C8CC-90E8-1F45-949A-E819BF31C14C}">
      <dgm:prSet phldrT="[Text]"/>
      <dgm:spPr/>
      <dgm:t>
        <a:bodyPr/>
        <a:lstStyle/>
        <a:p>
          <a:r>
            <a:rPr lang="en-US" dirty="0"/>
            <a:t>Rack 01</a:t>
          </a:r>
        </a:p>
      </dgm:t>
    </dgm:pt>
    <dgm:pt modelId="{43634CEB-4812-3940-9020-7D3B318C76FB}" type="parTrans" cxnId="{DFB9F6DA-EB66-0640-9ADD-8F93F227E689}">
      <dgm:prSet/>
      <dgm:spPr/>
      <dgm:t>
        <a:bodyPr/>
        <a:lstStyle/>
        <a:p>
          <a:endParaRPr lang="en-US"/>
        </a:p>
      </dgm:t>
    </dgm:pt>
    <dgm:pt modelId="{E0CAE68F-91C1-AE4E-91BF-07749AB19A2B}" type="sibTrans" cxnId="{DFB9F6DA-EB66-0640-9ADD-8F93F227E689}">
      <dgm:prSet/>
      <dgm:spPr/>
      <dgm:t>
        <a:bodyPr/>
        <a:lstStyle/>
        <a:p>
          <a:endParaRPr lang="en-US"/>
        </a:p>
      </dgm:t>
    </dgm:pt>
    <dgm:pt modelId="{6BA8894C-6D7F-204B-BE6A-DCB97B612655}" type="pres">
      <dgm:prSet presAssocID="{18EE658D-3F24-B94E-A0F4-B1FA3592A00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4FF0474-CC5E-E84B-87B7-990EE9B19382}" type="pres">
      <dgm:prSet presAssocID="{A35AF797-526F-CE47-966E-D06A101D6819}" presName="root1" presStyleCnt="0"/>
      <dgm:spPr/>
    </dgm:pt>
    <dgm:pt modelId="{66921C94-1D2A-9745-B6B5-9D5B099B3B44}" type="pres">
      <dgm:prSet presAssocID="{A35AF797-526F-CE47-966E-D06A101D6819}" presName="LevelOneTextNode" presStyleLbl="node0" presStyleIdx="0" presStyleCnt="1">
        <dgm:presLayoutVars>
          <dgm:chPref val="3"/>
        </dgm:presLayoutVars>
      </dgm:prSet>
      <dgm:spPr/>
    </dgm:pt>
    <dgm:pt modelId="{D56DE4AD-871B-6744-AB60-FB63917993D8}" type="pres">
      <dgm:prSet presAssocID="{A35AF797-526F-CE47-966E-D06A101D6819}" presName="level2hierChild" presStyleCnt="0"/>
      <dgm:spPr/>
    </dgm:pt>
    <dgm:pt modelId="{69A99D61-612D-E248-89A1-509BBAD3DC66}" type="pres">
      <dgm:prSet presAssocID="{022EEFAF-2490-7C4E-A2C9-89D6A182E800}" presName="conn2-1" presStyleLbl="parChTrans1D2" presStyleIdx="0" presStyleCnt="2"/>
      <dgm:spPr/>
    </dgm:pt>
    <dgm:pt modelId="{BF8C2740-C959-E542-B5C0-53FC89F3F7F8}" type="pres">
      <dgm:prSet presAssocID="{022EEFAF-2490-7C4E-A2C9-89D6A182E800}" presName="connTx" presStyleLbl="parChTrans1D2" presStyleIdx="0" presStyleCnt="2"/>
      <dgm:spPr/>
    </dgm:pt>
    <dgm:pt modelId="{F9B6748D-30D0-1445-ACDF-04E63C845285}" type="pres">
      <dgm:prSet presAssocID="{938572DC-7B06-BF4E-B2E0-1A62A7E0735E}" presName="root2" presStyleCnt="0"/>
      <dgm:spPr/>
    </dgm:pt>
    <dgm:pt modelId="{0E2EA148-BC6F-3F43-9157-93B941967E65}" type="pres">
      <dgm:prSet presAssocID="{938572DC-7B06-BF4E-B2E0-1A62A7E0735E}" presName="LevelTwoTextNode" presStyleLbl="node2" presStyleIdx="0" presStyleCnt="2">
        <dgm:presLayoutVars>
          <dgm:chPref val="3"/>
        </dgm:presLayoutVars>
      </dgm:prSet>
      <dgm:spPr/>
    </dgm:pt>
    <dgm:pt modelId="{F8416E8B-5340-3B45-BA91-385681BB4D6B}" type="pres">
      <dgm:prSet presAssocID="{938572DC-7B06-BF4E-B2E0-1A62A7E0735E}" presName="level3hierChild" presStyleCnt="0"/>
      <dgm:spPr/>
    </dgm:pt>
    <dgm:pt modelId="{0E2109A5-EA6B-C64D-B894-58C048D10B6B}" type="pres">
      <dgm:prSet presAssocID="{DBDA3831-3687-F742-B5B0-2C93A7A04CE7}" presName="conn2-1" presStyleLbl="parChTrans1D3" presStyleIdx="0" presStyleCnt="2"/>
      <dgm:spPr/>
    </dgm:pt>
    <dgm:pt modelId="{00FFC765-2A37-2E4D-BEFB-5950E2593F79}" type="pres">
      <dgm:prSet presAssocID="{DBDA3831-3687-F742-B5B0-2C93A7A04CE7}" presName="connTx" presStyleLbl="parChTrans1D3" presStyleIdx="0" presStyleCnt="2"/>
      <dgm:spPr/>
    </dgm:pt>
    <dgm:pt modelId="{198D4E99-0BD3-F643-8C84-8FB22723A2C7}" type="pres">
      <dgm:prSet presAssocID="{0E2EA83F-BAA4-0044-8B47-BBB6FB08FB77}" presName="root2" presStyleCnt="0"/>
      <dgm:spPr/>
    </dgm:pt>
    <dgm:pt modelId="{CED6655E-ED50-B748-B4A5-B051383415C0}" type="pres">
      <dgm:prSet presAssocID="{0E2EA83F-BAA4-0044-8B47-BBB6FB08FB77}" presName="LevelTwoTextNode" presStyleLbl="node3" presStyleIdx="0" presStyleCnt="2">
        <dgm:presLayoutVars>
          <dgm:chPref val="3"/>
        </dgm:presLayoutVars>
      </dgm:prSet>
      <dgm:spPr/>
    </dgm:pt>
    <dgm:pt modelId="{9B8BC03C-399E-1E4A-B88D-7A012ECB8438}" type="pres">
      <dgm:prSet presAssocID="{0E2EA83F-BAA4-0044-8B47-BBB6FB08FB77}" presName="level3hierChild" presStyleCnt="0"/>
      <dgm:spPr/>
    </dgm:pt>
    <dgm:pt modelId="{9C712295-5134-FE47-AAC5-E63C94203CE0}" type="pres">
      <dgm:prSet presAssocID="{43634CEB-4812-3940-9020-7D3B318C76FB}" presName="conn2-1" presStyleLbl="parChTrans1D4" presStyleIdx="0" presStyleCnt="1"/>
      <dgm:spPr/>
    </dgm:pt>
    <dgm:pt modelId="{9B8E818C-A0FC-F94B-ACF1-45A57EB1C97C}" type="pres">
      <dgm:prSet presAssocID="{43634CEB-4812-3940-9020-7D3B318C76FB}" presName="connTx" presStyleLbl="parChTrans1D4" presStyleIdx="0" presStyleCnt="1"/>
      <dgm:spPr/>
    </dgm:pt>
    <dgm:pt modelId="{6840DA56-DFC1-804C-89EC-DFA7AC6BCC9F}" type="pres">
      <dgm:prSet presAssocID="{BF55C8CC-90E8-1F45-949A-E819BF31C14C}" presName="root2" presStyleCnt="0"/>
      <dgm:spPr/>
    </dgm:pt>
    <dgm:pt modelId="{1107516C-A5A8-324B-BEA1-58A4101E4439}" type="pres">
      <dgm:prSet presAssocID="{BF55C8CC-90E8-1F45-949A-E819BF31C14C}" presName="LevelTwoTextNode" presStyleLbl="node4" presStyleIdx="0" presStyleCnt="1">
        <dgm:presLayoutVars>
          <dgm:chPref val="3"/>
        </dgm:presLayoutVars>
      </dgm:prSet>
      <dgm:spPr/>
    </dgm:pt>
    <dgm:pt modelId="{12C7A137-929A-FF41-B334-294BB707577F}" type="pres">
      <dgm:prSet presAssocID="{BF55C8CC-90E8-1F45-949A-E819BF31C14C}" presName="level3hierChild" presStyleCnt="0"/>
      <dgm:spPr/>
    </dgm:pt>
    <dgm:pt modelId="{3768A664-A7C8-0346-8042-87502C6520DB}" type="pres">
      <dgm:prSet presAssocID="{369DD080-338B-AC49-AB11-0C58CF45CC39}" presName="conn2-1" presStyleLbl="parChTrans1D2" presStyleIdx="1" presStyleCnt="2"/>
      <dgm:spPr/>
    </dgm:pt>
    <dgm:pt modelId="{A56D5CB3-30AD-2C41-8BAC-9316504251BC}" type="pres">
      <dgm:prSet presAssocID="{369DD080-338B-AC49-AB11-0C58CF45CC39}" presName="connTx" presStyleLbl="parChTrans1D2" presStyleIdx="1" presStyleCnt="2"/>
      <dgm:spPr/>
    </dgm:pt>
    <dgm:pt modelId="{F24744A8-241C-0940-BEAA-A19761E539B4}" type="pres">
      <dgm:prSet presAssocID="{3ACE51E2-16F3-884F-BE7C-F85F3099F90F}" presName="root2" presStyleCnt="0"/>
      <dgm:spPr/>
    </dgm:pt>
    <dgm:pt modelId="{DA892C16-B073-944B-B252-917C6258B14D}" type="pres">
      <dgm:prSet presAssocID="{3ACE51E2-16F3-884F-BE7C-F85F3099F90F}" presName="LevelTwoTextNode" presStyleLbl="node2" presStyleIdx="1" presStyleCnt="2">
        <dgm:presLayoutVars>
          <dgm:chPref val="3"/>
        </dgm:presLayoutVars>
      </dgm:prSet>
      <dgm:spPr/>
    </dgm:pt>
    <dgm:pt modelId="{CAA052F3-082E-2E4D-9225-D932F7263839}" type="pres">
      <dgm:prSet presAssocID="{3ACE51E2-16F3-884F-BE7C-F85F3099F90F}" presName="level3hierChild" presStyleCnt="0"/>
      <dgm:spPr/>
    </dgm:pt>
    <dgm:pt modelId="{B9614D79-3E0E-6C45-8ECD-342E7582D83D}" type="pres">
      <dgm:prSet presAssocID="{F6E20A8D-49F8-0A4F-92E9-CFDF19C2E89E}" presName="conn2-1" presStyleLbl="parChTrans1D3" presStyleIdx="1" presStyleCnt="2"/>
      <dgm:spPr/>
    </dgm:pt>
    <dgm:pt modelId="{CB147F4B-67CD-044F-8C38-B64565FA2741}" type="pres">
      <dgm:prSet presAssocID="{F6E20A8D-49F8-0A4F-92E9-CFDF19C2E89E}" presName="connTx" presStyleLbl="parChTrans1D3" presStyleIdx="1" presStyleCnt="2"/>
      <dgm:spPr/>
    </dgm:pt>
    <dgm:pt modelId="{9878B9AD-4293-7D41-A7EA-2A4EF9A0972A}" type="pres">
      <dgm:prSet presAssocID="{15D78D94-AA2D-8146-B9E7-593445090551}" presName="root2" presStyleCnt="0"/>
      <dgm:spPr/>
    </dgm:pt>
    <dgm:pt modelId="{5A9F51D1-4836-D643-892E-480A3A2C512F}" type="pres">
      <dgm:prSet presAssocID="{15D78D94-AA2D-8146-B9E7-593445090551}" presName="LevelTwoTextNode" presStyleLbl="node3" presStyleIdx="1" presStyleCnt="2">
        <dgm:presLayoutVars>
          <dgm:chPref val="3"/>
        </dgm:presLayoutVars>
      </dgm:prSet>
      <dgm:spPr/>
    </dgm:pt>
    <dgm:pt modelId="{3C87C008-AFF3-A04C-8469-21BA93C70C06}" type="pres">
      <dgm:prSet presAssocID="{15D78D94-AA2D-8146-B9E7-593445090551}" presName="level3hierChild" presStyleCnt="0"/>
      <dgm:spPr/>
    </dgm:pt>
  </dgm:ptLst>
  <dgm:cxnLst>
    <dgm:cxn modelId="{F5711115-DA8B-2B41-9614-0B6E6712B8C2}" srcId="{938572DC-7B06-BF4E-B2E0-1A62A7E0735E}" destId="{0E2EA83F-BAA4-0044-8B47-BBB6FB08FB77}" srcOrd="0" destOrd="0" parTransId="{DBDA3831-3687-F742-B5B0-2C93A7A04CE7}" sibTransId="{919CB05B-8284-7A4A-9AFC-C762381C7363}"/>
    <dgm:cxn modelId="{D2B1C717-50F4-E248-97DD-323AA21FBB87}" srcId="{A35AF797-526F-CE47-966E-D06A101D6819}" destId="{938572DC-7B06-BF4E-B2E0-1A62A7E0735E}" srcOrd="0" destOrd="0" parTransId="{022EEFAF-2490-7C4E-A2C9-89D6A182E800}" sibTransId="{FF77F041-B9CE-3C40-AF6D-A077BE83AFB5}"/>
    <dgm:cxn modelId="{7AC9F73B-9AAD-D546-8998-2BFB88CBBA96}" type="presOf" srcId="{DBDA3831-3687-F742-B5B0-2C93A7A04CE7}" destId="{0E2109A5-EA6B-C64D-B894-58C048D10B6B}" srcOrd="0" destOrd="0" presId="urn:microsoft.com/office/officeart/2005/8/layout/hierarchy2"/>
    <dgm:cxn modelId="{93F77269-4780-A640-972E-76474A2A48ED}" type="presOf" srcId="{F6E20A8D-49F8-0A4F-92E9-CFDF19C2E89E}" destId="{B9614D79-3E0E-6C45-8ECD-342E7582D83D}" srcOrd="0" destOrd="0" presId="urn:microsoft.com/office/officeart/2005/8/layout/hierarchy2"/>
    <dgm:cxn modelId="{1E17704A-594E-504B-966F-66F1F084645B}" type="presOf" srcId="{022EEFAF-2490-7C4E-A2C9-89D6A182E800}" destId="{69A99D61-612D-E248-89A1-509BBAD3DC66}" srcOrd="0" destOrd="0" presId="urn:microsoft.com/office/officeart/2005/8/layout/hierarchy2"/>
    <dgm:cxn modelId="{74DDDE52-07E0-B14B-ACE0-9FECA34CE63F}" type="presOf" srcId="{369DD080-338B-AC49-AB11-0C58CF45CC39}" destId="{3768A664-A7C8-0346-8042-87502C6520DB}" srcOrd="0" destOrd="0" presId="urn:microsoft.com/office/officeart/2005/8/layout/hierarchy2"/>
    <dgm:cxn modelId="{031C4881-508F-124F-8F96-5F56A1B44834}" type="presOf" srcId="{022EEFAF-2490-7C4E-A2C9-89D6A182E800}" destId="{BF8C2740-C959-E542-B5C0-53FC89F3F7F8}" srcOrd="1" destOrd="0" presId="urn:microsoft.com/office/officeart/2005/8/layout/hierarchy2"/>
    <dgm:cxn modelId="{C3C16B8E-CF56-CE45-8634-3927D9C2CBF6}" type="presOf" srcId="{A35AF797-526F-CE47-966E-D06A101D6819}" destId="{66921C94-1D2A-9745-B6B5-9D5B099B3B44}" srcOrd="0" destOrd="0" presId="urn:microsoft.com/office/officeart/2005/8/layout/hierarchy2"/>
    <dgm:cxn modelId="{E4DC138F-4A23-3546-9485-DB1A7CC62DB6}" type="presOf" srcId="{3ACE51E2-16F3-884F-BE7C-F85F3099F90F}" destId="{DA892C16-B073-944B-B252-917C6258B14D}" srcOrd="0" destOrd="0" presId="urn:microsoft.com/office/officeart/2005/8/layout/hierarchy2"/>
    <dgm:cxn modelId="{C9623791-BC70-434C-9ADA-971B6C12B5D9}" type="presOf" srcId="{43634CEB-4812-3940-9020-7D3B318C76FB}" destId="{9B8E818C-A0FC-F94B-ACF1-45A57EB1C97C}" srcOrd="1" destOrd="0" presId="urn:microsoft.com/office/officeart/2005/8/layout/hierarchy2"/>
    <dgm:cxn modelId="{0A2BDB94-9C24-8D4B-BD72-FBDE345E3D33}" srcId="{A35AF797-526F-CE47-966E-D06A101D6819}" destId="{3ACE51E2-16F3-884F-BE7C-F85F3099F90F}" srcOrd="1" destOrd="0" parTransId="{369DD080-338B-AC49-AB11-0C58CF45CC39}" sibTransId="{25022E8A-56F2-4F4A-9627-5CFC3BD2FF68}"/>
    <dgm:cxn modelId="{5439AA96-22A1-B441-B3BB-9D8E3EC55979}" type="presOf" srcId="{369DD080-338B-AC49-AB11-0C58CF45CC39}" destId="{A56D5CB3-30AD-2C41-8BAC-9316504251BC}" srcOrd="1" destOrd="0" presId="urn:microsoft.com/office/officeart/2005/8/layout/hierarchy2"/>
    <dgm:cxn modelId="{F3BAC69A-55D7-C24D-B938-FC617C8732FB}" srcId="{3ACE51E2-16F3-884F-BE7C-F85F3099F90F}" destId="{15D78D94-AA2D-8146-B9E7-593445090551}" srcOrd="0" destOrd="0" parTransId="{F6E20A8D-49F8-0A4F-92E9-CFDF19C2E89E}" sibTransId="{1E3EF612-B373-884A-BA8F-B1E5E28280DE}"/>
    <dgm:cxn modelId="{1A264D9D-0D9E-064D-8C17-F0F78ED313FF}" srcId="{18EE658D-3F24-B94E-A0F4-B1FA3592A00A}" destId="{A35AF797-526F-CE47-966E-D06A101D6819}" srcOrd="0" destOrd="0" parTransId="{99E07F9D-E6D8-6C4A-8996-66428E27701E}" sibTransId="{A927BAA0-AB23-E249-9A13-3B6134998641}"/>
    <dgm:cxn modelId="{2B010FB2-7155-AF43-93ED-68E00EFFF982}" type="presOf" srcId="{18EE658D-3F24-B94E-A0F4-B1FA3592A00A}" destId="{6BA8894C-6D7F-204B-BE6A-DCB97B612655}" srcOrd="0" destOrd="0" presId="urn:microsoft.com/office/officeart/2005/8/layout/hierarchy2"/>
    <dgm:cxn modelId="{80D911B9-CDAA-E34C-B166-C56AFEBA8503}" type="presOf" srcId="{938572DC-7B06-BF4E-B2E0-1A62A7E0735E}" destId="{0E2EA148-BC6F-3F43-9157-93B941967E65}" srcOrd="0" destOrd="0" presId="urn:microsoft.com/office/officeart/2005/8/layout/hierarchy2"/>
    <dgm:cxn modelId="{D65F7CBB-6780-AB44-90C8-9BCB935753C2}" type="presOf" srcId="{F6E20A8D-49F8-0A4F-92E9-CFDF19C2E89E}" destId="{CB147F4B-67CD-044F-8C38-B64565FA2741}" srcOrd="1" destOrd="0" presId="urn:microsoft.com/office/officeart/2005/8/layout/hierarchy2"/>
    <dgm:cxn modelId="{BA50B9CD-1914-254A-A360-B41316CC8482}" type="presOf" srcId="{15D78D94-AA2D-8146-B9E7-593445090551}" destId="{5A9F51D1-4836-D643-892E-480A3A2C512F}" srcOrd="0" destOrd="0" presId="urn:microsoft.com/office/officeart/2005/8/layout/hierarchy2"/>
    <dgm:cxn modelId="{DFB9F6DA-EB66-0640-9ADD-8F93F227E689}" srcId="{0E2EA83F-BAA4-0044-8B47-BBB6FB08FB77}" destId="{BF55C8CC-90E8-1F45-949A-E819BF31C14C}" srcOrd="0" destOrd="0" parTransId="{43634CEB-4812-3940-9020-7D3B318C76FB}" sibTransId="{E0CAE68F-91C1-AE4E-91BF-07749AB19A2B}"/>
    <dgm:cxn modelId="{376E64EB-ECC9-5B4B-881D-940D15B7623E}" type="presOf" srcId="{0E2EA83F-BAA4-0044-8B47-BBB6FB08FB77}" destId="{CED6655E-ED50-B748-B4A5-B051383415C0}" srcOrd="0" destOrd="0" presId="urn:microsoft.com/office/officeart/2005/8/layout/hierarchy2"/>
    <dgm:cxn modelId="{120212F0-35A8-534B-98D8-37A0575CBFB3}" type="presOf" srcId="{43634CEB-4812-3940-9020-7D3B318C76FB}" destId="{9C712295-5134-FE47-AAC5-E63C94203CE0}" srcOrd="0" destOrd="0" presId="urn:microsoft.com/office/officeart/2005/8/layout/hierarchy2"/>
    <dgm:cxn modelId="{52CBBFF9-7F92-DF4D-8161-07DE3A2C9817}" type="presOf" srcId="{BF55C8CC-90E8-1F45-949A-E819BF31C14C}" destId="{1107516C-A5A8-324B-BEA1-58A4101E4439}" srcOrd="0" destOrd="0" presId="urn:microsoft.com/office/officeart/2005/8/layout/hierarchy2"/>
    <dgm:cxn modelId="{A3A955FE-1B72-7A40-B16D-ABB3EB3CB774}" type="presOf" srcId="{DBDA3831-3687-F742-B5B0-2C93A7A04CE7}" destId="{00FFC765-2A37-2E4D-BEFB-5950E2593F79}" srcOrd="1" destOrd="0" presId="urn:microsoft.com/office/officeart/2005/8/layout/hierarchy2"/>
    <dgm:cxn modelId="{56B518DE-3D1D-1C4A-A3C7-627C35E50C97}" type="presParOf" srcId="{6BA8894C-6D7F-204B-BE6A-DCB97B612655}" destId="{84FF0474-CC5E-E84B-87B7-990EE9B19382}" srcOrd="0" destOrd="0" presId="urn:microsoft.com/office/officeart/2005/8/layout/hierarchy2"/>
    <dgm:cxn modelId="{F6106377-D7EB-B54E-A9E0-8C7ED10DD88A}" type="presParOf" srcId="{84FF0474-CC5E-E84B-87B7-990EE9B19382}" destId="{66921C94-1D2A-9745-B6B5-9D5B099B3B44}" srcOrd="0" destOrd="0" presId="urn:microsoft.com/office/officeart/2005/8/layout/hierarchy2"/>
    <dgm:cxn modelId="{113E3474-0DF8-9748-82E1-A21EA3AB212E}" type="presParOf" srcId="{84FF0474-CC5E-E84B-87B7-990EE9B19382}" destId="{D56DE4AD-871B-6744-AB60-FB63917993D8}" srcOrd="1" destOrd="0" presId="urn:microsoft.com/office/officeart/2005/8/layout/hierarchy2"/>
    <dgm:cxn modelId="{92D2CCBD-268D-904F-9802-9735AE6AA0E5}" type="presParOf" srcId="{D56DE4AD-871B-6744-AB60-FB63917993D8}" destId="{69A99D61-612D-E248-89A1-509BBAD3DC66}" srcOrd="0" destOrd="0" presId="urn:microsoft.com/office/officeart/2005/8/layout/hierarchy2"/>
    <dgm:cxn modelId="{1D900499-9A58-334C-8D38-1D84BDE8DB9C}" type="presParOf" srcId="{69A99D61-612D-E248-89A1-509BBAD3DC66}" destId="{BF8C2740-C959-E542-B5C0-53FC89F3F7F8}" srcOrd="0" destOrd="0" presId="urn:microsoft.com/office/officeart/2005/8/layout/hierarchy2"/>
    <dgm:cxn modelId="{EE324686-30A1-AA49-967A-49119E5FA848}" type="presParOf" srcId="{D56DE4AD-871B-6744-AB60-FB63917993D8}" destId="{F9B6748D-30D0-1445-ACDF-04E63C845285}" srcOrd="1" destOrd="0" presId="urn:microsoft.com/office/officeart/2005/8/layout/hierarchy2"/>
    <dgm:cxn modelId="{BF1DBEC8-7C84-FA4E-9C32-8D9DE6B38FE0}" type="presParOf" srcId="{F9B6748D-30D0-1445-ACDF-04E63C845285}" destId="{0E2EA148-BC6F-3F43-9157-93B941967E65}" srcOrd="0" destOrd="0" presId="urn:microsoft.com/office/officeart/2005/8/layout/hierarchy2"/>
    <dgm:cxn modelId="{35D3B2E8-0A64-8744-BC33-F6EBBCE5144C}" type="presParOf" srcId="{F9B6748D-30D0-1445-ACDF-04E63C845285}" destId="{F8416E8B-5340-3B45-BA91-385681BB4D6B}" srcOrd="1" destOrd="0" presId="urn:microsoft.com/office/officeart/2005/8/layout/hierarchy2"/>
    <dgm:cxn modelId="{BC63BAFC-EBDF-7742-B05C-2980F0B50B39}" type="presParOf" srcId="{F8416E8B-5340-3B45-BA91-385681BB4D6B}" destId="{0E2109A5-EA6B-C64D-B894-58C048D10B6B}" srcOrd="0" destOrd="0" presId="urn:microsoft.com/office/officeart/2005/8/layout/hierarchy2"/>
    <dgm:cxn modelId="{9E476FF2-7171-1A4A-A18C-3D221B2AA7DC}" type="presParOf" srcId="{0E2109A5-EA6B-C64D-B894-58C048D10B6B}" destId="{00FFC765-2A37-2E4D-BEFB-5950E2593F79}" srcOrd="0" destOrd="0" presId="urn:microsoft.com/office/officeart/2005/8/layout/hierarchy2"/>
    <dgm:cxn modelId="{B626D6B8-2BF0-FB4B-AAC0-9A27A1B48652}" type="presParOf" srcId="{F8416E8B-5340-3B45-BA91-385681BB4D6B}" destId="{198D4E99-0BD3-F643-8C84-8FB22723A2C7}" srcOrd="1" destOrd="0" presId="urn:microsoft.com/office/officeart/2005/8/layout/hierarchy2"/>
    <dgm:cxn modelId="{09350394-8E65-EB45-A457-D14940664101}" type="presParOf" srcId="{198D4E99-0BD3-F643-8C84-8FB22723A2C7}" destId="{CED6655E-ED50-B748-B4A5-B051383415C0}" srcOrd="0" destOrd="0" presId="urn:microsoft.com/office/officeart/2005/8/layout/hierarchy2"/>
    <dgm:cxn modelId="{26B632A5-D9CE-C246-A385-31F255D369A8}" type="presParOf" srcId="{198D4E99-0BD3-F643-8C84-8FB22723A2C7}" destId="{9B8BC03C-399E-1E4A-B88D-7A012ECB8438}" srcOrd="1" destOrd="0" presId="urn:microsoft.com/office/officeart/2005/8/layout/hierarchy2"/>
    <dgm:cxn modelId="{17238BD2-DE1E-484B-8760-43B3F084ED64}" type="presParOf" srcId="{9B8BC03C-399E-1E4A-B88D-7A012ECB8438}" destId="{9C712295-5134-FE47-AAC5-E63C94203CE0}" srcOrd="0" destOrd="0" presId="urn:microsoft.com/office/officeart/2005/8/layout/hierarchy2"/>
    <dgm:cxn modelId="{955EB716-2BA2-BD48-933B-42FC46B74083}" type="presParOf" srcId="{9C712295-5134-FE47-AAC5-E63C94203CE0}" destId="{9B8E818C-A0FC-F94B-ACF1-45A57EB1C97C}" srcOrd="0" destOrd="0" presId="urn:microsoft.com/office/officeart/2005/8/layout/hierarchy2"/>
    <dgm:cxn modelId="{C0DF35F6-FF81-8947-B0FE-EBDCE07780A6}" type="presParOf" srcId="{9B8BC03C-399E-1E4A-B88D-7A012ECB8438}" destId="{6840DA56-DFC1-804C-89EC-DFA7AC6BCC9F}" srcOrd="1" destOrd="0" presId="urn:microsoft.com/office/officeart/2005/8/layout/hierarchy2"/>
    <dgm:cxn modelId="{733BB73C-45B0-FB46-B4C1-EF424B4BE57C}" type="presParOf" srcId="{6840DA56-DFC1-804C-89EC-DFA7AC6BCC9F}" destId="{1107516C-A5A8-324B-BEA1-58A4101E4439}" srcOrd="0" destOrd="0" presId="urn:microsoft.com/office/officeart/2005/8/layout/hierarchy2"/>
    <dgm:cxn modelId="{3B42B1C7-9EFB-2946-8290-64DC9F50596C}" type="presParOf" srcId="{6840DA56-DFC1-804C-89EC-DFA7AC6BCC9F}" destId="{12C7A137-929A-FF41-B334-294BB707577F}" srcOrd="1" destOrd="0" presId="urn:microsoft.com/office/officeart/2005/8/layout/hierarchy2"/>
    <dgm:cxn modelId="{FFCB12B1-200F-314C-8FF3-BB6D50A4223F}" type="presParOf" srcId="{D56DE4AD-871B-6744-AB60-FB63917993D8}" destId="{3768A664-A7C8-0346-8042-87502C6520DB}" srcOrd="2" destOrd="0" presId="urn:microsoft.com/office/officeart/2005/8/layout/hierarchy2"/>
    <dgm:cxn modelId="{24EABC73-02DB-4446-8AD0-2E4572C404E1}" type="presParOf" srcId="{3768A664-A7C8-0346-8042-87502C6520DB}" destId="{A56D5CB3-30AD-2C41-8BAC-9316504251BC}" srcOrd="0" destOrd="0" presId="urn:microsoft.com/office/officeart/2005/8/layout/hierarchy2"/>
    <dgm:cxn modelId="{D8BE4E40-AF8B-9448-866B-A8F3DC9041BA}" type="presParOf" srcId="{D56DE4AD-871B-6744-AB60-FB63917993D8}" destId="{F24744A8-241C-0940-BEAA-A19761E539B4}" srcOrd="3" destOrd="0" presId="urn:microsoft.com/office/officeart/2005/8/layout/hierarchy2"/>
    <dgm:cxn modelId="{41A02BCF-0D90-BF4D-A522-C62ABC1939EB}" type="presParOf" srcId="{F24744A8-241C-0940-BEAA-A19761E539B4}" destId="{DA892C16-B073-944B-B252-917C6258B14D}" srcOrd="0" destOrd="0" presId="urn:microsoft.com/office/officeart/2005/8/layout/hierarchy2"/>
    <dgm:cxn modelId="{C8898889-D6F7-E447-A38A-24EF98079851}" type="presParOf" srcId="{F24744A8-241C-0940-BEAA-A19761E539B4}" destId="{CAA052F3-082E-2E4D-9225-D932F7263839}" srcOrd="1" destOrd="0" presId="urn:microsoft.com/office/officeart/2005/8/layout/hierarchy2"/>
    <dgm:cxn modelId="{0905AF33-0E26-DF44-8790-D27CF6ADA119}" type="presParOf" srcId="{CAA052F3-082E-2E4D-9225-D932F7263839}" destId="{B9614D79-3E0E-6C45-8ECD-342E7582D83D}" srcOrd="0" destOrd="0" presId="urn:microsoft.com/office/officeart/2005/8/layout/hierarchy2"/>
    <dgm:cxn modelId="{3301CC5F-7189-E44A-A828-02C6A2CB772D}" type="presParOf" srcId="{B9614D79-3E0E-6C45-8ECD-342E7582D83D}" destId="{CB147F4B-67CD-044F-8C38-B64565FA2741}" srcOrd="0" destOrd="0" presId="urn:microsoft.com/office/officeart/2005/8/layout/hierarchy2"/>
    <dgm:cxn modelId="{4C45DF04-6220-9242-92E9-40FDA8685006}" type="presParOf" srcId="{CAA052F3-082E-2E4D-9225-D932F7263839}" destId="{9878B9AD-4293-7D41-A7EA-2A4EF9A0972A}" srcOrd="1" destOrd="0" presId="urn:microsoft.com/office/officeart/2005/8/layout/hierarchy2"/>
    <dgm:cxn modelId="{808D9B91-F22C-224C-BBD8-97A4EE365C22}" type="presParOf" srcId="{9878B9AD-4293-7D41-A7EA-2A4EF9A0972A}" destId="{5A9F51D1-4836-D643-892E-480A3A2C512F}" srcOrd="0" destOrd="0" presId="urn:microsoft.com/office/officeart/2005/8/layout/hierarchy2"/>
    <dgm:cxn modelId="{DC4A4C63-E839-354A-94A5-B0DDAEDEC38B}" type="presParOf" srcId="{9878B9AD-4293-7D41-A7EA-2A4EF9A0972A}" destId="{3C87C008-AFF3-A04C-8469-21BA93C70C0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921C94-1D2A-9745-B6B5-9D5B099B3B44}">
      <dsp:nvSpPr>
        <dsp:cNvPr id="0" name=""/>
        <dsp:cNvSpPr/>
      </dsp:nvSpPr>
      <dsp:spPr>
        <a:xfrm>
          <a:off x="6428" y="2233919"/>
          <a:ext cx="1560604" cy="7803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Building 01</a:t>
          </a:r>
        </a:p>
      </dsp:txBody>
      <dsp:txXfrm>
        <a:off x="29282" y="2256773"/>
        <a:ext cx="1514896" cy="734594"/>
      </dsp:txXfrm>
    </dsp:sp>
    <dsp:sp modelId="{69A99D61-612D-E248-89A1-509BBAD3DC66}">
      <dsp:nvSpPr>
        <dsp:cNvPr id="0" name=""/>
        <dsp:cNvSpPr/>
      </dsp:nvSpPr>
      <dsp:spPr>
        <a:xfrm rot="19457599">
          <a:off x="1494775" y="2386352"/>
          <a:ext cx="768756" cy="26762"/>
        </a:xfrm>
        <a:custGeom>
          <a:avLst/>
          <a:gdLst/>
          <a:ahLst/>
          <a:cxnLst/>
          <a:rect l="0" t="0" r="0" b="0"/>
          <a:pathLst>
            <a:path>
              <a:moveTo>
                <a:pt x="0" y="13381"/>
              </a:moveTo>
              <a:lnTo>
                <a:pt x="768756" y="13381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59934" y="2380514"/>
        <a:ext cx="38437" cy="38437"/>
      </dsp:txXfrm>
    </dsp:sp>
    <dsp:sp modelId="{0E2EA148-BC6F-3F43-9157-93B941967E65}">
      <dsp:nvSpPr>
        <dsp:cNvPr id="0" name=""/>
        <dsp:cNvSpPr/>
      </dsp:nvSpPr>
      <dsp:spPr>
        <a:xfrm>
          <a:off x="2191274" y="1785245"/>
          <a:ext cx="1560604" cy="7803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Room 02</a:t>
          </a:r>
        </a:p>
      </dsp:txBody>
      <dsp:txXfrm>
        <a:off x="2214128" y="1808099"/>
        <a:ext cx="1514896" cy="734594"/>
      </dsp:txXfrm>
    </dsp:sp>
    <dsp:sp modelId="{0E2109A5-EA6B-C64D-B894-58C048D10B6B}">
      <dsp:nvSpPr>
        <dsp:cNvPr id="0" name=""/>
        <dsp:cNvSpPr/>
      </dsp:nvSpPr>
      <dsp:spPr>
        <a:xfrm>
          <a:off x="3751879" y="2162015"/>
          <a:ext cx="624241" cy="26762"/>
        </a:xfrm>
        <a:custGeom>
          <a:avLst/>
          <a:gdLst/>
          <a:ahLst/>
          <a:cxnLst/>
          <a:rect l="0" t="0" r="0" b="0"/>
          <a:pathLst>
            <a:path>
              <a:moveTo>
                <a:pt x="0" y="13381"/>
              </a:moveTo>
              <a:lnTo>
                <a:pt x="624241" y="13381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48393" y="2159790"/>
        <a:ext cx="31212" cy="31212"/>
      </dsp:txXfrm>
    </dsp:sp>
    <dsp:sp modelId="{CED6655E-ED50-B748-B4A5-B051383415C0}">
      <dsp:nvSpPr>
        <dsp:cNvPr id="0" name=""/>
        <dsp:cNvSpPr/>
      </dsp:nvSpPr>
      <dsp:spPr>
        <a:xfrm>
          <a:off x="4376120" y="1785245"/>
          <a:ext cx="1560604" cy="7803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Cabinet 1</a:t>
          </a:r>
        </a:p>
      </dsp:txBody>
      <dsp:txXfrm>
        <a:off x="4398974" y="1808099"/>
        <a:ext cx="1514896" cy="734594"/>
      </dsp:txXfrm>
    </dsp:sp>
    <dsp:sp modelId="{9C712295-5134-FE47-AAC5-E63C94203CE0}">
      <dsp:nvSpPr>
        <dsp:cNvPr id="0" name=""/>
        <dsp:cNvSpPr/>
      </dsp:nvSpPr>
      <dsp:spPr>
        <a:xfrm>
          <a:off x="5936725" y="2162015"/>
          <a:ext cx="624241" cy="26762"/>
        </a:xfrm>
        <a:custGeom>
          <a:avLst/>
          <a:gdLst/>
          <a:ahLst/>
          <a:cxnLst/>
          <a:rect l="0" t="0" r="0" b="0"/>
          <a:pathLst>
            <a:path>
              <a:moveTo>
                <a:pt x="0" y="13381"/>
              </a:moveTo>
              <a:lnTo>
                <a:pt x="624241" y="13381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233240" y="2159790"/>
        <a:ext cx="31212" cy="31212"/>
      </dsp:txXfrm>
    </dsp:sp>
    <dsp:sp modelId="{1107516C-A5A8-324B-BEA1-58A4101E4439}">
      <dsp:nvSpPr>
        <dsp:cNvPr id="0" name=""/>
        <dsp:cNvSpPr/>
      </dsp:nvSpPr>
      <dsp:spPr>
        <a:xfrm>
          <a:off x="6560967" y="1785245"/>
          <a:ext cx="1560604" cy="7803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Rack 01</a:t>
          </a:r>
        </a:p>
      </dsp:txBody>
      <dsp:txXfrm>
        <a:off x="6583821" y="1808099"/>
        <a:ext cx="1514896" cy="734594"/>
      </dsp:txXfrm>
    </dsp:sp>
    <dsp:sp modelId="{3768A664-A7C8-0346-8042-87502C6520DB}">
      <dsp:nvSpPr>
        <dsp:cNvPr id="0" name=""/>
        <dsp:cNvSpPr/>
      </dsp:nvSpPr>
      <dsp:spPr>
        <a:xfrm rot="2142401">
          <a:off x="1494775" y="2835026"/>
          <a:ext cx="768756" cy="26762"/>
        </a:xfrm>
        <a:custGeom>
          <a:avLst/>
          <a:gdLst/>
          <a:ahLst/>
          <a:cxnLst/>
          <a:rect l="0" t="0" r="0" b="0"/>
          <a:pathLst>
            <a:path>
              <a:moveTo>
                <a:pt x="0" y="13381"/>
              </a:moveTo>
              <a:lnTo>
                <a:pt x="768756" y="13381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59934" y="2829188"/>
        <a:ext cx="38437" cy="38437"/>
      </dsp:txXfrm>
    </dsp:sp>
    <dsp:sp modelId="{DA892C16-B073-944B-B252-917C6258B14D}">
      <dsp:nvSpPr>
        <dsp:cNvPr id="0" name=""/>
        <dsp:cNvSpPr/>
      </dsp:nvSpPr>
      <dsp:spPr>
        <a:xfrm>
          <a:off x="2191274" y="2682593"/>
          <a:ext cx="1560604" cy="7803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Room 04</a:t>
          </a:r>
        </a:p>
      </dsp:txBody>
      <dsp:txXfrm>
        <a:off x="2214128" y="2705447"/>
        <a:ext cx="1514896" cy="734594"/>
      </dsp:txXfrm>
    </dsp:sp>
    <dsp:sp modelId="{B9614D79-3E0E-6C45-8ECD-342E7582D83D}">
      <dsp:nvSpPr>
        <dsp:cNvPr id="0" name=""/>
        <dsp:cNvSpPr/>
      </dsp:nvSpPr>
      <dsp:spPr>
        <a:xfrm>
          <a:off x="3751879" y="3059362"/>
          <a:ext cx="624241" cy="26762"/>
        </a:xfrm>
        <a:custGeom>
          <a:avLst/>
          <a:gdLst/>
          <a:ahLst/>
          <a:cxnLst/>
          <a:rect l="0" t="0" r="0" b="0"/>
          <a:pathLst>
            <a:path>
              <a:moveTo>
                <a:pt x="0" y="13381"/>
              </a:moveTo>
              <a:lnTo>
                <a:pt x="624241" y="13381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48393" y="3057138"/>
        <a:ext cx="31212" cy="31212"/>
      </dsp:txXfrm>
    </dsp:sp>
    <dsp:sp modelId="{5A9F51D1-4836-D643-892E-480A3A2C512F}">
      <dsp:nvSpPr>
        <dsp:cNvPr id="0" name=""/>
        <dsp:cNvSpPr/>
      </dsp:nvSpPr>
      <dsp:spPr>
        <a:xfrm>
          <a:off x="4376120" y="2682593"/>
          <a:ext cx="1560604" cy="7803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Cabinet 5</a:t>
          </a:r>
        </a:p>
      </dsp:txBody>
      <dsp:txXfrm>
        <a:off x="4398974" y="2705447"/>
        <a:ext cx="1514896" cy="7345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698" cy="481876"/>
          </a:xfrm>
          <a:prstGeom prst="rect">
            <a:avLst/>
          </a:prstGeom>
        </p:spPr>
        <p:txBody>
          <a:bodyPr vert="horz" lIns="95553" tIns="47776" rIns="95553" bIns="4777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832" y="0"/>
            <a:ext cx="3169698" cy="481876"/>
          </a:xfrm>
          <a:prstGeom prst="rect">
            <a:avLst/>
          </a:prstGeom>
        </p:spPr>
        <p:txBody>
          <a:bodyPr vert="horz" lIns="95553" tIns="47776" rIns="95553" bIns="47776" rtlCol="0"/>
          <a:lstStyle>
            <a:lvl1pPr algn="r">
              <a:defRPr sz="1200"/>
            </a:lvl1pPr>
          </a:lstStyle>
          <a:p>
            <a:fld id="{B691EE03-8B86-4483-A61E-7F251E4A6480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324"/>
            <a:ext cx="3169698" cy="481876"/>
          </a:xfrm>
          <a:prstGeom prst="rect">
            <a:avLst/>
          </a:prstGeom>
        </p:spPr>
        <p:txBody>
          <a:bodyPr vert="horz" lIns="95553" tIns="47776" rIns="95553" bIns="4777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832" y="9119324"/>
            <a:ext cx="3169698" cy="481876"/>
          </a:xfrm>
          <a:prstGeom prst="rect">
            <a:avLst/>
          </a:prstGeom>
        </p:spPr>
        <p:txBody>
          <a:bodyPr vert="horz" lIns="95553" tIns="47776" rIns="95553" bIns="47776" rtlCol="0" anchor="b"/>
          <a:lstStyle>
            <a:lvl1pPr algn="r">
              <a:defRPr sz="1200"/>
            </a:lvl1pPr>
          </a:lstStyle>
          <a:p>
            <a:fld id="{06B5E9DE-290D-4688-9E0B-EC76B1290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60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46" tIns="48324" rIns="96646" bIns="4832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0"/>
            <a:ext cx="3169920" cy="480060"/>
          </a:xfrm>
          <a:prstGeom prst="rect">
            <a:avLst/>
          </a:prstGeom>
        </p:spPr>
        <p:txBody>
          <a:bodyPr vert="horz" lIns="96646" tIns="48324" rIns="96646" bIns="48324" rtlCol="0"/>
          <a:lstStyle>
            <a:lvl1pPr algn="r">
              <a:defRPr sz="1200"/>
            </a:lvl1pPr>
          </a:lstStyle>
          <a:p>
            <a:fld id="{1AF9D93D-2DCD-4941-9148-539F4B11DA5A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46" tIns="48324" rIns="96646" bIns="483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lIns="96646" tIns="48324" rIns="96646" bIns="483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46" tIns="48324" rIns="96646" bIns="4832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9" y="9119474"/>
            <a:ext cx="3169920" cy="480060"/>
          </a:xfrm>
          <a:prstGeom prst="rect">
            <a:avLst/>
          </a:prstGeom>
        </p:spPr>
        <p:txBody>
          <a:bodyPr vert="horz" lIns="96646" tIns="48324" rIns="96646" bIns="48324" rtlCol="0" anchor="b"/>
          <a:lstStyle>
            <a:lvl1pPr algn="r">
              <a:defRPr sz="1200"/>
            </a:lvl1pPr>
          </a:lstStyle>
          <a:p>
            <a:fld id="{96257B74-7AA3-6D4E-A5F4-7C976DCE7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803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over Op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7930" y="1556203"/>
            <a:ext cx="9105492" cy="2745290"/>
          </a:xfrm>
          <a:solidFill>
            <a:srgbClr val="004165"/>
          </a:solidFill>
        </p:spPr>
        <p:txBody>
          <a:bodyPr lIns="457200" rIns="91440" anchor="ctr">
            <a:norm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 -Cover option A</a:t>
            </a:r>
            <a:br>
              <a:rPr lang="en-US" dirty="0"/>
            </a:br>
            <a:r>
              <a:rPr lang="en-US" dirty="0"/>
              <a:t>can be up to four </a:t>
            </a:r>
            <a:br>
              <a:rPr lang="en-US" dirty="0"/>
            </a:br>
            <a:r>
              <a:rPr lang="en-US" dirty="0"/>
              <a:t>or five lines of text</a:t>
            </a:r>
          </a:p>
        </p:txBody>
      </p:sp>
      <p:sp>
        <p:nvSpPr>
          <p:cNvPr id="48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26534" y="4582947"/>
            <a:ext cx="3590495" cy="393700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49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626534" y="5045054"/>
            <a:ext cx="3590495" cy="9144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/>
              <a:t>Add Presenter Title</a:t>
            </a:r>
            <a:br>
              <a:rPr lang="en-US" dirty="0"/>
            </a:br>
            <a:r>
              <a:rPr lang="en-US" dirty="0"/>
              <a:t>Optional Line 2</a:t>
            </a:r>
            <a:br>
              <a:rPr lang="en-US" dirty="0"/>
            </a:br>
            <a:r>
              <a:rPr lang="en-US" dirty="0"/>
              <a:t>Optional Line 3</a:t>
            </a:r>
          </a:p>
        </p:txBody>
      </p:sp>
      <p:sp>
        <p:nvSpPr>
          <p:cNvPr id="47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606116" y="6026787"/>
            <a:ext cx="7859323" cy="515411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Presentation Date</a:t>
            </a:r>
            <a:br>
              <a:rPr lang="en-US" dirty="0"/>
            </a:br>
            <a:r>
              <a:rPr lang="en-US" dirty="0"/>
              <a:t>City, State (presentation location)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43246" y="523876"/>
            <a:ext cx="1739197" cy="67148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DB4F47D-D7A1-7147-A004-CC26D4AD5E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3422" y="1552915"/>
            <a:ext cx="2748577" cy="274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42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377" y="65429"/>
            <a:ext cx="11572290" cy="8289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5856" y="970124"/>
            <a:ext cx="11572290" cy="5342753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 marL="573088" indent="-298450">
              <a:defRPr>
                <a:solidFill>
                  <a:srgbClr val="000000"/>
                </a:solidFill>
              </a:defRPr>
            </a:lvl2pPr>
            <a:lvl3pPr marL="519113" indent="217488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3pPr>
          </a:lstStyle>
          <a:p>
            <a:pPr lvl="0"/>
            <a:r>
              <a:rPr lang="en-US" dirty="0"/>
              <a:t>Click to add 1st-level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417300" y="6471466"/>
            <a:ext cx="609600" cy="182880"/>
          </a:xfrm>
          <a:ln/>
        </p:spPr>
        <p:txBody>
          <a:bodyPr/>
          <a:lstStyle>
            <a:lvl1pPr>
              <a:defRPr>
                <a:solidFill>
                  <a:srgbClr val="232425"/>
                </a:solidFill>
              </a:defRPr>
            </a:lvl1pPr>
          </a:lstStyle>
          <a:p>
            <a:pPr>
              <a:defRPr/>
            </a:pPr>
            <a:fld id="{D8294B01-9356-4A99-BF43-1EB6DE2E19C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0401" y="6455188"/>
            <a:ext cx="9098844" cy="215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232425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2431" y="6412792"/>
            <a:ext cx="1109568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020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1" y="179725"/>
            <a:ext cx="11163868" cy="82894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US" dirty="0"/>
              <a:t>Headline 32pt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081" y="1207516"/>
            <a:ext cx="11094260" cy="4987365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/>
          <a:p>
            <a:pPr lvl="0"/>
            <a:r>
              <a:rPr lang="en-US" dirty="0"/>
              <a:t>Click to add 1st-level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7300" y="6489007"/>
            <a:ext cx="609600" cy="182880"/>
          </a:xfrm>
          <a:prstGeom prst="rect">
            <a:avLst/>
          </a:prstGeom>
          <a:ln>
            <a:noFill/>
          </a:ln>
        </p:spPr>
        <p:txBody>
          <a:bodyPr vert="horz" lIns="0" tIns="45720" rIns="0" bIns="0" rtlCol="0" anchor="b"/>
          <a:lstStyle>
            <a:lvl1pPr algn="ctr">
              <a:defRPr sz="1000">
                <a:solidFill>
                  <a:srgbClr val="000000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EFAAC5A-9C4F-4278-920D-DF2BAB595749}" type="slidenum">
              <a:rPr lang="en-US" smtClean="0">
                <a:latin typeface="Arial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Arial"/>
              <a:ea typeface="+mn-ea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0" y="0"/>
            <a:ext cx="323709" cy="6858000"/>
          </a:xfrm>
          <a:prstGeom prst="rect">
            <a:avLst/>
          </a:prstGeom>
          <a:solidFill>
            <a:srgbClr val="094875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00">
              <a:solidFill>
                <a:srgbClr val="7AB800"/>
              </a:solidFill>
              <a:latin typeface="Arial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4267" y="6472729"/>
            <a:ext cx="9234311" cy="215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000000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806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4" r:id="rId1"/>
    <p:sldLayoutId id="2147484065" r:id="rId2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3200" b="1" i="0" kern="1200" cap="none" baseline="0">
          <a:solidFill>
            <a:schemeClr val="tx2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457200" rtl="0" eaLnBrk="1" latinLnBrk="0" hangingPunct="1">
        <a:spcBef>
          <a:spcPts val="0"/>
        </a:spcBef>
        <a:spcAft>
          <a:spcPts val="600"/>
        </a:spcAft>
        <a:buClr>
          <a:schemeClr val="tx2">
            <a:lumMod val="75000"/>
          </a:schemeClr>
        </a:buClr>
        <a:buFont typeface="Wingdings" charset="2"/>
        <a:buChar char="§"/>
        <a:defRPr sz="2400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573088" indent="-298450" algn="l" defTabSz="457200" rtl="0" eaLnBrk="1" latinLnBrk="0" hangingPunct="1">
        <a:spcBef>
          <a:spcPts val="0"/>
        </a:spcBef>
        <a:spcAft>
          <a:spcPts val="600"/>
        </a:spcAft>
        <a:buClr>
          <a:schemeClr val="tx2">
            <a:lumMod val="75000"/>
          </a:schemeClr>
        </a:buClr>
        <a:buFont typeface="Lucida Grande"/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519113" indent="217488" algn="l" defTabSz="457200" rtl="0" eaLnBrk="1" latinLnBrk="0" hangingPunct="1">
        <a:spcBef>
          <a:spcPts val="0"/>
        </a:spcBef>
        <a:spcAft>
          <a:spcPts val="600"/>
        </a:spcAft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3pPr>
      <a:lvl4pPr marL="569913" indent="237744" algn="l" defTabSz="457200" rtl="0" eaLnBrk="1" latinLnBrk="0" hangingPunct="1">
        <a:spcBef>
          <a:spcPts val="0"/>
        </a:spcBef>
        <a:spcAft>
          <a:spcPts val="600"/>
        </a:spcAft>
        <a:buClr>
          <a:schemeClr val="tx2">
            <a:lumMod val="75000"/>
          </a:schemeClr>
        </a:buClr>
        <a:buFont typeface="Arial"/>
        <a:buChar char="•"/>
        <a:defRPr sz="1800" kern="1200" baseline="0">
          <a:solidFill>
            <a:srgbClr val="000000"/>
          </a:solidFill>
          <a:latin typeface="+mn-lt"/>
          <a:ea typeface="+mn-ea"/>
          <a:cs typeface="+mn-cs"/>
        </a:defRPr>
      </a:lvl4pPr>
      <a:lvl5pPr marL="1371600" indent="-171450" algn="l" defTabSz="457200" rtl="0" eaLnBrk="1" latinLnBrk="0" hangingPunct="1">
        <a:spcBef>
          <a:spcPts val="0"/>
        </a:spcBef>
        <a:spcAft>
          <a:spcPts val="0"/>
        </a:spcAft>
        <a:buClr>
          <a:schemeClr val="tx2">
            <a:lumMod val="75000"/>
          </a:schemeClr>
        </a:buClr>
        <a:buFont typeface="Wingdings" charset="2"/>
        <a:buChar char="§"/>
        <a:defRPr sz="16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C1C5B-C14E-114F-A994-1379C0615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930" y="1556203"/>
            <a:ext cx="9105492" cy="2745290"/>
          </a:xfrm>
        </p:spPr>
        <p:txBody>
          <a:bodyPr/>
          <a:lstStyle/>
          <a:p>
            <a:r>
              <a:rPr lang="en-US" dirty="0"/>
              <a:t>ACORN Nameserver Data structure review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21161-3B8B-9E4A-A5F0-7916EC6A239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6534" y="5045054"/>
            <a:ext cx="6324984" cy="98173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Elaine Chandler and Dariusz Jarosz</a:t>
            </a:r>
          </a:p>
          <a:p>
            <a:r>
              <a:rPr lang="en-US" dirty="0"/>
              <a:t>Controls Group / Accelerator Systems Division</a:t>
            </a:r>
          </a:p>
          <a:p>
            <a:r>
              <a:rPr lang="en-US" dirty="0"/>
              <a:t>Advanced Photon Source</a:t>
            </a:r>
          </a:p>
          <a:p>
            <a:r>
              <a:rPr lang="en-US" dirty="0"/>
              <a:t>Argonne National Laboratory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600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A0844-5516-6FAC-6A47-58A88EAB9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F8666-8134-65A3-3E02-17E72AC6F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45720" rtlCol="0" anchor="t">
            <a:noAutofit/>
          </a:bodyPr>
          <a:lstStyle/>
          <a:p>
            <a:pPr>
              <a:buClr>
                <a:srgbClr val="006198"/>
              </a:buClr>
            </a:pPr>
            <a:r>
              <a:rPr lang="en-US" dirty="0">
                <a:cs typeface="Arial"/>
              </a:rPr>
              <a:t>Do we need to include any additional information for nodes, device, channels, access control configuration, </a:t>
            </a:r>
            <a:r>
              <a:rPr lang="en-US" dirty="0" err="1">
                <a:cs typeface="Arial"/>
              </a:rPr>
              <a:t>etc</a:t>
            </a:r>
            <a:r>
              <a:rPr lang="en-US" dirty="0">
                <a:cs typeface="Arial"/>
              </a:rPr>
              <a:t>? Is there any other information missing?</a:t>
            </a:r>
          </a:p>
          <a:p>
            <a:r>
              <a:rPr lang="en-US" dirty="0"/>
              <a:t>Are there specific EPICS or ACNET properties needed for devices, channels, or alarm configuration (see slide 8 for examples of EPICS-specific fields)</a:t>
            </a:r>
            <a:endParaRPr lang="en-US" dirty="0">
              <a:cs typeface="Arial"/>
            </a:endParaRPr>
          </a:p>
          <a:p>
            <a:pPr>
              <a:buClr>
                <a:srgbClr val="006198"/>
              </a:buClr>
            </a:pPr>
            <a:r>
              <a:rPr lang="en-US" dirty="0">
                <a:cs typeface="Arial"/>
              </a:rPr>
              <a:t>What is rendering metadata? Can you provide an example?</a:t>
            </a:r>
            <a:endParaRPr lang="en-US" dirty="0"/>
          </a:p>
          <a:p>
            <a:r>
              <a:rPr lang="en-US" dirty="0"/>
              <a:t>Are transforms specific to a channel? Can multiple channels share the same transform?</a:t>
            </a:r>
            <a:endParaRPr lang="en-US" dirty="0">
              <a:cs typeface="Arial"/>
            </a:endParaRPr>
          </a:p>
          <a:p>
            <a:r>
              <a:rPr lang="en-US" dirty="0"/>
              <a:t>What are the performance requirements?</a:t>
            </a:r>
          </a:p>
          <a:p>
            <a:pPr marL="572770" lvl="1">
              <a:buClr>
                <a:srgbClr val="006198"/>
              </a:buClr>
            </a:pPr>
            <a:r>
              <a:rPr lang="en-US" dirty="0">
                <a:cs typeface="Arial"/>
              </a:rPr>
              <a:t>How many clients roughly will be querying the server and how frequently? Is there an expected response time? </a:t>
            </a:r>
          </a:p>
          <a:p>
            <a:pPr marL="572770" lvl="1">
              <a:buClr>
                <a:srgbClr val="006198"/>
              </a:buClr>
            </a:pPr>
            <a:r>
              <a:rPr lang="en-US" dirty="0">
                <a:cs typeface="Arial"/>
              </a:rPr>
              <a:t>How many clients will be making updates to the server and how frequently?</a:t>
            </a:r>
          </a:p>
          <a:p>
            <a:pPr marL="572770" lvl="1">
              <a:buClr>
                <a:srgbClr val="006198"/>
              </a:buClr>
            </a:pP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1405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9355B-6248-76B8-217D-330B17C2D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5EB58-414B-5EB5-F5FB-317523334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	</a:t>
            </a:r>
          </a:p>
          <a:p>
            <a:pPr lvl="1"/>
            <a:r>
              <a:rPr lang="en-US" dirty="0"/>
              <a:t>Gain clarity on types of data, data relations required in the nameserver</a:t>
            </a:r>
          </a:p>
          <a:p>
            <a:pPr lvl="1"/>
            <a:r>
              <a:rPr lang="en-US" dirty="0"/>
              <a:t>Present and review rough data schema for nameserver database</a:t>
            </a:r>
          </a:p>
          <a:p>
            <a:pPr lvl="2"/>
            <a:r>
              <a:rPr lang="en-US" dirty="0"/>
              <a:t>Focus on if schema meets functional requirements</a:t>
            </a:r>
          </a:p>
          <a:p>
            <a:r>
              <a:rPr lang="en-US" dirty="0"/>
              <a:t> Outline</a:t>
            </a:r>
          </a:p>
          <a:p>
            <a:pPr lvl="1"/>
            <a:r>
              <a:rPr lang="en-US" dirty="0"/>
              <a:t>Proposed data components </a:t>
            </a:r>
          </a:p>
          <a:p>
            <a:pPr lvl="1"/>
            <a:r>
              <a:rPr lang="en-US" dirty="0"/>
              <a:t>Database schema</a:t>
            </a:r>
          </a:p>
          <a:p>
            <a:pPr lvl="1"/>
            <a:r>
              <a:rPr lang="en-US" dirty="0"/>
              <a:t>Open questions</a:t>
            </a:r>
          </a:p>
        </p:txBody>
      </p:sp>
    </p:spTree>
    <p:extLst>
      <p:ext uri="{BB962C8B-B14F-4D97-AF65-F5344CB8AC3E}">
        <p14:creationId xmlns:p14="http://schemas.microsoft.com/office/powerpoint/2010/main" val="3027506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008BC-6E09-07AF-AC7A-AEFEA07CA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Nameserver data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EEE38-A859-3E14-5A25-5E49474C6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Location – physical location </a:t>
            </a:r>
          </a:p>
          <a:p>
            <a:r>
              <a:rPr lang="en-US" dirty="0"/>
              <a:t>Node – VM or host running a “device”</a:t>
            </a:r>
          </a:p>
          <a:p>
            <a:r>
              <a:rPr lang="en-US" dirty="0"/>
              <a:t>Device – entity that is a source/container of “channels”</a:t>
            </a:r>
          </a:p>
          <a:p>
            <a:r>
              <a:rPr lang="en-US" dirty="0"/>
              <a:t>Channel – data structure globally accessible by an address/name</a:t>
            </a:r>
          </a:p>
        </p:txBody>
      </p:sp>
    </p:spTree>
    <p:extLst>
      <p:ext uri="{BB962C8B-B14F-4D97-AF65-F5344CB8AC3E}">
        <p14:creationId xmlns:p14="http://schemas.microsoft.com/office/powerpoint/2010/main" val="2926473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BF01B-DA00-3A56-386B-8340306F9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F2145-E6F8-90A8-6D59-7F6A5D7F9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Location is assigned to one location type (building, room, rack,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Each location can </a:t>
            </a:r>
            <a:r>
              <a:rPr lang="en-US" b="1" dirty="0"/>
              <a:t>optionally</a:t>
            </a:r>
            <a:r>
              <a:rPr lang="en-US" dirty="0"/>
              <a:t> have a parent location, giving flexibility to add hierarchy</a:t>
            </a:r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Location with hierarchy</a:t>
            </a:r>
          </a:p>
          <a:p>
            <a:pPr lvl="4">
              <a:buFont typeface="Wingdings" pitchFamily="2" charset="2"/>
              <a:buChar char="Ø"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EDD180D9-F914-8C19-A5AB-7F45DE9C15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5377678"/>
              </p:ext>
            </p:extLst>
          </p:nvPr>
        </p:nvGraphicFramePr>
        <p:xfrm>
          <a:off x="1711633" y="1836184"/>
          <a:ext cx="8128000" cy="5248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0023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D05ED-EC32-7550-7761-1C2D7BC3C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3DB10-99FA-90C4-9625-5FC8695A8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node is assigned a specific location</a:t>
            </a:r>
          </a:p>
          <a:p>
            <a:r>
              <a:rPr lang="en-US" dirty="0"/>
              <a:t>Each node entry includes metadata such as hostname, IP address</a:t>
            </a:r>
          </a:p>
          <a:p>
            <a:r>
              <a:rPr lang="en-US" dirty="0"/>
              <a:t>Each node can run one or many devices</a:t>
            </a:r>
          </a:p>
          <a:p>
            <a:r>
              <a:rPr lang="en-US" dirty="0"/>
              <a:t>Example: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BE88D96-1779-AEDC-BE50-03912DF25A3D}"/>
              </a:ext>
            </a:extLst>
          </p:cNvPr>
          <p:cNvSpPr/>
          <p:nvPr/>
        </p:nvSpPr>
        <p:spPr>
          <a:xfrm>
            <a:off x="2125014" y="3090929"/>
            <a:ext cx="3232598" cy="1906073"/>
          </a:xfrm>
          <a:prstGeom prst="round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Hostname: prod01</a:t>
            </a:r>
          </a:p>
          <a:p>
            <a:r>
              <a:rPr lang="en-US" sz="2400" dirty="0"/>
              <a:t>IP: 194.0.0.24</a:t>
            </a:r>
          </a:p>
          <a:p>
            <a:r>
              <a:rPr lang="en-US" sz="2400" dirty="0"/>
              <a:t>Location: Rack 2</a:t>
            </a:r>
          </a:p>
        </p:txBody>
      </p:sp>
    </p:spTree>
    <p:extLst>
      <p:ext uri="{BB962C8B-B14F-4D97-AF65-F5344CB8AC3E}">
        <p14:creationId xmlns:p14="http://schemas.microsoft.com/office/powerpoint/2010/main" val="3666431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C49EE-CA03-7A3F-BDFA-5FBBAA648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A8616-44B4-CE37-2F54-90194C3D6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Device is either an ACNET or EPICS device</a:t>
            </a:r>
          </a:p>
          <a:p>
            <a:r>
              <a:rPr lang="en-US" dirty="0"/>
              <a:t>Device can have one to many channels</a:t>
            </a:r>
          </a:p>
          <a:p>
            <a:r>
              <a:rPr lang="en-US" dirty="0"/>
              <a:t>Device is located on a single node</a:t>
            </a:r>
          </a:p>
          <a:p>
            <a:r>
              <a:rPr lang="en-US" dirty="0"/>
              <a:t>Example: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5DCDFB4-92EB-8B3E-1C20-58B21B543776}"/>
              </a:ext>
            </a:extLst>
          </p:cNvPr>
          <p:cNvSpPr/>
          <p:nvPr/>
        </p:nvSpPr>
        <p:spPr>
          <a:xfrm>
            <a:off x="798490" y="3129566"/>
            <a:ext cx="3644721" cy="1970468"/>
          </a:xfrm>
          <a:prstGeom prst="round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Name: bpm1</a:t>
            </a:r>
          </a:p>
          <a:p>
            <a:r>
              <a:rPr lang="en-US" sz="2000" dirty="0"/>
              <a:t>System: EPICS</a:t>
            </a:r>
          </a:p>
          <a:p>
            <a:r>
              <a:rPr lang="en-US" sz="2000" dirty="0"/>
              <a:t>Channels: &lt;list of channels&gt;</a:t>
            </a:r>
          </a:p>
          <a:p>
            <a:r>
              <a:rPr lang="en-US" sz="2000" dirty="0"/>
              <a:t>Node: prod01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209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5E5DA-2592-2E5F-80F6-C91C8539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404CE-293C-18EE-35D4-D3146250D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856" y="970124"/>
            <a:ext cx="7614802" cy="5342753"/>
          </a:xfrm>
        </p:spPr>
        <p:txBody>
          <a:bodyPr vert="horz" lIns="0" tIns="0" rIns="0" bIns="45720" rtlCol="0" anchor="t">
            <a:noAutofit/>
          </a:bodyPr>
          <a:lstStyle/>
          <a:p>
            <a:r>
              <a:rPr lang="en-US" dirty="0"/>
              <a:t>Channel can either be an EPICS PV or ACNET device property</a:t>
            </a:r>
          </a:p>
          <a:p>
            <a:r>
              <a:rPr lang="en-US" dirty="0"/>
              <a:t>Channel must have a globally accessible address/name </a:t>
            </a:r>
          </a:p>
          <a:p>
            <a:r>
              <a:rPr lang="en-US">
                <a:cs typeface="Arial"/>
              </a:rPr>
              <a:t>Each channel is provided by a single device</a:t>
            </a:r>
            <a:endParaRPr lang="en-US" dirty="0"/>
          </a:p>
          <a:p>
            <a:r>
              <a:rPr lang="en-US" dirty="0"/>
              <a:t>Channel can optionally have zero to many alarm configurations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Channel can optionally have access control configuration (RBAC). If no configuration is provided, </a:t>
            </a:r>
            <a:r>
              <a:rPr lang="en-US"/>
              <a:t>a default configuration is used.</a:t>
            </a:r>
            <a:endParaRPr lang="en-US" dirty="0">
              <a:cs typeface="Arial"/>
            </a:endParaRPr>
          </a:p>
          <a:p>
            <a:r>
              <a:rPr lang="en-US" dirty="0"/>
              <a:t>Channel may have zero to many transformations Channel can have rendering metadata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66F649A-FA6E-9517-850C-B67E5EFBD9F8}"/>
              </a:ext>
            </a:extLst>
          </p:cNvPr>
          <p:cNvSpPr/>
          <p:nvPr/>
        </p:nvSpPr>
        <p:spPr>
          <a:xfrm>
            <a:off x="8010658" y="970124"/>
            <a:ext cx="4082603" cy="3769301"/>
          </a:xfrm>
          <a:prstGeom prst="round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Name: BPM:01:x</a:t>
            </a:r>
          </a:p>
          <a:p>
            <a:r>
              <a:rPr lang="en-US" sz="2000" dirty="0"/>
              <a:t>System: EPICS</a:t>
            </a:r>
          </a:p>
          <a:p>
            <a:r>
              <a:rPr lang="en-US" sz="2000" dirty="0"/>
              <a:t>Device: bpm1</a:t>
            </a:r>
          </a:p>
          <a:p>
            <a:r>
              <a:rPr lang="en-US" sz="2000" dirty="0"/>
              <a:t>Alarm config: min:0,max:5,type:major</a:t>
            </a:r>
          </a:p>
          <a:p>
            <a:r>
              <a:rPr lang="en-US" sz="2000" dirty="0"/>
              <a:t>Access control: </a:t>
            </a:r>
            <a:r>
              <a:rPr lang="en-US" sz="2000" dirty="0" err="1"/>
              <a:t>role:admin</a:t>
            </a:r>
            <a:r>
              <a:rPr lang="en-US" sz="2000" dirty="0"/>
              <a:t>, read/write</a:t>
            </a:r>
          </a:p>
          <a:p>
            <a:r>
              <a:rPr lang="en-US" sz="2000" dirty="0"/>
              <a:t>Data unit: counter</a:t>
            </a:r>
          </a:p>
          <a:p>
            <a:r>
              <a:rPr lang="en-US" sz="2000" dirty="0"/>
              <a:t>Transforms: to microns: “x/1000”</a:t>
            </a:r>
          </a:p>
        </p:txBody>
      </p:sp>
    </p:spTree>
    <p:extLst>
      <p:ext uri="{BB962C8B-B14F-4D97-AF65-F5344CB8AC3E}">
        <p14:creationId xmlns:p14="http://schemas.microsoft.com/office/powerpoint/2010/main" val="1157311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FF1E3-53D4-FD10-B71A-6730AE566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Other fields to consider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B94C5-3750-5CF8-E0B8-867EBB5E5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108" y="970124"/>
            <a:ext cx="5197995" cy="5342753"/>
          </a:xfrm>
        </p:spPr>
        <p:txBody>
          <a:bodyPr vert="horz" lIns="0" tIns="0" rIns="0" bIns="45720" rtlCol="0" anchor="t">
            <a:noAutofit/>
          </a:bodyPr>
          <a:lstStyle/>
          <a:p>
            <a:r>
              <a:rPr lang="en-US" dirty="0">
                <a:cs typeface="Arial"/>
              </a:rPr>
              <a:t>Node</a:t>
            </a:r>
          </a:p>
          <a:p>
            <a:pPr marL="572770" lvl="1">
              <a:buClr>
                <a:srgbClr val="006198"/>
              </a:buClr>
              <a:buFont typeface="Lucida Grande" charset="2"/>
              <a:buChar char="–"/>
            </a:pPr>
            <a:r>
              <a:rPr lang="en-US" dirty="0">
                <a:cs typeface="Arial"/>
              </a:rPr>
              <a:t>Owner</a:t>
            </a:r>
          </a:p>
          <a:p>
            <a:pPr marL="572770" lvl="1">
              <a:buClr>
                <a:srgbClr val="006198"/>
              </a:buClr>
              <a:buFont typeface="Lucida Grande" charset="2"/>
              <a:buChar char="–"/>
            </a:pPr>
            <a:r>
              <a:rPr lang="en-US" dirty="0">
                <a:cs typeface="Arial"/>
              </a:rPr>
              <a:t>Network</a:t>
            </a:r>
          </a:p>
          <a:p>
            <a:pPr>
              <a:buClr>
                <a:srgbClr val="006198"/>
              </a:buClr>
            </a:pPr>
            <a:r>
              <a:rPr lang="en-US" dirty="0">
                <a:cs typeface="Arial"/>
              </a:rPr>
              <a:t>Device</a:t>
            </a:r>
          </a:p>
          <a:p>
            <a:pPr marL="572770" lvl="1">
              <a:buClr>
                <a:srgbClr val="006198"/>
              </a:buClr>
            </a:pPr>
            <a:r>
              <a:rPr lang="en-US" dirty="0">
                <a:cs typeface="Arial"/>
              </a:rPr>
              <a:t>Owner</a:t>
            </a:r>
          </a:p>
          <a:p>
            <a:pPr marL="572770" lvl="1">
              <a:buClr>
                <a:srgbClr val="006198"/>
              </a:buClr>
            </a:pPr>
            <a:r>
              <a:rPr lang="en-US" dirty="0">
                <a:cs typeface="Arial"/>
              </a:rPr>
              <a:t>Subsystem</a:t>
            </a:r>
          </a:p>
          <a:p>
            <a:pPr marL="572770" lvl="1">
              <a:buClr>
                <a:srgbClr val="006198"/>
              </a:buClr>
            </a:pPr>
            <a:r>
              <a:rPr lang="en-US" dirty="0">
                <a:cs typeface="Arial"/>
              </a:rPr>
              <a:t>Description</a:t>
            </a:r>
          </a:p>
          <a:p>
            <a:pPr marL="572770" lvl="1">
              <a:buClr>
                <a:srgbClr val="006198"/>
              </a:buClr>
            </a:pPr>
            <a:r>
              <a:rPr lang="en-US" dirty="0">
                <a:cs typeface="Arial"/>
              </a:rPr>
              <a:t>Status (Production/Test)</a:t>
            </a:r>
          </a:p>
          <a:p>
            <a:pPr>
              <a:buClr>
                <a:srgbClr val="006198"/>
              </a:buClr>
            </a:pPr>
            <a:r>
              <a:rPr lang="en-US" dirty="0">
                <a:cs typeface="Arial"/>
              </a:rPr>
              <a:t>Channel</a:t>
            </a:r>
          </a:p>
          <a:p>
            <a:pPr marL="572770" lvl="1">
              <a:buClr>
                <a:srgbClr val="006198"/>
              </a:buClr>
              <a:buFont typeface="Lucida Grande" charset="2"/>
              <a:buChar char="–"/>
            </a:pPr>
            <a:r>
              <a:rPr lang="en-US" dirty="0">
                <a:cs typeface="Arial"/>
              </a:rPr>
              <a:t>Description </a:t>
            </a:r>
          </a:p>
          <a:p>
            <a:pPr marL="572770" lvl="1">
              <a:buClr>
                <a:srgbClr val="006198"/>
              </a:buClr>
              <a:buFont typeface="Lucida Grande" charset="2"/>
              <a:buChar char="–"/>
            </a:pPr>
            <a:r>
              <a:rPr lang="en-US" dirty="0">
                <a:cs typeface="Arial"/>
              </a:rPr>
              <a:t>Protocol</a:t>
            </a:r>
          </a:p>
          <a:p>
            <a:pPr marL="572770" lvl="1">
              <a:buClr>
                <a:srgbClr val="006198"/>
              </a:buClr>
              <a:buFont typeface="Lucida Grande" charset="2"/>
              <a:buChar char="–"/>
            </a:pPr>
            <a:r>
              <a:rPr lang="en-US" dirty="0">
                <a:cs typeface="Arial"/>
              </a:rPr>
              <a:t>Data type</a:t>
            </a:r>
          </a:p>
          <a:p>
            <a:pPr marL="572770" lvl="1">
              <a:buClr>
                <a:srgbClr val="006198"/>
              </a:buClr>
              <a:buFont typeface="Lucida Grande" charset="2"/>
              <a:buChar char="–"/>
            </a:pPr>
            <a:r>
              <a:rPr lang="en-US" dirty="0">
                <a:cs typeface="Arial"/>
              </a:rPr>
              <a:t>Unit</a:t>
            </a:r>
          </a:p>
          <a:p>
            <a:pPr marL="572770" lvl="1">
              <a:buClr>
                <a:srgbClr val="006198"/>
              </a:buClr>
              <a:buFont typeface="Lucida Grande" charset="2"/>
              <a:buChar char="–"/>
            </a:pPr>
            <a:r>
              <a:rPr lang="en-US" dirty="0">
                <a:cs typeface="Arial"/>
              </a:rPr>
              <a:t>Input/output</a:t>
            </a:r>
          </a:p>
          <a:p>
            <a:pPr marL="572770" lvl="1">
              <a:buClr>
                <a:srgbClr val="006198"/>
              </a:buClr>
              <a:buFont typeface="Lucida Grande" charset="2"/>
              <a:buChar char="–"/>
            </a:pPr>
            <a:endParaRPr lang="en-US" dirty="0">
              <a:cs typeface="Arial"/>
            </a:endParaRPr>
          </a:p>
          <a:p>
            <a:pPr marL="572770" lvl="1">
              <a:buClr>
                <a:srgbClr val="006198"/>
              </a:buClr>
              <a:buFont typeface="Lucida Grande" charset="2"/>
              <a:buChar char="–"/>
            </a:pPr>
            <a:endParaRPr lang="en-US" dirty="0">
              <a:cs typeface="Arial"/>
            </a:endParaRPr>
          </a:p>
          <a:p>
            <a:pPr>
              <a:buClr>
                <a:srgbClr val="006198"/>
              </a:buClr>
            </a:pPr>
            <a:endParaRPr lang="en-US" dirty="0"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2850D3-13C0-9246-37C5-66EC531FBE11}"/>
              </a:ext>
            </a:extLst>
          </p:cNvPr>
          <p:cNvSpPr txBox="1"/>
          <p:nvPr/>
        </p:nvSpPr>
        <p:spPr>
          <a:xfrm>
            <a:off x="6049617" y="1033669"/>
            <a:ext cx="3935895" cy="5016758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Arial"/>
                <a:ea typeface="ＭＳ Ｐゴシック"/>
                <a:cs typeface="Arial"/>
              </a:rPr>
              <a:t>Channel continued...</a:t>
            </a:r>
            <a:endParaRPr lang="en-US" sz="2000" dirty="0">
              <a:cs typeface="Arial"/>
            </a:endParaRPr>
          </a:p>
          <a:p>
            <a:pPr marL="342900" indent="-342900">
              <a:buFont typeface="Wingdings"/>
              <a:buChar char="§"/>
            </a:pPr>
            <a:r>
              <a:rPr lang="en-US" sz="2000" dirty="0">
                <a:latin typeface="Arial"/>
                <a:ea typeface="ＭＳ Ｐゴシック"/>
                <a:cs typeface="Arial"/>
              </a:rPr>
              <a:t>EPICS DB properties</a:t>
            </a:r>
          </a:p>
          <a:p>
            <a:pPr marL="342900" indent="-342900">
              <a:buFont typeface="Wingdings"/>
              <a:buChar char="§"/>
            </a:pPr>
            <a:endParaRPr lang="en-US" sz="2000" dirty="0">
              <a:cs typeface="Arial"/>
            </a:endParaRPr>
          </a:p>
          <a:p>
            <a:pPr marL="342900" indent="-342900">
              <a:buFont typeface="Wingdings"/>
              <a:buChar char="§"/>
            </a:pPr>
            <a:endParaRPr lang="en-US" sz="2000" dirty="0">
              <a:cs typeface="Arial"/>
            </a:endParaRPr>
          </a:p>
          <a:p>
            <a:pPr marL="342900" indent="-342900">
              <a:buFont typeface="Wingdings"/>
              <a:buChar char="§"/>
            </a:pPr>
            <a:endParaRPr lang="en-US" sz="2000" dirty="0">
              <a:cs typeface="Arial"/>
            </a:endParaRPr>
          </a:p>
          <a:p>
            <a:pPr marL="342900" indent="-342900">
              <a:buFont typeface="Wingdings"/>
              <a:buChar char="§"/>
            </a:pPr>
            <a:endParaRPr lang="en-US" sz="2000" dirty="0">
              <a:cs typeface="Arial"/>
            </a:endParaRPr>
          </a:p>
          <a:p>
            <a:pPr marL="342900" indent="-342900">
              <a:buFont typeface="Wingdings"/>
              <a:buChar char="§"/>
            </a:pPr>
            <a:endParaRPr lang="en-US" sz="2000" dirty="0">
              <a:cs typeface="Arial"/>
            </a:endParaRPr>
          </a:p>
          <a:p>
            <a:pPr marL="342900" indent="-342900">
              <a:buFont typeface="Wingdings"/>
              <a:buChar char="§"/>
            </a:pPr>
            <a:endParaRPr lang="en-US" sz="2000" dirty="0">
              <a:cs typeface="Arial"/>
            </a:endParaRPr>
          </a:p>
          <a:p>
            <a:pPr marL="342900" indent="-342900">
              <a:buFont typeface="Wingdings"/>
              <a:buChar char="§"/>
            </a:pPr>
            <a:endParaRPr lang="en-US" sz="2000" dirty="0">
              <a:cs typeface="Arial"/>
            </a:endParaRPr>
          </a:p>
          <a:p>
            <a:pPr marL="342900" indent="-342900">
              <a:buFont typeface="Wingdings"/>
              <a:buChar char="§"/>
            </a:pPr>
            <a:endParaRPr lang="en-US" sz="2000" dirty="0">
              <a:cs typeface="Arial"/>
            </a:endParaRPr>
          </a:p>
          <a:p>
            <a:pPr marL="342900" indent="-342900">
              <a:buFont typeface="Wingdings"/>
              <a:buChar char="§"/>
            </a:pPr>
            <a:endParaRPr lang="en-US" sz="2000" dirty="0">
              <a:cs typeface="Arial"/>
            </a:endParaRPr>
          </a:p>
          <a:p>
            <a:pPr marL="342900" indent="-342900">
              <a:buFont typeface="Wingdings"/>
              <a:buChar char="§"/>
            </a:pPr>
            <a:endParaRPr lang="en-US" sz="2000" dirty="0">
              <a:cs typeface="Arial"/>
            </a:endParaRPr>
          </a:p>
          <a:p>
            <a:pPr marL="342900" indent="-342900">
              <a:buFont typeface="Wingdings"/>
              <a:buChar char="§"/>
            </a:pPr>
            <a:endParaRPr lang="en-US" sz="2000" dirty="0">
              <a:cs typeface="Arial"/>
            </a:endParaRPr>
          </a:p>
          <a:p>
            <a:pPr marL="342900" indent="-342900">
              <a:buFont typeface="Wingdings"/>
              <a:buChar char="§"/>
            </a:pPr>
            <a:endParaRPr lang="en-US" sz="2000" dirty="0">
              <a:cs typeface="Arial"/>
            </a:endParaRPr>
          </a:p>
          <a:p>
            <a:pPr marL="342900" indent="-342900">
              <a:buFont typeface="Wingdings"/>
              <a:buChar char="§"/>
            </a:pPr>
            <a:endParaRPr lang="en-US" sz="2000" dirty="0">
              <a:cs typeface="Arial"/>
            </a:endParaRPr>
          </a:p>
          <a:p>
            <a:pPr marL="342900" indent="-342900">
              <a:buFont typeface="Wingdings"/>
              <a:buChar char="§"/>
            </a:pPr>
            <a:endParaRPr lang="en-US" sz="2000" dirty="0"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25879C-7936-7267-4C03-507AFC9751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852"/>
          <a:stretch/>
        </p:blipFill>
        <p:spPr>
          <a:xfrm>
            <a:off x="5860567" y="1928743"/>
            <a:ext cx="6010275" cy="321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711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AA857EA-5D0B-E593-6E62-3BC4890B0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678" y="740327"/>
            <a:ext cx="9254297" cy="64596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DD434C-C358-F3E1-12AE-6A72C4BAF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schema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CFDAE8-B42F-6945-1DE9-6163BE91C9C9}"/>
              </a:ext>
            </a:extLst>
          </p:cNvPr>
          <p:cNvSpPr txBox="1"/>
          <p:nvPr/>
        </p:nvSpPr>
        <p:spPr>
          <a:xfrm>
            <a:off x="9101052" y="1513042"/>
            <a:ext cx="26356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Control System values are</a:t>
            </a:r>
          </a:p>
          <a:p>
            <a:r>
              <a:rPr lang="en-US" sz="1600" dirty="0"/>
              <a:t>either “EPICS” or “ACNET”</a:t>
            </a:r>
          </a:p>
        </p:txBody>
      </p:sp>
    </p:spTree>
    <p:extLst>
      <p:ext uri="{BB962C8B-B14F-4D97-AF65-F5344CB8AC3E}">
        <p14:creationId xmlns:p14="http://schemas.microsoft.com/office/powerpoint/2010/main" val="3679241083"/>
      </p:ext>
    </p:extLst>
  </p:cSld>
  <p:clrMapOvr>
    <a:masterClrMapping/>
  </p:clrMapOvr>
</p:sld>
</file>

<file path=ppt/theme/theme1.xml><?xml version="1.0" encoding="utf-8"?>
<a:theme xmlns:a="http://schemas.openxmlformats.org/drawingml/2006/main" name="1_presentation_4x3">
  <a:themeElements>
    <a:clrScheme name="Argonne General Purpose Template">
      <a:dk1>
        <a:srgbClr val="47484A"/>
      </a:dk1>
      <a:lt1>
        <a:srgbClr val="FFFFFF"/>
      </a:lt1>
      <a:dk2>
        <a:srgbClr val="0082CA"/>
      </a:dk2>
      <a:lt2>
        <a:srgbClr val="ECAA00"/>
      </a:lt2>
      <a:accent1>
        <a:srgbClr val="7AB800"/>
      </a:accent1>
      <a:accent2>
        <a:srgbClr val="00609C"/>
      </a:accent2>
      <a:accent3>
        <a:srgbClr val="4D008C"/>
      </a:accent3>
      <a:accent4>
        <a:srgbClr val="FF7900"/>
      </a:accent4>
      <a:accent5>
        <a:srgbClr val="00A19C"/>
      </a:accent5>
      <a:accent6>
        <a:srgbClr val="CD202C"/>
      </a:accent6>
      <a:hlink>
        <a:srgbClr val="000000"/>
      </a:hlink>
      <a:folHlink>
        <a:srgbClr val="76777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PS-U Template" id="{433111D9-2A57-9346-A2A0-B96F97F2244D}" vid="{A6C12A2C-212F-1449-9424-9B39FE6214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SharedContentType xmlns="Microsoft.SharePoint.Taxonomy.ContentTypeSync" SourceId="c2502a80-7d28-4222-8cca-c624a41b2055" ContentTypeId="0x0101002B7518C7231E97499E1F1C54B0F5901D13" PreviousValue="false"/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Review Document" ma:contentTypeID="0x0101002B7518C7231E97499E1F1C54B0F5901D1300E16F27C8C05A344F8383B17425EB4081" ma:contentTypeVersion="" ma:contentTypeDescription="" ma:contentTypeScope="" ma:versionID="514d623af77de37ab32e854cdeaf676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17bd159687fd4e0b52f7220829539b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D0D0C73-1D92-412D-8800-9C1E033764A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EE60D92-EC7B-437A-AF37-55618E86DE1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F1B386F-F1E4-4753-806D-725BFDB3875C}">
  <ds:schemaRefs>
    <ds:schemaRef ds:uri="Microsoft.SharePoint.Taxonomy.ContentTypeSync"/>
  </ds:schemaRefs>
</ds:datastoreItem>
</file>

<file path=customXml/itemProps4.xml><?xml version="1.0" encoding="utf-8"?>
<ds:datastoreItem xmlns:ds="http://schemas.openxmlformats.org/officeDocument/2006/customXml" ds:itemID="{F1D4D933-1519-4A0F-9FC3-B92A5BE403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1_presentation_4x3</Template>
  <TotalTime>47313</TotalTime>
  <Words>527</Words>
  <Application>Microsoft Office PowerPoint</Application>
  <PresentationFormat>Widescreen</PresentationFormat>
  <Paragraphs>107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1_presentation_4x3</vt:lpstr>
      <vt:lpstr>ACORN Nameserver Data structure review</vt:lpstr>
      <vt:lpstr>Overview</vt:lpstr>
      <vt:lpstr>Nameserver data components</vt:lpstr>
      <vt:lpstr>Location</vt:lpstr>
      <vt:lpstr>Node</vt:lpstr>
      <vt:lpstr>Device</vt:lpstr>
      <vt:lpstr>Channel</vt:lpstr>
      <vt:lpstr>Other fields to consider</vt:lpstr>
      <vt:lpstr>Database schema</vt:lpstr>
      <vt:lpstr>Open Questions</vt:lpstr>
    </vt:vector>
  </TitlesOfParts>
  <Manager>Diane Wilkinson</Manager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DOE Review Template</dc:subject>
  <dc:creator>Arnold, Ned D.</dc:creator>
  <cp:keywords/>
  <dc:description/>
  <cp:lastModifiedBy>Chandler, Elaine</cp:lastModifiedBy>
  <cp:revision>1109</cp:revision>
  <cp:lastPrinted>2019-07-05T20:24:16Z</cp:lastPrinted>
  <dcterms:created xsi:type="dcterms:W3CDTF">2020-07-23T13:11:31Z</dcterms:created>
  <dcterms:modified xsi:type="dcterms:W3CDTF">2025-02-11T18:17:05Z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0x0101002B7518C7231E97499E1F1C54B0F5901D1300E16F27C8C05A344F8383B17425EB4081</vt:lpwstr>
  </property>
  <property fmtid="{D5CDD505-2E9C-101B-9397-08002B2CF9AE}" pid="3" name="_dlc_DocIdItemGuid">
    <vt:lpwstr>0ebea776-800a-4904-b74b-1b90fefb1191</vt:lpwstr>
  </property>
  <property fmtid="{D5CDD505-2E9C-101B-9397-08002B2CF9AE}" pid="4" name="ItemRetentionFormula">
    <vt:lpwstr>&lt;formula id="Microsoft.Office.RecordsManagement.PolicyFeatures.Expiration.Formula.BuiltIn"&gt;&lt;number&gt;2&lt;/number&gt;&lt;property&gt;Created&lt;/property&gt;&lt;propertyId&gt;8c06beca-0777-48f7-91c7-6da68bc07b69&lt;/propertyId&gt;&lt;period&gt;years&lt;/period&gt;&lt;/formula&gt;</vt:lpwstr>
  </property>
  <property fmtid="{D5CDD505-2E9C-101B-9397-08002B2CF9AE}" pid="5" name="_dlc_policyId">
    <vt:lpwstr>0x010100D47E88405A4D2842882AAFEF0D9A40A8|-708745469</vt:lpwstr>
  </property>
</Properties>
</file>