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6" r:id="rId4"/>
    <p:sldId id="267" r:id="rId5"/>
    <p:sldId id="262" r:id="rId6"/>
    <p:sldId id="259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43585-6CBA-42BB-9128-582D01BF87A2}" type="datetimeFigureOut">
              <a:rPr lang="en-US"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33CB-185B-4E89-9F4B-2DAE2C3AE3E3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HEALTHIT</a:t>
            </a:r>
            <a:endParaRPr lang="pt-PT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/>
              <a:t>André Oliveira</a:t>
            </a:r>
          </a:p>
          <a:p>
            <a:r>
              <a:rPr lang="pt-PT" dirty="0"/>
              <a:t>Carlos amaral</a:t>
            </a:r>
          </a:p>
          <a:p>
            <a:r>
              <a:rPr lang="pt-PT" dirty="0"/>
              <a:t>Marco Veríssimo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407772" y="5591908"/>
            <a:ext cx="294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29 de Maio de 2017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3912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Casos de Utilização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Autenticação como administrativo/médico</a:t>
            </a:r>
          </a:p>
          <a:p>
            <a:r>
              <a:rPr lang="pt-PT" dirty="0"/>
              <a:t>Administrativo marca/pesquisa/altera/elimina uma consulta</a:t>
            </a:r>
          </a:p>
          <a:p>
            <a:r>
              <a:rPr lang="pt-PT" dirty="0"/>
              <a:t>Administrativo regista um médico</a:t>
            </a:r>
          </a:p>
          <a:p>
            <a:r>
              <a:rPr lang="pt-PT" dirty="0"/>
              <a:t>Administrativo adiciona/altera/remove especialidade médica</a:t>
            </a:r>
          </a:p>
          <a:p>
            <a:r>
              <a:rPr lang="pt-PT" dirty="0"/>
              <a:t>Administrativo associa especialidade médica a um médico</a:t>
            </a:r>
          </a:p>
          <a:p>
            <a:r>
              <a:rPr lang="pt-PT" dirty="0"/>
              <a:t>Médico regista/pesquisa consulta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526715" y="5547946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29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casos de utilização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516" y="2016124"/>
            <a:ext cx="8288593" cy="3927475"/>
          </a:xfrm>
        </p:spPr>
      </p:pic>
      <p:sp>
        <p:nvSpPr>
          <p:cNvPr id="4" name="CaixaDeTexto 3"/>
          <p:cNvSpPr txBox="1"/>
          <p:nvPr/>
        </p:nvSpPr>
        <p:spPr>
          <a:xfrm>
            <a:off x="11599985" y="5574267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97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Autenticação</a:t>
            </a:r>
            <a:br>
              <a:rPr lang="pt-PT" dirty="0"/>
            </a:br>
            <a:r>
              <a:rPr lang="pt-PT" sz="1600" dirty="0"/>
              <a:t>caso de utilização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625559"/>
              </p:ext>
            </p:extLst>
          </p:nvPr>
        </p:nvGraphicFramePr>
        <p:xfrm>
          <a:off x="1451580" y="1974574"/>
          <a:ext cx="9603274" cy="4053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9760">
                  <a:extLst>
                    <a:ext uri="{9D8B030D-6E8A-4147-A177-3AD203B41FA5}">
                      <a16:colId xmlns:a16="http://schemas.microsoft.com/office/drawing/2014/main" val="3908463414"/>
                    </a:ext>
                  </a:extLst>
                </a:gridCol>
                <a:gridCol w="5083514">
                  <a:extLst>
                    <a:ext uri="{9D8B030D-6E8A-4147-A177-3AD203B41FA5}">
                      <a16:colId xmlns:a16="http://schemas.microsoft.com/office/drawing/2014/main" val="2046262189"/>
                    </a:ext>
                  </a:extLst>
                </a:gridCol>
              </a:tblGrid>
              <a:tr h="313901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RF 01</a:t>
                      </a:r>
                      <a:endParaRPr lang="pt-PT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03797"/>
                  </a:ext>
                </a:extLst>
              </a:tr>
              <a:tr h="313901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Caso de utilização 01: Autenticação</a:t>
                      </a:r>
                      <a:endParaRPr lang="pt-PT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99631"/>
                  </a:ext>
                </a:extLst>
              </a:tr>
              <a:tr h="3139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Pré-condição:</a:t>
                      </a:r>
                      <a:endParaRPr lang="pt-PT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utilizador tem que possuir credenciais de autenticação.</a:t>
                      </a:r>
                      <a:endParaRPr lang="pt-PT" sz="14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600256"/>
                  </a:ext>
                </a:extLst>
              </a:tr>
              <a:tr h="27730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Descrição:</a:t>
                      </a:r>
                      <a:endParaRPr lang="pt-PT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caso de utilização começa quando o utilizador acede ao site e seleciona a opção login.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utilizador preenche os campos de login, com as devidas credenciais de autenticação.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a)</a:t>
                      </a:r>
                      <a:r>
                        <a:rPr lang="pt-PT" sz="1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Se o login for invalido, o sistema avisa o utilizador com                               uma mensagem de erro e retorna ao passo 2.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utilizador seleciona o botão “Login” a azul  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20210"/>
                  </a:ext>
                </a:extLst>
              </a:tr>
              <a:tr h="3139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Pós-Condição:</a:t>
                      </a:r>
                      <a:endParaRPr lang="pt-PT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utilizador fica autenticado no sistema.</a:t>
                      </a:r>
                      <a:endParaRPr lang="pt-PT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421967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687908" y="5658459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5772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Autenticação</a:t>
            </a:r>
            <a:br>
              <a:rPr lang="pt-PT" dirty="0"/>
            </a:br>
            <a:r>
              <a:rPr lang="pt-PT" sz="1600" dirty="0"/>
              <a:t>DIAGRAMA robustez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5" cy="3927475"/>
          </a:xfrm>
        </p:spPr>
      </p:pic>
      <p:sp>
        <p:nvSpPr>
          <p:cNvPr id="4" name="CaixaDeTexto 3"/>
          <p:cNvSpPr txBox="1"/>
          <p:nvPr/>
        </p:nvSpPr>
        <p:spPr>
          <a:xfrm>
            <a:off x="11670323" y="5574267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360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804519"/>
            <a:ext cx="9603275" cy="1049235"/>
          </a:xfrm>
        </p:spPr>
        <p:txBody>
          <a:bodyPr/>
          <a:lstStyle/>
          <a:p>
            <a:r>
              <a:rPr lang="pt-PT" dirty="0"/>
              <a:t>Autenticação</a:t>
            </a:r>
            <a:br>
              <a:rPr lang="pt-PT" dirty="0"/>
            </a:br>
            <a:r>
              <a:rPr lang="pt-PT" sz="1600" dirty="0"/>
              <a:t>Diagrama de sequência (Cenário principal)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4" cy="3927475"/>
          </a:xfrm>
        </p:spPr>
      </p:pic>
      <p:sp>
        <p:nvSpPr>
          <p:cNvPr id="4" name="CaixaDeTexto 3"/>
          <p:cNvSpPr txBox="1"/>
          <p:nvPr/>
        </p:nvSpPr>
        <p:spPr>
          <a:xfrm>
            <a:off x="11696701" y="5574267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72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Autenticação</a:t>
            </a:r>
            <a:br>
              <a:rPr lang="pt-PT" dirty="0"/>
            </a:br>
            <a:r>
              <a:rPr lang="pt-PT" sz="1600" dirty="0"/>
              <a:t>diagrama Sequência (caminho alternativo)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5" cy="3927475"/>
          </a:xfrm>
        </p:spPr>
      </p:pic>
      <p:sp>
        <p:nvSpPr>
          <p:cNvPr id="4" name="CaixaDeTexto 3"/>
          <p:cNvSpPr txBox="1"/>
          <p:nvPr/>
        </p:nvSpPr>
        <p:spPr>
          <a:xfrm>
            <a:off x="11582400" y="5574267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79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 </a:t>
            </a:r>
            <a:br>
              <a:rPr lang="pt-PT" dirty="0"/>
            </a:br>
            <a:endParaRPr lang="pt-PT" dirty="0"/>
          </a:p>
        </p:txBody>
      </p:sp>
      <p:pic>
        <p:nvPicPr>
          <p:cNvPr id="1026" name="Picture 2" descr="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38" y="1966479"/>
            <a:ext cx="8806955" cy="401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687908" y="5615734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1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instalação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95" y="1994052"/>
            <a:ext cx="6901441" cy="393206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512062" y="5556780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82001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</TotalTime>
  <Words>175</Words>
  <Application>Microsoft Office PowerPoint</Application>
  <PresentationFormat>Ecrã Panorâmico</PresentationFormat>
  <Paragraphs>39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Galeria</vt:lpstr>
      <vt:lpstr>HEALTHIT</vt:lpstr>
      <vt:lpstr>Casos de Utilização</vt:lpstr>
      <vt:lpstr>Diagrama de casos de utilização</vt:lpstr>
      <vt:lpstr>Autenticação caso de utilização</vt:lpstr>
      <vt:lpstr>Autenticação DIAGRAMA robustez</vt:lpstr>
      <vt:lpstr>Autenticação Diagrama de sequência (Cenário principal)</vt:lpstr>
      <vt:lpstr>Autenticação diagrama Sequência (caminho alternativo)</vt:lpstr>
      <vt:lpstr>Diagrama de classes  </vt:lpstr>
      <vt:lpstr>Diagrama de instalação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HEALTHIT</dc:title>
  <dc:creator>Filipe .</dc:creator>
  <cp:lastModifiedBy>Marco António Veríssimo Oliveira</cp:lastModifiedBy>
  <cp:revision>13</cp:revision>
  <dcterms:created xsi:type="dcterms:W3CDTF">2017-05-28T14:24:39Z</dcterms:created>
  <dcterms:modified xsi:type="dcterms:W3CDTF">2017-05-29T08:34:14Z</dcterms:modified>
</cp:coreProperties>
</file>