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25.xml" ContentType="application/vnd.openxmlformats-officedocument.presentationml.slideMaster+xml"/>
  <Override PartName="/ppt/slideMasters/slideMaster26.xml" ContentType="application/vnd.openxmlformats-officedocument.presentationml.slideMaster+xml"/>
  <Override PartName="/ppt/slideMasters/slideMaster27.xml" ContentType="application/vnd.openxmlformats-officedocument.presentationml.slideMaster+xml"/>
  <Override PartName="/ppt/slideMasters/slideMaster28.xml" ContentType="application/vnd.openxmlformats-officedocument.presentationml.slideMaster+xml"/>
  <Override PartName="/ppt/slideMasters/slideMaster2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theme/theme7.xml" ContentType="application/vnd.openxmlformats-officedocument.theme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theme/theme8.xml" ContentType="application/vnd.openxmlformats-officedocument.theme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theme/theme9.xml" ContentType="application/vnd.openxmlformats-officedocument.theme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theme/theme10.xml" ContentType="application/vnd.openxmlformats-officedocument.theme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theme/theme11.xml" ContentType="application/vnd.openxmlformats-officedocument.theme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theme/theme12.xml" ContentType="application/vnd.openxmlformats-officedocument.theme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theme/theme13.xml" ContentType="application/vnd.openxmlformats-officedocument.theme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theme/theme14.xml" ContentType="application/vnd.openxmlformats-officedocument.theme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theme/theme15.xml" ContentType="application/vnd.openxmlformats-officedocument.theme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theme/theme16.xml" ContentType="application/vnd.openxmlformats-officedocument.theme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04.xml" ContentType="application/vnd.openxmlformats-officedocument.presentationml.slideLayout+xml"/>
  <Override PartName="/ppt/theme/theme17.xml" ContentType="application/vnd.openxmlformats-officedocument.theme+xml"/>
  <Override PartName="/ppt/slideLayouts/slideLayout205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09.xml" ContentType="application/vnd.openxmlformats-officedocument.presentationml.slideLayout+xml"/>
  <Override PartName="/ppt/slideLayouts/slideLayout210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Layouts/slideLayout213.xml" ContentType="application/vnd.openxmlformats-officedocument.presentationml.slideLayout+xml"/>
  <Override PartName="/ppt/slideLayouts/slideLayout214.xml" ContentType="application/vnd.openxmlformats-officedocument.presentationml.slideLayout+xml"/>
  <Override PartName="/ppt/slideLayouts/slideLayout215.xml" ContentType="application/vnd.openxmlformats-officedocument.presentationml.slideLayout+xml"/>
  <Override PartName="/ppt/slideLayouts/slideLayout216.xml" ContentType="application/vnd.openxmlformats-officedocument.presentationml.slideLayout+xml"/>
  <Override PartName="/ppt/theme/theme18.xml" ContentType="application/vnd.openxmlformats-officedocument.theme+xml"/>
  <Override PartName="/ppt/slideLayouts/slideLayout217.xml" ContentType="application/vnd.openxmlformats-officedocument.presentationml.slideLayout+xml"/>
  <Override PartName="/ppt/slideLayouts/slideLayout218.xml" ContentType="application/vnd.openxmlformats-officedocument.presentationml.slideLayout+xml"/>
  <Override PartName="/ppt/slideLayouts/slideLayout219.xml" ContentType="application/vnd.openxmlformats-officedocument.presentationml.slideLayout+xml"/>
  <Override PartName="/ppt/slideLayouts/slideLayout220.xml" ContentType="application/vnd.openxmlformats-officedocument.presentationml.slideLayout+xml"/>
  <Override PartName="/ppt/slideLayouts/slideLayout221.xml" ContentType="application/vnd.openxmlformats-officedocument.presentationml.slideLayout+xml"/>
  <Override PartName="/ppt/slideLayouts/slideLayout222.xml" ContentType="application/vnd.openxmlformats-officedocument.presentationml.slideLayout+xml"/>
  <Override PartName="/ppt/slideLayouts/slideLayout223.xml" ContentType="application/vnd.openxmlformats-officedocument.presentationml.slideLayout+xml"/>
  <Override PartName="/ppt/slideLayouts/slideLayout224.xml" ContentType="application/vnd.openxmlformats-officedocument.presentationml.slideLayout+xml"/>
  <Override PartName="/ppt/slideLayouts/slideLayout225.xml" ContentType="application/vnd.openxmlformats-officedocument.presentationml.slideLayout+xml"/>
  <Override PartName="/ppt/slideLayouts/slideLayout226.xml" ContentType="application/vnd.openxmlformats-officedocument.presentationml.slideLayout+xml"/>
  <Override PartName="/ppt/slideLayouts/slideLayout227.xml" ContentType="application/vnd.openxmlformats-officedocument.presentationml.slideLayout+xml"/>
  <Override PartName="/ppt/slideLayouts/slideLayout228.xml" ContentType="application/vnd.openxmlformats-officedocument.presentationml.slideLayout+xml"/>
  <Override PartName="/ppt/theme/theme19.xml" ContentType="application/vnd.openxmlformats-officedocument.theme+xml"/>
  <Override PartName="/ppt/slideLayouts/slideLayout229.xml" ContentType="application/vnd.openxmlformats-officedocument.presentationml.slideLayout+xml"/>
  <Override PartName="/ppt/slideLayouts/slideLayout230.xml" ContentType="application/vnd.openxmlformats-officedocument.presentationml.slideLayout+xml"/>
  <Override PartName="/ppt/slideLayouts/slideLayout231.xml" ContentType="application/vnd.openxmlformats-officedocument.presentationml.slideLayout+xml"/>
  <Override PartName="/ppt/slideLayouts/slideLayout232.xml" ContentType="application/vnd.openxmlformats-officedocument.presentationml.slideLayout+xml"/>
  <Override PartName="/ppt/slideLayouts/slideLayout233.xml" ContentType="application/vnd.openxmlformats-officedocument.presentationml.slideLayout+xml"/>
  <Override PartName="/ppt/slideLayouts/slideLayout234.xml" ContentType="application/vnd.openxmlformats-officedocument.presentationml.slideLayout+xml"/>
  <Override PartName="/ppt/slideLayouts/slideLayout235.xml" ContentType="application/vnd.openxmlformats-officedocument.presentationml.slideLayout+xml"/>
  <Override PartName="/ppt/slideLayouts/slideLayout236.xml" ContentType="application/vnd.openxmlformats-officedocument.presentationml.slideLayout+xml"/>
  <Override PartName="/ppt/slideLayouts/slideLayout237.xml" ContentType="application/vnd.openxmlformats-officedocument.presentationml.slideLayout+xml"/>
  <Override PartName="/ppt/slideLayouts/slideLayout238.xml" ContentType="application/vnd.openxmlformats-officedocument.presentationml.slideLayout+xml"/>
  <Override PartName="/ppt/slideLayouts/slideLayout239.xml" ContentType="application/vnd.openxmlformats-officedocument.presentationml.slideLayout+xml"/>
  <Override PartName="/ppt/slideLayouts/slideLayout240.xml" ContentType="application/vnd.openxmlformats-officedocument.presentationml.slideLayout+xml"/>
  <Override PartName="/ppt/theme/theme20.xml" ContentType="application/vnd.openxmlformats-officedocument.theme+xml"/>
  <Override PartName="/ppt/slideLayouts/slideLayout241.xml" ContentType="application/vnd.openxmlformats-officedocument.presentationml.slideLayout+xml"/>
  <Override PartName="/ppt/slideLayouts/slideLayout242.xml" ContentType="application/vnd.openxmlformats-officedocument.presentationml.slideLayout+xml"/>
  <Override PartName="/ppt/slideLayouts/slideLayout243.xml" ContentType="application/vnd.openxmlformats-officedocument.presentationml.slideLayout+xml"/>
  <Override PartName="/ppt/slideLayouts/slideLayout244.xml" ContentType="application/vnd.openxmlformats-officedocument.presentationml.slideLayout+xml"/>
  <Override PartName="/ppt/slideLayouts/slideLayout245.xml" ContentType="application/vnd.openxmlformats-officedocument.presentationml.slideLayout+xml"/>
  <Override PartName="/ppt/slideLayouts/slideLayout246.xml" ContentType="application/vnd.openxmlformats-officedocument.presentationml.slideLayout+xml"/>
  <Override PartName="/ppt/slideLayouts/slideLayout247.xml" ContentType="application/vnd.openxmlformats-officedocument.presentationml.slideLayout+xml"/>
  <Override PartName="/ppt/slideLayouts/slideLayout248.xml" ContentType="application/vnd.openxmlformats-officedocument.presentationml.slideLayout+xml"/>
  <Override PartName="/ppt/slideLayouts/slideLayout249.xml" ContentType="application/vnd.openxmlformats-officedocument.presentationml.slideLayout+xml"/>
  <Override PartName="/ppt/slideLayouts/slideLayout250.xml" ContentType="application/vnd.openxmlformats-officedocument.presentationml.slideLayout+xml"/>
  <Override PartName="/ppt/slideLayouts/slideLayout251.xml" ContentType="application/vnd.openxmlformats-officedocument.presentationml.slideLayout+xml"/>
  <Override PartName="/ppt/slideLayouts/slideLayout252.xml" ContentType="application/vnd.openxmlformats-officedocument.presentationml.slideLayout+xml"/>
  <Override PartName="/ppt/theme/theme21.xml" ContentType="application/vnd.openxmlformats-officedocument.theme+xml"/>
  <Override PartName="/ppt/slideLayouts/slideLayout253.xml" ContentType="application/vnd.openxmlformats-officedocument.presentationml.slideLayout+xml"/>
  <Override PartName="/ppt/slideLayouts/slideLayout254.xml" ContentType="application/vnd.openxmlformats-officedocument.presentationml.slideLayout+xml"/>
  <Override PartName="/ppt/slideLayouts/slideLayout255.xml" ContentType="application/vnd.openxmlformats-officedocument.presentationml.slideLayout+xml"/>
  <Override PartName="/ppt/slideLayouts/slideLayout256.xml" ContentType="application/vnd.openxmlformats-officedocument.presentationml.slideLayout+xml"/>
  <Override PartName="/ppt/slideLayouts/slideLayout257.xml" ContentType="application/vnd.openxmlformats-officedocument.presentationml.slideLayout+xml"/>
  <Override PartName="/ppt/slideLayouts/slideLayout258.xml" ContentType="application/vnd.openxmlformats-officedocument.presentationml.slideLayout+xml"/>
  <Override PartName="/ppt/slideLayouts/slideLayout259.xml" ContentType="application/vnd.openxmlformats-officedocument.presentationml.slideLayout+xml"/>
  <Override PartName="/ppt/slideLayouts/slideLayout260.xml" ContentType="application/vnd.openxmlformats-officedocument.presentationml.slideLayout+xml"/>
  <Override PartName="/ppt/slideLayouts/slideLayout261.xml" ContentType="application/vnd.openxmlformats-officedocument.presentationml.slideLayout+xml"/>
  <Override PartName="/ppt/slideLayouts/slideLayout262.xml" ContentType="application/vnd.openxmlformats-officedocument.presentationml.slideLayout+xml"/>
  <Override PartName="/ppt/slideLayouts/slideLayout263.xml" ContentType="application/vnd.openxmlformats-officedocument.presentationml.slideLayout+xml"/>
  <Override PartName="/ppt/slideLayouts/slideLayout264.xml" ContentType="application/vnd.openxmlformats-officedocument.presentationml.slideLayout+xml"/>
  <Override PartName="/ppt/theme/theme22.xml" ContentType="application/vnd.openxmlformats-officedocument.theme+xml"/>
  <Override PartName="/ppt/slideLayouts/slideLayout265.xml" ContentType="application/vnd.openxmlformats-officedocument.presentationml.slideLayout+xml"/>
  <Override PartName="/ppt/slideLayouts/slideLayout266.xml" ContentType="application/vnd.openxmlformats-officedocument.presentationml.slideLayout+xml"/>
  <Override PartName="/ppt/slideLayouts/slideLayout267.xml" ContentType="application/vnd.openxmlformats-officedocument.presentationml.slideLayout+xml"/>
  <Override PartName="/ppt/slideLayouts/slideLayout268.xml" ContentType="application/vnd.openxmlformats-officedocument.presentationml.slideLayout+xml"/>
  <Override PartName="/ppt/slideLayouts/slideLayout269.xml" ContentType="application/vnd.openxmlformats-officedocument.presentationml.slideLayout+xml"/>
  <Override PartName="/ppt/slideLayouts/slideLayout270.xml" ContentType="application/vnd.openxmlformats-officedocument.presentationml.slideLayout+xml"/>
  <Override PartName="/ppt/slideLayouts/slideLayout271.xml" ContentType="application/vnd.openxmlformats-officedocument.presentationml.slideLayout+xml"/>
  <Override PartName="/ppt/slideLayouts/slideLayout272.xml" ContentType="application/vnd.openxmlformats-officedocument.presentationml.slideLayout+xml"/>
  <Override PartName="/ppt/slideLayouts/slideLayout273.xml" ContentType="application/vnd.openxmlformats-officedocument.presentationml.slideLayout+xml"/>
  <Override PartName="/ppt/slideLayouts/slideLayout274.xml" ContentType="application/vnd.openxmlformats-officedocument.presentationml.slideLayout+xml"/>
  <Override PartName="/ppt/slideLayouts/slideLayout275.xml" ContentType="application/vnd.openxmlformats-officedocument.presentationml.slideLayout+xml"/>
  <Override PartName="/ppt/slideLayouts/slideLayout276.xml" ContentType="application/vnd.openxmlformats-officedocument.presentationml.slideLayout+xml"/>
  <Override PartName="/ppt/theme/theme23.xml" ContentType="application/vnd.openxmlformats-officedocument.theme+xml"/>
  <Override PartName="/ppt/slideLayouts/slideLayout277.xml" ContentType="application/vnd.openxmlformats-officedocument.presentationml.slideLayout+xml"/>
  <Override PartName="/ppt/slideLayouts/slideLayout278.xml" ContentType="application/vnd.openxmlformats-officedocument.presentationml.slideLayout+xml"/>
  <Override PartName="/ppt/slideLayouts/slideLayout279.xml" ContentType="application/vnd.openxmlformats-officedocument.presentationml.slideLayout+xml"/>
  <Override PartName="/ppt/slideLayouts/slideLayout280.xml" ContentType="application/vnd.openxmlformats-officedocument.presentationml.slideLayout+xml"/>
  <Override PartName="/ppt/slideLayouts/slideLayout281.xml" ContentType="application/vnd.openxmlformats-officedocument.presentationml.slideLayout+xml"/>
  <Override PartName="/ppt/slideLayouts/slideLayout282.xml" ContentType="application/vnd.openxmlformats-officedocument.presentationml.slideLayout+xml"/>
  <Override PartName="/ppt/slideLayouts/slideLayout283.xml" ContentType="application/vnd.openxmlformats-officedocument.presentationml.slideLayout+xml"/>
  <Override PartName="/ppt/slideLayouts/slideLayout284.xml" ContentType="application/vnd.openxmlformats-officedocument.presentationml.slideLayout+xml"/>
  <Override PartName="/ppt/slideLayouts/slideLayout285.xml" ContentType="application/vnd.openxmlformats-officedocument.presentationml.slideLayout+xml"/>
  <Override PartName="/ppt/slideLayouts/slideLayout286.xml" ContentType="application/vnd.openxmlformats-officedocument.presentationml.slideLayout+xml"/>
  <Override PartName="/ppt/slideLayouts/slideLayout287.xml" ContentType="application/vnd.openxmlformats-officedocument.presentationml.slideLayout+xml"/>
  <Override PartName="/ppt/slideLayouts/slideLayout288.xml" ContentType="application/vnd.openxmlformats-officedocument.presentationml.slideLayout+xml"/>
  <Override PartName="/ppt/theme/theme24.xml" ContentType="application/vnd.openxmlformats-officedocument.theme+xml"/>
  <Override PartName="/ppt/slideLayouts/slideLayout289.xml" ContentType="application/vnd.openxmlformats-officedocument.presentationml.slideLayout+xml"/>
  <Override PartName="/ppt/slideLayouts/slideLayout290.xml" ContentType="application/vnd.openxmlformats-officedocument.presentationml.slideLayout+xml"/>
  <Override PartName="/ppt/slideLayouts/slideLayout291.xml" ContentType="application/vnd.openxmlformats-officedocument.presentationml.slideLayout+xml"/>
  <Override PartName="/ppt/slideLayouts/slideLayout292.xml" ContentType="application/vnd.openxmlformats-officedocument.presentationml.slideLayout+xml"/>
  <Override PartName="/ppt/slideLayouts/slideLayout293.xml" ContentType="application/vnd.openxmlformats-officedocument.presentationml.slideLayout+xml"/>
  <Override PartName="/ppt/slideLayouts/slideLayout294.xml" ContentType="application/vnd.openxmlformats-officedocument.presentationml.slideLayout+xml"/>
  <Override PartName="/ppt/slideLayouts/slideLayout295.xml" ContentType="application/vnd.openxmlformats-officedocument.presentationml.slideLayout+xml"/>
  <Override PartName="/ppt/slideLayouts/slideLayout296.xml" ContentType="application/vnd.openxmlformats-officedocument.presentationml.slideLayout+xml"/>
  <Override PartName="/ppt/slideLayouts/slideLayout297.xml" ContentType="application/vnd.openxmlformats-officedocument.presentationml.slideLayout+xml"/>
  <Override PartName="/ppt/slideLayouts/slideLayout298.xml" ContentType="application/vnd.openxmlformats-officedocument.presentationml.slideLayout+xml"/>
  <Override PartName="/ppt/slideLayouts/slideLayout299.xml" ContentType="application/vnd.openxmlformats-officedocument.presentationml.slideLayout+xml"/>
  <Override PartName="/ppt/slideLayouts/slideLayout300.xml" ContentType="application/vnd.openxmlformats-officedocument.presentationml.slideLayout+xml"/>
  <Override PartName="/ppt/theme/theme25.xml" ContentType="application/vnd.openxmlformats-officedocument.theme+xml"/>
  <Override PartName="/ppt/slideLayouts/slideLayout301.xml" ContentType="application/vnd.openxmlformats-officedocument.presentationml.slideLayout+xml"/>
  <Override PartName="/ppt/slideLayouts/slideLayout302.xml" ContentType="application/vnd.openxmlformats-officedocument.presentationml.slideLayout+xml"/>
  <Override PartName="/ppt/slideLayouts/slideLayout303.xml" ContentType="application/vnd.openxmlformats-officedocument.presentationml.slideLayout+xml"/>
  <Override PartName="/ppt/slideLayouts/slideLayout304.xml" ContentType="application/vnd.openxmlformats-officedocument.presentationml.slideLayout+xml"/>
  <Override PartName="/ppt/slideLayouts/slideLayout305.xml" ContentType="application/vnd.openxmlformats-officedocument.presentationml.slideLayout+xml"/>
  <Override PartName="/ppt/slideLayouts/slideLayout306.xml" ContentType="application/vnd.openxmlformats-officedocument.presentationml.slideLayout+xml"/>
  <Override PartName="/ppt/slideLayouts/slideLayout307.xml" ContentType="application/vnd.openxmlformats-officedocument.presentationml.slideLayout+xml"/>
  <Override PartName="/ppt/slideLayouts/slideLayout308.xml" ContentType="application/vnd.openxmlformats-officedocument.presentationml.slideLayout+xml"/>
  <Override PartName="/ppt/slideLayouts/slideLayout309.xml" ContentType="application/vnd.openxmlformats-officedocument.presentationml.slideLayout+xml"/>
  <Override PartName="/ppt/slideLayouts/slideLayout310.xml" ContentType="application/vnd.openxmlformats-officedocument.presentationml.slideLayout+xml"/>
  <Override PartName="/ppt/slideLayouts/slideLayout311.xml" ContentType="application/vnd.openxmlformats-officedocument.presentationml.slideLayout+xml"/>
  <Override PartName="/ppt/slideLayouts/slideLayout312.xml" ContentType="application/vnd.openxmlformats-officedocument.presentationml.slideLayout+xml"/>
  <Override PartName="/ppt/theme/theme26.xml" ContentType="application/vnd.openxmlformats-officedocument.theme+xml"/>
  <Override PartName="/ppt/slideLayouts/slideLayout313.xml" ContentType="application/vnd.openxmlformats-officedocument.presentationml.slideLayout+xml"/>
  <Override PartName="/ppt/slideLayouts/slideLayout314.xml" ContentType="application/vnd.openxmlformats-officedocument.presentationml.slideLayout+xml"/>
  <Override PartName="/ppt/slideLayouts/slideLayout315.xml" ContentType="application/vnd.openxmlformats-officedocument.presentationml.slideLayout+xml"/>
  <Override PartName="/ppt/slideLayouts/slideLayout316.xml" ContentType="application/vnd.openxmlformats-officedocument.presentationml.slideLayout+xml"/>
  <Override PartName="/ppt/slideLayouts/slideLayout317.xml" ContentType="application/vnd.openxmlformats-officedocument.presentationml.slideLayout+xml"/>
  <Override PartName="/ppt/slideLayouts/slideLayout318.xml" ContentType="application/vnd.openxmlformats-officedocument.presentationml.slideLayout+xml"/>
  <Override PartName="/ppt/slideLayouts/slideLayout319.xml" ContentType="application/vnd.openxmlformats-officedocument.presentationml.slideLayout+xml"/>
  <Override PartName="/ppt/slideLayouts/slideLayout320.xml" ContentType="application/vnd.openxmlformats-officedocument.presentationml.slideLayout+xml"/>
  <Override PartName="/ppt/slideLayouts/slideLayout321.xml" ContentType="application/vnd.openxmlformats-officedocument.presentationml.slideLayout+xml"/>
  <Override PartName="/ppt/slideLayouts/slideLayout322.xml" ContentType="application/vnd.openxmlformats-officedocument.presentationml.slideLayout+xml"/>
  <Override PartName="/ppt/slideLayouts/slideLayout323.xml" ContentType="application/vnd.openxmlformats-officedocument.presentationml.slideLayout+xml"/>
  <Override PartName="/ppt/slideLayouts/slideLayout324.xml" ContentType="application/vnd.openxmlformats-officedocument.presentationml.slideLayout+xml"/>
  <Override PartName="/ppt/theme/theme27.xml" ContentType="application/vnd.openxmlformats-officedocument.theme+xml"/>
  <Override PartName="/ppt/slideLayouts/slideLayout325.xml" ContentType="application/vnd.openxmlformats-officedocument.presentationml.slideLayout+xml"/>
  <Override PartName="/ppt/slideLayouts/slideLayout326.xml" ContentType="application/vnd.openxmlformats-officedocument.presentationml.slideLayout+xml"/>
  <Override PartName="/ppt/slideLayouts/slideLayout327.xml" ContentType="application/vnd.openxmlformats-officedocument.presentationml.slideLayout+xml"/>
  <Override PartName="/ppt/slideLayouts/slideLayout328.xml" ContentType="application/vnd.openxmlformats-officedocument.presentationml.slideLayout+xml"/>
  <Override PartName="/ppt/slideLayouts/slideLayout329.xml" ContentType="application/vnd.openxmlformats-officedocument.presentationml.slideLayout+xml"/>
  <Override PartName="/ppt/slideLayouts/slideLayout330.xml" ContentType="application/vnd.openxmlformats-officedocument.presentationml.slideLayout+xml"/>
  <Override PartName="/ppt/slideLayouts/slideLayout331.xml" ContentType="application/vnd.openxmlformats-officedocument.presentationml.slideLayout+xml"/>
  <Override PartName="/ppt/slideLayouts/slideLayout332.xml" ContentType="application/vnd.openxmlformats-officedocument.presentationml.slideLayout+xml"/>
  <Override PartName="/ppt/slideLayouts/slideLayout333.xml" ContentType="application/vnd.openxmlformats-officedocument.presentationml.slideLayout+xml"/>
  <Override PartName="/ppt/slideLayouts/slideLayout334.xml" ContentType="application/vnd.openxmlformats-officedocument.presentationml.slideLayout+xml"/>
  <Override PartName="/ppt/slideLayouts/slideLayout335.xml" ContentType="application/vnd.openxmlformats-officedocument.presentationml.slideLayout+xml"/>
  <Override PartName="/ppt/slideLayouts/slideLayout336.xml" ContentType="application/vnd.openxmlformats-officedocument.presentationml.slideLayout+xml"/>
  <Override PartName="/ppt/theme/theme28.xml" ContentType="application/vnd.openxmlformats-officedocument.theme+xml"/>
  <Override PartName="/ppt/slideLayouts/slideLayout337.xml" ContentType="application/vnd.openxmlformats-officedocument.presentationml.slideLayout+xml"/>
  <Override PartName="/ppt/slideLayouts/slideLayout338.xml" ContentType="application/vnd.openxmlformats-officedocument.presentationml.slideLayout+xml"/>
  <Override PartName="/ppt/slideLayouts/slideLayout339.xml" ContentType="application/vnd.openxmlformats-officedocument.presentationml.slideLayout+xml"/>
  <Override PartName="/ppt/slideLayouts/slideLayout340.xml" ContentType="application/vnd.openxmlformats-officedocument.presentationml.slideLayout+xml"/>
  <Override PartName="/ppt/theme/theme29.xml" ContentType="application/vnd.openxmlformats-officedocument.theme+xml"/>
  <Override PartName="/ppt/theme/theme30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1"/>
    <p:sldMasterId id="2147483674" r:id="rId2"/>
    <p:sldMasterId id="2147483687" r:id="rId3"/>
    <p:sldMasterId id="2147483700" r:id="rId4"/>
    <p:sldMasterId id="2147483713" r:id="rId5"/>
    <p:sldMasterId id="2147483739" r:id="rId6"/>
    <p:sldMasterId id="2147483752" r:id="rId7"/>
    <p:sldMasterId id="2147483765" r:id="rId8"/>
    <p:sldMasterId id="2147483778" r:id="rId9"/>
    <p:sldMasterId id="2147483791" r:id="rId10"/>
    <p:sldMasterId id="2147483804" r:id="rId11"/>
    <p:sldMasterId id="2147483817" r:id="rId12"/>
    <p:sldMasterId id="2147483843" r:id="rId13"/>
    <p:sldMasterId id="2147483869" r:id="rId14"/>
    <p:sldMasterId id="2147483882" r:id="rId15"/>
    <p:sldMasterId id="2147483895" r:id="rId16"/>
    <p:sldMasterId id="2147483908" r:id="rId17"/>
    <p:sldMasterId id="2147483921" r:id="rId18"/>
    <p:sldMasterId id="2147483934" r:id="rId19"/>
    <p:sldMasterId id="2147483947" r:id="rId20"/>
    <p:sldMasterId id="2147483960" r:id="rId21"/>
    <p:sldMasterId id="2147483973" r:id="rId22"/>
    <p:sldMasterId id="2147483986" r:id="rId23"/>
    <p:sldMasterId id="2147483999" r:id="rId24"/>
    <p:sldMasterId id="2147484012" r:id="rId25"/>
    <p:sldMasterId id="2147484025" r:id="rId26"/>
    <p:sldMasterId id="2147484038" r:id="rId27"/>
    <p:sldMasterId id="2147484051" r:id="rId28"/>
    <p:sldMasterId id="2147484064" r:id="rId29"/>
  </p:sldMasterIdLst>
  <p:notesMasterIdLst>
    <p:notesMasterId r:id="rId57"/>
  </p:notesMasterIdLst>
  <p:sldIdLst>
    <p:sldId id="256" r:id="rId30"/>
    <p:sldId id="257" r:id="rId31"/>
    <p:sldId id="287" r:id="rId32"/>
    <p:sldId id="258" r:id="rId33"/>
    <p:sldId id="259" r:id="rId34"/>
    <p:sldId id="260" r:id="rId35"/>
    <p:sldId id="261" r:id="rId36"/>
    <p:sldId id="262" r:id="rId37"/>
    <p:sldId id="263" r:id="rId38"/>
    <p:sldId id="264" r:id="rId39"/>
    <p:sldId id="266" r:id="rId40"/>
    <p:sldId id="267" r:id="rId41"/>
    <p:sldId id="268" r:id="rId42"/>
    <p:sldId id="269" r:id="rId43"/>
    <p:sldId id="271" r:id="rId44"/>
    <p:sldId id="272" r:id="rId45"/>
    <p:sldId id="273" r:id="rId46"/>
    <p:sldId id="286" r:id="rId47"/>
    <p:sldId id="276" r:id="rId48"/>
    <p:sldId id="277" r:id="rId49"/>
    <p:sldId id="278" r:id="rId50"/>
    <p:sldId id="281" r:id="rId51"/>
    <p:sldId id="282" r:id="rId52"/>
    <p:sldId id="283" r:id="rId53"/>
    <p:sldId id="285" r:id="rId54"/>
    <p:sldId id="284" r:id="rId55"/>
    <p:sldId id="288" r:id="rId56"/>
  </p:sldIdLst>
  <p:sldSz cx="9144000" cy="6858000" type="screen4x3"/>
  <p:notesSz cx="6797675" cy="987425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84444"/>
    <a:srgbClr val="CC5858"/>
    <a:srgbClr val="CC5E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EA2B88E-2846-451D-9C84-4B063342A80A}" v="1132" dt="2020-04-10T19:53:46.312"/>
    <p1510:client id="{8CB9060D-22E9-46B7-ADFF-3252AB57516B}" v="365" dt="2020-04-09T14:32:13.872"/>
    <p1510:client id="{D48AA557-24D8-4078-BC69-B70FAC897DE8}" v="1631" dt="2020-04-08T23:09:21.495"/>
    <p1510:client id="{D9335739-89B2-4C90-BBB0-21CABEDFB495}" v="335" dt="2020-04-09T21:28:54.211"/>
  </p1510:revLst>
</p1510:revInfo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869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8" Type="http://schemas.openxmlformats.org/officeDocument/2006/relationships/slideMaster" Target="slideMasters/slideMaster18.xml"/><Relationship Id="rId26" Type="http://schemas.openxmlformats.org/officeDocument/2006/relationships/slideMaster" Target="slideMasters/slideMaster26.xml"/><Relationship Id="rId39" Type="http://schemas.openxmlformats.org/officeDocument/2006/relationships/slide" Target="slides/slide10.xml"/><Relationship Id="rId21" Type="http://schemas.openxmlformats.org/officeDocument/2006/relationships/slideMaster" Target="slideMasters/slideMaster21.xml"/><Relationship Id="rId34" Type="http://schemas.openxmlformats.org/officeDocument/2006/relationships/slide" Target="slides/slide5.xml"/><Relationship Id="rId42" Type="http://schemas.openxmlformats.org/officeDocument/2006/relationships/slide" Target="slides/slide13.xml"/><Relationship Id="rId47" Type="http://schemas.openxmlformats.org/officeDocument/2006/relationships/slide" Target="slides/slide18.xml"/><Relationship Id="rId50" Type="http://schemas.openxmlformats.org/officeDocument/2006/relationships/slide" Target="slides/slide21.xml"/><Relationship Id="rId55" Type="http://schemas.openxmlformats.org/officeDocument/2006/relationships/slide" Target="slides/slide26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9" Type="http://schemas.openxmlformats.org/officeDocument/2006/relationships/slideMaster" Target="slideMasters/slideMaster29.xml"/><Relationship Id="rId11" Type="http://schemas.openxmlformats.org/officeDocument/2006/relationships/slideMaster" Target="slideMasters/slideMaster11.xml"/><Relationship Id="rId24" Type="http://schemas.openxmlformats.org/officeDocument/2006/relationships/slideMaster" Target="slideMasters/slideMaster24.xml"/><Relationship Id="rId32" Type="http://schemas.openxmlformats.org/officeDocument/2006/relationships/slide" Target="slides/slide3.xml"/><Relationship Id="rId37" Type="http://schemas.openxmlformats.org/officeDocument/2006/relationships/slide" Target="slides/slide8.xml"/><Relationship Id="rId40" Type="http://schemas.openxmlformats.org/officeDocument/2006/relationships/slide" Target="slides/slide11.xml"/><Relationship Id="rId45" Type="http://schemas.openxmlformats.org/officeDocument/2006/relationships/slide" Target="slides/slide16.xml"/><Relationship Id="rId53" Type="http://schemas.openxmlformats.org/officeDocument/2006/relationships/slide" Target="slides/slide24.xml"/><Relationship Id="rId58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61" Type="http://schemas.openxmlformats.org/officeDocument/2006/relationships/tableStyles" Target="tableStyles.xml"/><Relationship Id="rId19" Type="http://schemas.openxmlformats.org/officeDocument/2006/relationships/slideMaster" Target="slideMasters/slideMaster19.xml"/><Relationship Id="rId14" Type="http://schemas.openxmlformats.org/officeDocument/2006/relationships/slideMaster" Target="slideMasters/slideMaster14.xml"/><Relationship Id="rId22" Type="http://schemas.openxmlformats.org/officeDocument/2006/relationships/slideMaster" Target="slideMasters/slideMaster22.xml"/><Relationship Id="rId27" Type="http://schemas.openxmlformats.org/officeDocument/2006/relationships/slideMaster" Target="slideMasters/slideMaster27.xml"/><Relationship Id="rId30" Type="http://schemas.openxmlformats.org/officeDocument/2006/relationships/slide" Target="slides/slide1.xml"/><Relationship Id="rId35" Type="http://schemas.openxmlformats.org/officeDocument/2006/relationships/slide" Target="slides/slide6.xml"/><Relationship Id="rId43" Type="http://schemas.openxmlformats.org/officeDocument/2006/relationships/slide" Target="slides/slide14.xml"/><Relationship Id="rId48" Type="http://schemas.openxmlformats.org/officeDocument/2006/relationships/slide" Target="slides/slide19.xml"/><Relationship Id="rId56" Type="http://schemas.openxmlformats.org/officeDocument/2006/relationships/slide" Target="slides/slide27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slideMaster" Target="slideMasters/slideMaster25.xml"/><Relationship Id="rId33" Type="http://schemas.openxmlformats.org/officeDocument/2006/relationships/slide" Target="slides/slide4.xml"/><Relationship Id="rId38" Type="http://schemas.openxmlformats.org/officeDocument/2006/relationships/slide" Target="slides/slide9.xml"/><Relationship Id="rId46" Type="http://schemas.openxmlformats.org/officeDocument/2006/relationships/slide" Target="slides/slide17.xml"/><Relationship Id="rId59" Type="http://schemas.openxmlformats.org/officeDocument/2006/relationships/viewProps" Target="viewProps.xml"/><Relationship Id="rId20" Type="http://schemas.openxmlformats.org/officeDocument/2006/relationships/slideMaster" Target="slideMasters/slideMaster20.xml"/><Relationship Id="rId41" Type="http://schemas.openxmlformats.org/officeDocument/2006/relationships/slide" Target="slides/slide12.xml"/><Relationship Id="rId54" Type="http://schemas.openxmlformats.org/officeDocument/2006/relationships/slide" Target="slides/slide25.xml"/><Relationship Id="rId62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Master" Target="slideMasters/slideMaster15.xml"/><Relationship Id="rId23" Type="http://schemas.openxmlformats.org/officeDocument/2006/relationships/slideMaster" Target="slideMasters/slideMaster23.xml"/><Relationship Id="rId28" Type="http://schemas.openxmlformats.org/officeDocument/2006/relationships/slideMaster" Target="slideMasters/slideMaster28.xml"/><Relationship Id="rId36" Type="http://schemas.openxmlformats.org/officeDocument/2006/relationships/slide" Target="slides/slide7.xml"/><Relationship Id="rId49" Type="http://schemas.openxmlformats.org/officeDocument/2006/relationships/slide" Target="slides/slide20.xml"/><Relationship Id="rId57" Type="http://schemas.openxmlformats.org/officeDocument/2006/relationships/notesMaster" Target="notesMasters/notesMaster1.xml"/><Relationship Id="rId10" Type="http://schemas.openxmlformats.org/officeDocument/2006/relationships/slideMaster" Target="slideMasters/slideMaster10.xml"/><Relationship Id="rId31" Type="http://schemas.openxmlformats.org/officeDocument/2006/relationships/slide" Target="slides/slide2.xml"/><Relationship Id="rId44" Type="http://schemas.openxmlformats.org/officeDocument/2006/relationships/slide" Target="slides/slide15.xml"/><Relationship Id="rId52" Type="http://schemas.openxmlformats.org/officeDocument/2006/relationships/slide" Target="slides/slide23.xml"/><Relationship Id="rId60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7266B3D-0828-45C9-8DAA-A017EE0CBCBD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61A5ABA1-C216-49DA-8C18-EFC3D0D16A38}">
      <dgm:prSet phldrT="[Texto]"/>
      <dgm:spPr>
        <a:gradFill rotWithShape="0">
          <a:gsLst>
            <a:gs pos="0">
              <a:schemeClr val="accent1"/>
            </a:gs>
            <a:gs pos="41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</dgm:spPr>
      <dgm:t>
        <a:bodyPr/>
        <a:lstStyle/>
        <a:p>
          <a:r>
            <a:rPr lang="es-ES" b="0" strike="noStrike" spc="-1" dirty="0">
              <a:solidFill>
                <a:srgbClr val="262626"/>
              </a:solidFill>
              <a:latin typeface="Calibri Light"/>
            </a:rPr>
            <a:t>“…a lo que ocurrirá en el futuro”.</a:t>
          </a:r>
          <a:endParaRPr lang="es-AR" dirty="0"/>
        </a:p>
      </dgm:t>
    </dgm:pt>
    <dgm:pt modelId="{4B3C6121-22AE-4E76-9F0E-BC86F37166A1}" type="parTrans" cxnId="{58BC9982-7D26-4337-B2DE-64EF7311A326}">
      <dgm:prSet/>
      <dgm:spPr/>
      <dgm:t>
        <a:bodyPr/>
        <a:lstStyle/>
        <a:p>
          <a:endParaRPr lang="es-AR"/>
        </a:p>
      </dgm:t>
    </dgm:pt>
    <dgm:pt modelId="{42086DD1-DE68-466E-BE92-57DA89ACC648}" type="sibTrans" cxnId="{58BC9982-7D26-4337-B2DE-64EF7311A326}">
      <dgm:prSet/>
      <dgm:spPr/>
      <dgm:t>
        <a:bodyPr/>
        <a:lstStyle/>
        <a:p>
          <a:endParaRPr lang="es-AR"/>
        </a:p>
      </dgm:t>
    </dgm:pt>
    <dgm:pt modelId="{D56C2362-65E4-44CC-B4CA-B5CED6D0FBAB}">
      <dgm:prSet phldrT="[Texto]"/>
      <dgm:spPr>
        <a:gradFill rotWithShape="0">
          <a:gsLst>
            <a:gs pos="0">
              <a:schemeClr val="tx2"/>
            </a:gs>
            <a:gs pos="38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</dgm:spPr>
      <dgm:t>
        <a:bodyPr/>
        <a:lstStyle/>
        <a:p>
          <a:r>
            <a:rPr lang="es-ES" b="0" strike="noStrike" spc="-1" dirty="0">
              <a:solidFill>
                <a:srgbClr val="262626"/>
              </a:solidFill>
              <a:latin typeface="Calibri Light"/>
            </a:rPr>
            <a:t>“…a como afectarán los cambios al desarrollo”</a:t>
          </a:r>
          <a:endParaRPr lang="es-AR" dirty="0"/>
        </a:p>
      </dgm:t>
    </dgm:pt>
    <dgm:pt modelId="{AE7D300D-057A-4408-8995-38E8E6114F8E}" type="parTrans" cxnId="{D69316DB-CD3B-4E2F-A28E-EC2B3111332E}">
      <dgm:prSet/>
      <dgm:spPr/>
      <dgm:t>
        <a:bodyPr/>
        <a:lstStyle/>
        <a:p>
          <a:endParaRPr lang="es-AR"/>
        </a:p>
      </dgm:t>
    </dgm:pt>
    <dgm:pt modelId="{032A0F05-C7A0-44A4-A5DD-C4EF0F9C6D73}" type="sibTrans" cxnId="{D69316DB-CD3B-4E2F-A28E-EC2B3111332E}">
      <dgm:prSet/>
      <dgm:spPr/>
      <dgm:t>
        <a:bodyPr/>
        <a:lstStyle/>
        <a:p>
          <a:endParaRPr lang="es-AR"/>
        </a:p>
      </dgm:t>
    </dgm:pt>
    <dgm:pt modelId="{90510EF8-1926-4FA3-A844-8783B5D00CEA}">
      <dgm:prSet phldrT="[Texto]"/>
      <dgm:spPr>
        <a:gradFill rotWithShape="0">
          <a:gsLst>
            <a:gs pos="0">
              <a:schemeClr val="tx2"/>
            </a:gs>
            <a:gs pos="38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</dgm:spPr>
      <dgm:t>
        <a:bodyPr/>
        <a:lstStyle/>
        <a:p>
          <a:r>
            <a:rPr lang="es-ES" b="0" strike="noStrike" spc="-1" dirty="0">
              <a:solidFill>
                <a:srgbClr val="262626"/>
              </a:solidFill>
              <a:latin typeface="Calibri Light"/>
            </a:rPr>
            <a:t>“...a las elecciones”</a:t>
          </a:r>
          <a:endParaRPr lang="es-AR" dirty="0"/>
        </a:p>
      </dgm:t>
    </dgm:pt>
    <dgm:pt modelId="{CB9A19A7-67AC-400E-9C38-13A4712BB63F}" type="parTrans" cxnId="{BA9F01F4-97C8-4491-87B6-A688FE670DAE}">
      <dgm:prSet/>
      <dgm:spPr/>
      <dgm:t>
        <a:bodyPr/>
        <a:lstStyle/>
        <a:p>
          <a:endParaRPr lang="es-AR"/>
        </a:p>
      </dgm:t>
    </dgm:pt>
    <dgm:pt modelId="{C5442570-3875-4BD7-95F8-B262FA0A7E80}" type="sibTrans" cxnId="{BA9F01F4-97C8-4491-87B6-A688FE670DAE}">
      <dgm:prSet/>
      <dgm:spPr/>
      <dgm:t>
        <a:bodyPr/>
        <a:lstStyle/>
        <a:p>
          <a:endParaRPr lang="es-AR"/>
        </a:p>
      </dgm:t>
    </dgm:pt>
    <dgm:pt modelId="{E1A158CF-706E-469E-A5AF-34CCBEAF3DF1}">
      <dgm:prSet/>
      <dgm:spPr/>
      <dgm:t>
        <a:bodyPr/>
        <a:lstStyle/>
        <a:p>
          <a:r>
            <a:rPr lang="es-ES" b="0" strike="noStrike" spc="-1">
              <a:solidFill>
                <a:srgbClr val="262626"/>
              </a:solidFill>
              <a:latin typeface="Calibri Light"/>
            </a:rPr>
            <a:t>¿Cuáles son los riesgos que pueden hacer que fracase el proyecto?.</a:t>
          </a:r>
          <a:endParaRPr lang="es-AR"/>
        </a:p>
      </dgm:t>
    </dgm:pt>
    <dgm:pt modelId="{05CE0FB4-9810-4C08-9E02-495DAAC7F83A}" type="parTrans" cxnId="{F23DA091-E1B4-4600-9411-852CF4B8963D}">
      <dgm:prSet/>
      <dgm:spPr/>
      <dgm:t>
        <a:bodyPr/>
        <a:lstStyle/>
        <a:p>
          <a:endParaRPr lang="es-AR"/>
        </a:p>
      </dgm:t>
    </dgm:pt>
    <dgm:pt modelId="{14F3EF15-A575-4A8D-9F97-BCA0CE1106E0}" type="sibTrans" cxnId="{F23DA091-E1B4-4600-9411-852CF4B8963D}">
      <dgm:prSet/>
      <dgm:spPr/>
      <dgm:t>
        <a:bodyPr/>
        <a:lstStyle/>
        <a:p>
          <a:endParaRPr lang="es-AR"/>
        </a:p>
      </dgm:t>
    </dgm:pt>
    <dgm:pt modelId="{5752CAE2-0A3B-4633-99D5-ED0F34E2F1B5}">
      <dgm:prSet/>
      <dgm:spPr/>
      <dgm:t>
        <a:bodyPr/>
        <a:lstStyle/>
        <a:p>
          <a:r>
            <a:rPr lang="es-ES" b="0" strike="noStrike" spc="-1" dirty="0">
              <a:solidFill>
                <a:srgbClr val="262626"/>
              </a:solidFill>
              <a:latin typeface="Calibri Light"/>
            </a:rPr>
            <a:t>¿Cómo afectarán al éxito global y a los plazos, los cambios en los requisitos del cliente, en las tecnologías de desarrollo, etc.?</a:t>
          </a:r>
          <a:endParaRPr lang="es-AR" dirty="0"/>
        </a:p>
      </dgm:t>
    </dgm:pt>
    <dgm:pt modelId="{49E6525F-1A45-48B7-9060-F0FD811F46A1}" type="parTrans" cxnId="{B4D228D5-FE05-4CE1-B050-A3131D5A920D}">
      <dgm:prSet/>
      <dgm:spPr/>
      <dgm:t>
        <a:bodyPr/>
        <a:lstStyle/>
        <a:p>
          <a:endParaRPr lang="es-AR"/>
        </a:p>
      </dgm:t>
    </dgm:pt>
    <dgm:pt modelId="{14ABBAC0-8BE2-45BA-8290-2D17283420C8}" type="sibTrans" cxnId="{B4D228D5-FE05-4CE1-B050-A3131D5A920D}">
      <dgm:prSet/>
      <dgm:spPr/>
      <dgm:t>
        <a:bodyPr/>
        <a:lstStyle/>
        <a:p>
          <a:endParaRPr lang="es-AR"/>
        </a:p>
      </dgm:t>
    </dgm:pt>
    <dgm:pt modelId="{A73F2ABE-8030-4454-9ACF-7EDD19DC4DDD}">
      <dgm:prSet/>
      <dgm:spPr/>
      <dgm:t>
        <a:bodyPr/>
        <a:lstStyle/>
        <a:p>
          <a:r>
            <a:rPr lang="es-ES" b="0" strike="noStrike" spc="-1">
              <a:solidFill>
                <a:srgbClr val="262626"/>
              </a:solidFill>
              <a:latin typeface="Calibri Light"/>
            </a:rPr>
            <a:t>¿Qué métodos y herramientas debemos usar, cuánta gente debe estar involucrada, cuánta importancia hay que darle a la calidad?</a:t>
          </a:r>
          <a:endParaRPr lang="es-AR"/>
        </a:p>
      </dgm:t>
    </dgm:pt>
    <dgm:pt modelId="{CDF8C2E1-F5A9-44D4-AFD3-FC4F4A28205C}" type="parTrans" cxnId="{53A3740F-9DEE-41FB-9413-BB82ED052DEF}">
      <dgm:prSet/>
      <dgm:spPr/>
      <dgm:t>
        <a:bodyPr/>
        <a:lstStyle/>
        <a:p>
          <a:endParaRPr lang="es-AR"/>
        </a:p>
      </dgm:t>
    </dgm:pt>
    <dgm:pt modelId="{3DC4F6CD-434C-4C99-BAD5-7D73155B45F3}" type="sibTrans" cxnId="{53A3740F-9DEE-41FB-9413-BB82ED052DEF}">
      <dgm:prSet/>
      <dgm:spPr/>
      <dgm:t>
        <a:bodyPr/>
        <a:lstStyle/>
        <a:p>
          <a:endParaRPr lang="es-AR"/>
        </a:p>
      </dgm:t>
    </dgm:pt>
    <dgm:pt modelId="{228E8C20-ED66-4601-9ADD-C2C202D82B0B}" type="pres">
      <dgm:prSet presAssocID="{57266B3D-0828-45C9-8DAA-A017EE0CBCBD}" presName="linear" presStyleCnt="0">
        <dgm:presLayoutVars>
          <dgm:dir/>
          <dgm:animLvl val="lvl"/>
          <dgm:resizeHandles val="exact"/>
        </dgm:presLayoutVars>
      </dgm:prSet>
      <dgm:spPr/>
    </dgm:pt>
    <dgm:pt modelId="{FFDAAD61-51F5-44AE-AAEF-E8B9E9EFED66}" type="pres">
      <dgm:prSet presAssocID="{61A5ABA1-C216-49DA-8C18-EFC3D0D16A38}" presName="parentLin" presStyleCnt="0"/>
      <dgm:spPr/>
    </dgm:pt>
    <dgm:pt modelId="{2ADDE1B2-FE98-4FA5-A38D-72B2EAD87E2E}" type="pres">
      <dgm:prSet presAssocID="{61A5ABA1-C216-49DA-8C18-EFC3D0D16A38}" presName="parentLeftMargin" presStyleLbl="node1" presStyleIdx="0" presStyleCnt="3"/>
      <dgm:spPr/>
    </dgm:pt>
    <dgm:pt modelId="{5E33CC2F-334B-47E4-A08C-EA4674F017A9}" type="pres">
      <dgm:prSet presAssocID="{61A5ABA1-C216-49DA-8C18-EFC3D0D16A38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2DE73B38-EE97-4D85-B417-88998C2DDE50}" type="pres">
      <dgm:prSet presAssocID="{61A5ABA1-C216-49DA-8C18-EFC3D0D16A38}" presName="negativeSpace" presStyleCnt="0"/>
      <dgm:spPr/>
    </dgm:pt>
    <dgm:pt modelId="{3EB68BAF-FE31-4278-9298-DDCE4C3D07F9}" type="pres">
      <dgm:prSet presAssocID="{61A5ABA1-C216-49DA-8C18-EFC3D0D16A38}" presName="childText" presStyleLbl="conFgAcc1" presStyleIdx="0" presStyleCnt="3">
        <dgm:presLayoutVars>
          <dgm:bulletEnabled val="1"/>
        </dgm:presLayoutVars>
      </dgm:prSet>
      <dgm:spPr/>
    </dgm:pt>
    <dgm:pt modelId="{6AA5BDBD-E252-4102-ACF4-A0E357253BC7}" type="pres">
      <dgm:prSet presAssocID="{42086DD1-DE68-466E-BE92-57DA89ACC648}" presName="spaceBetweenRectangles" presStyleCnt="0"/>
      <dgm:spPr/>
    </dgm:pt>
    <dgm:pt modelId="{AD85CBBD-2D0B-46DF-AD07-00886C55F172}" type="pres">
      <dgm:prSet presAssocID="{D56C2362-65E4-44CC-B4CA-B5CED6D0FBAB}" presName="parentLin" presStyleCnt="0"/>
      <dgm:spPr/>
    </dgm:pt>
    <dgm:pt modelId="{9CE4B494-6219-4565-8AC5-98B05967ADA0}" type="pres">
      <dgm:prSet presAssocID="{D56C2362-65E4-44CC-B4CA-B5CED6D0FBAB}" presName="parentLeftMargin" presStyleLbl="node1" presStyleIdx="0" presStyleCnt="3"/>
      <dgm:spPr/>
    </dgm:pt>
    <dgm:pt modelId="{6E4138DB-F87F-40EA-8825-FBD18D4201C2}" type="pres">
      <dgm:prSet presAssocID="{D56C2362-65E4-44CC-B4CA-B5CED6D0FBAB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31040A33-7DCE-4BC7-823D-4A2E70F19846}" type="pres">
      <dgm:prSet presAssocID="{D56C2362-65E4-44CC-B4CA-B5CED6D0FBAB}" presName="negativeSpace" presStyleCnt="0"/>
      <dgm:spPr/>
    </dgm:pt>
    <dgm:pt modelId="{40DF6A38-67DD-4627-9D1C-7CFFE57D7AF8}" type="pres">
      <dgm:prSet presAssocID="{D56C2362-65E4-44CC-B4CA-B5CED6D0FBAB}" presName="childText" presStyleLbl="conFgAcc1" presStyleIdx="1" presStyleCnt="3">
        <dgm:presLayoutVars>
          <dgm:bulletEnabled val="1"/>
        </dgm:presLayoutVars>
      </dgm:prSet>
      <dgm:spPr/>
    </dgm:pt>
    <dgm:pt modelId="{6C2CF24A-FC23-4C25-ADAE-2DB86DFC7BE3}" type="pres">
      <dgm:prSet presAssocID="{032A0F05-C7A0-44A4-A5DD-C4EF0F9C6D73}" presName="spaceBetweenRectangles" presStyleCnt="0"/>
      <dgm:spPr/>
    </dgm:pt>
    <dgm:pt modelId="{B805E496-2ECD-496F-AA06-3BC64CB2F6EE}" type="pres">
      <dgm:prSet presAssocID="{90510EF8-1926-4FA3-A844-8783B5D00CEA}" presName="parentLin" presStyleCnt="0"/>
      <dgm:spPr/>
    </dgm:pt>
    <dgm:pt modelId="{00C5EDF7-BDB6-44DB-B6E9-ACB92963D0F8}" type="pres">
      <dgm:prSet presAssocID="{90510EF8-1926-4FA3-A844-8783B5D00CEA}" presName="parentLeftMargin" presStyleLbl="node1" presStyleIdx="1" presStyleCnt="3"/>
      <dgm:spPr/>
    </dgm:pt>
    <dgm:pt modelId="{C8074A60-2329-4E2B-9628-23CFCD51F180}" type="pres">
      <dgm:prSet presAssocID="{90510EF8-1926-4FA3-A844-8783B5D00CEA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455FEE38-9107-40C2-9DD8-3AEA792FCAAF}" type="pres">
      <dgm:prSet presAssocID="{90510EF8-1926-4FA3-A844-8783B5D00CEA}" presName="negativeSpace" presStyleCnt="0"/>
      <dgm:spPr/>
    </dgm:pt>
    <dgm:pt modelId="{2574A4D9-1E6A-4B57-AFB2-7304595A8C1B}" type="pres">
      <dgm:prSet presAssocID="{90510EF8-1926-4FA3-A844-8783B5D00CEA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53A3740F-9DEE-41FB-9413-BB82ED052DEF}" srcId="{90510EF8-1926-4FA3-A844-8783B5D00CEA}" destId="{A73F2ABE-8030-4454-9ACF-7EDD19DC4DDD}" srcOrd="0" destOrd="0" parTransId="{CDF8C2E1-F5A9-44D4-AFD3-FC4F4A28205C}" sibTransId="{3DC4F6CD-434C-4C99-BAD5-7D73155B45F3}"/>
    <dgm:cxn modelId="{2EF25431-A977-4872-9FBA-62C27F7BF74E}" type="presOf" srcId="{90510EF8-1926-4FA3-A844-8783B5D00CEA}" destId="{00C5EDF7-BDB6-44DB-B6E9-ACB92963D0F8}" srcOrd="0" destOrd="0" presId="urn:microsoft.com/office/officeart/2005/8/layout/list1"/>
    <dgm:cxn modelId="{C70DD05E-42C7-44CA-9198-9C008BF3618F}" type="presOf" srcId="{61A5ABA1-C216-49DA-8C18-EFC3D0D16A38}" destId="{2ADDE1B2-FE98-4FA5-A38D-72B2EAD87E2E}" srcOrd="0" destOrd="0" presId="urn:microsoft.com/office/officeart/2005/8/layout/list1"/>
    <dgm:cxn modelId="{A786DE67-E713-4C79-98F8-8241C07C2BEF}" type="presOf" srcId="{D56C2362-65E4-44CC-B4CA-B5CED6D0FBAB}" destId="{9CE4B494-6219-4565-8AC5-98B05967ADA0}" srcOrd="0" destOrd="0" presId="urn:microsoft.com/office/officeart/2005/8/layout/list1"/>
    <dgm:cxn modelId="{432D9869-4DC0-439C-B99B-34F3C6EC9FA5}" type="presOf" srcId="{90510EF8-1926-4FA3-A844-8783B5D00CEA}" destId="{C8074A60-2329-4E2B-9628-23CFCD51F180}" srcOrd="1" destOrd="0" presId="urn:microsoft.com/office/officeart/2005/8/layout/list1"/>
    <dgm:cxn modelId="{A1DE9F4E-3C39-4973-8E3F-6CD455F5F160}" type="presOf" srcId="{E1A158CF-706E-469E-A5AF-34CCBEAF3DF1}" destId="{3EB68BAF-FE31-4278-9298-DDCE4C3D07F9}" srcOrd="0" destOrd="0" presId="urn:microsoft.com/office/officeart/2005/8/layout/list1"/>
    <dgm:cxn modelId="{0A10E64F-0345-44B7-8938-6461E8B078E1}" type="presOf" srcId="{57266B3D-0828-45C9-8DAA-A017EE0CBCBD}" destId="{228E8C20-ED66-4601-9ADD-C2C202D82B0B}" srcOrd="0" destOrd="0" presId="urn:microsoft.com/office/officeart/2005/8/layout/list1"/>
    <dgm:cxn modelId="{2B37E27D-0DA3-465B-A763-3D0668F6FCDF}" type="presOf" srcId="{A73F2ABE-8030-4454-9ACF-7EDD19DC4DDD}" destId="{2574A4D9-1E6A-4B57-AFB2-7304595A8C1B}" srcOrd="0" destOrd="0" presId="urn:microsoft.com/office/officeart/2005/8/layout/list1"/>
    <dgm:cxn modelId="{58BC9982-7D26-4337-B2DE-64EF7311A326}" srcId="{57266B3D-0828-45C9-8DAA-A017EE0CBCBD}" destId="{61A5ABA1-C216-49DA-8C18-EFC3D0D16A38}" srcOrd="0" destOrd="0" parTransId="{4B3C6121-22AE-4E76-9F0E-BC86F37166A1}" sibTransId="{42086DD1-DE68-466E-BE92-57DA89ACC648}"/>
    <dgm:cxn modelId="{F23DA091-E1B4-4600-9411-852CF4B8963D}" srcId="{61A5ABA1-C216-49DA-8C18-EFC3D0D16A38}" destId="{E1A158CF-706E-469E-A5AF-34CCBEAF3DF1}" srcOrd="0" destOrd="0" parTransId="{05CE0FB4-9810-4C08-9E02-495DAAC7F83A}" sibTransId="{14F3EF15-A575-4A8D-9F97-BCA0CE1106E0}"/>
    <dgm:cxn modelId="{6565909B-8B71-46E8-9D23-E537BB7E498C}" type="presOf" srcId="{D56C2362-65E4-44CC-B4CA-B5CED6D0FBAB}" destId="{6E4138DB-F87F-40EA-8825-FBD18D4201C2}" srcOrd="1" destOrd="0" presId="urn:microsoft.com/office/officeart/2005/8/layout/list1"/>
    <dgm:cxn modelId="{B4D228D5-FE05-4CE1-B050-A3131D5A920D}" srcId="{D56C2362-65E4-44CC-B4CA-B5CED6D0FBAB}" destId="{5752CAE2-0A3B-4633-99D5-ED0F34E2F1B5}" srcOrd="0" destOrd="0" parTransId="{49E6525F-1A45-48B7-9060-F0FD811F46A1}" sibTransId="{14ABBAC0-8BE2-45BA-8290-2D17283420C8}"/>
    <dgm:cxn modelId="{D69316DB-CD3B-4E2F-A28E-EC2B3111332E}" srcId="{57266B3D-0828-45C9-8DAA-A017EE0CBCBD}" destId="{D56C2362-65E4-44CC-B4CA-B5CED6D0FBAB}" srcOrd="1" destOrd="0" parTransId="{AE7D300D-057A-4408-8995-38E8E6114F8E}" sibTransId="{032A0F05-C7A0-44A4-A5DD-C4EF0F9C6D73}"/>
    <dgm:cxn modelId="{BA9F01F4-97C8-4491-87B6-A688FE670DAE}" srcId="{57266B3D-0828-45C9-8DAA-A017EE0CBCBD}" destId="{90510EF8-1926-4FA3-A844-8783B5D00CEA}" srcOrd="2" destOrd="0" parTransId="{CB9A19A7-67AC-400E-9C38-13A4712BB63F}" sibTransId="{C5442570-3875-4BD7-95F8-B262FA0A7E80}"/>
    <dgm:cxn modelId="{F951FEF8-0516-436E-8609-F3B97223848A}" type="presOf" srcId="{61A5ABA1-C216-49DA-8C18-EFC3D0D16A38}" destId="{5E33CC2F-334B-47E4-A08C-EA4674F017A9}" srcOrd="1" destOrd="0" presId="urn:microsoft.com/office/officeart/2005/8/layout/list1"/>
    <dgm:cxn modelId="{FCB3CDFE-1AB1-444A-8C66-1890D3B1733A}" type="presOf" srcId="{5752CAE2-0A3B-4633-99D5-ED0F34E2F1B5}" destId="{40DF6A38-67DD-4627-9D1C-7CFFE57D7AF8}" srcOrd="0" destOrd="0" presId="urn:microsoft.com/office/officeart/2005/8/layout/list1"/>
    <dgm:cxn modelId="{D79F2B24-D24C-4B20-90A8-548BA242B347}" type="presParOf" srcId="{228E8C20-ED66-4601-9ADD-C2C202D82B0B}" destId="{FFDAAD61-51F5-44AE-AAEF-E8B9E9EFED66}" srcOrd="0" destOrd="0" presId="urn:microsoft.com/office/officeart/2005/8/layout/list1"/>
    <dgm:cxn modelId="{FC34C3E2-B2A1-4C05-9D5C-88AA8FDF7C98}" type="presParOf" srcId="{FFDAAD61-51F5-44AE-AAEF-E8B9E9EFED66}" destId="{2ADDE1B2-FE98-4FA5-A38D-72B2EAD87E2E}" srcOrd="0" destOrd="0" presId="urn:microsoft.com/office/officeart/2005/8/layout/list1"/>
    <dgm:cxn modelId="{C14298B2-20C4-429E-B2EF-3994F0CCAB35}" type="presParOf" srcId="{FFDAAD61-51F5-44AE-AAEF-E8B9E9EFED66}" destId="{5E33CC2F-334B-47E4-A08C-EA4674F017A9}" srcOrd="1" destOrd="0" presId="urn:microsoft.com/office/officeart/2005/8/layout/list1"/>
    <dgm:cxn modelId="{69CD86CA-CEDC-4A4E-92FD-FFDDC4491DEA}" type="presParOf" srcId="{228E8C20-ED66-4601-9ADD-C2C202D82B0B}" destId="{2DE73B38-EE97-4D85-B417-88998C2DDE50}" srcOrd="1" destOrd="0" presId="urn:microsoft.com/office/officeart/2005/8/layout/list1"/>
    <dgm:cxn modelId="{181A1C20-D1C1-4CA3-A222-E503FB7CB5A4}" type="presParOf" srcId="{228E8C20-ED66-4601-9ADD-C2C202D82B0B}" destId="{3EB68BAF-FE31-4278-9298-DDCE4C3D07F9}" srcOrd="2" destOrd="0" presId="urn:microsoft.com/office/officeart/2005/8/layout/list1"/>
    <dgm:cxn modelId="{B1A47CDB-543C-4683-AFD5-2509383680B7}" type="presParOf" srcId="{228E8C20-ED66-4601-9ADD-C2C202D82B0B}" destId="{6AA5BDBD-E252-4102-ACF4-A0E357253BC7}" srcOrd="3" destOrd="0" presId="urn:microsoft.com/office/officeart/2005/8/layout/list1"/>
    <dgm:cxn modelId="{A30DADBE-24E8-4F2F-84C9-5EEAA961456B}" type="presParOf" srcId="{228E8C20-ED66-4601-9ADD-C2C202D82B0B}" destId="{AD85CBBD-2D0B-46DF-AD07-00886C55F172}" srcOrd="4" destOrd="0" presId="urn:microsoft.com/office/officeart/2005/8/layout/list1"/>
    <dgm:cxn modelId="{5547B7C3-E619-4ECB-89F6-522C2CA190B0}" type="presParOf" srcId="{AD85CBBD-2D0B-46DF-AD07-00886C55F172}" destId="{9CE4B494-6219-4565-8AC5-98B05967ADA0}" srcOrd="0" destOrd="0" presId="urn:microsoft.com/office/officeart/2005/8/layout/list1"/>
    <dgm:cxn modelId="{BFBAC440-F355-45B8-90C1-3AC70B933329}" type="presParOf" srcId="{AD85CBBD-2D0B-46DF-AD07-00886C55F172}" destId="{6E4138DB-F87F-40EA-8825-FBD18D4201C2}" srcOrd="1" destOrd="0" presId="urn:microsoft.com/office/officeart/2005/8/layout/list1"/>
    <dgm:cxn modelId="{4EADB10E-1A8E-4EDD-8B12-0DE285038468}" type="presParOf" srcId="{228E8C20-ED66-4601-9ADD-C2C202D82B0B}" destId="{31040A33-7DCE-4BC7-823D-4A2E70F19846}" srcOrd="5" destOrd="0" presId="urn:microsoft.com/office/officeart/2005/8/layout/list1"/>
    <dgm:cxn modelId="{E5BE97DA-9A5E-4769-AEAD-1124185F77CD}" type="presParOf" srcId="{228E8C20-ED66-4601-9ADD-C2C202D82B0B}" destId="{40DF6A38-67DD-4627-9D1C-7CFFE57D7AF8}" srcOrd="6" destOrd="0" presId="urn:microsoft.com/office/officeart/2005/8/layout/list1"/>
    <dgm:cxn modelId="{35640088-B2E0-4321-A90B-FDF08FFDFF09}" type="presParOf" srcId="{228E8C20-ED66-4601-9ADD-C2C202D82B0B}" destId="{6C2CF24A-FC23-4C25-ADAE-2DB86DFC7BE3}" srcOrd="7" destOrd="0" presId="urn:microsoft.com/office/officeart/2005/8/layout/list1"/>
    <dgm:cxn modelId="{8BD87FD5-73D9-4616-9A19-C7699E4A41BE}" type="presParOf" srcId="{228E8C20-ED66-4601-9ADD-C2C202D82B0B}" destId="{B805E496-2ECD-496F-AA06-3BC64CB2F6EE}" srcOrd="8" destOrd="0" presId="urn:microsoft.com/office/officeart/2005/8/layout/list1"/>
    <dgm:cxn modelId="{9F083739-1844-4254-B24A-6BE8B6BD0D47}" type="presParOf" srcId="{B805E496-2ECD-496F-AA06-3BC64CB2F6EE}" destId="{00C5EDF7-BDB6-44DB-B6E9-ACB92963D0F8}" srcOrd="0" destOrd="0" presId="urn:microsoft.com/office/officeart/2005/8/layout/list1"/>
    <dgm:cxn modelId="{BD40E9FE-B0CF-4E66-AF5E-E4ECF600BF49}" type="presParOf" srcId="{B805E496-2ECD-496F-AA06-3BC64CB2F6EE}" destId="{C8074A60-2329-4E2B-9628-23CFCD51F180}" srcOrd="1" destOrd="0" presId="urn:microsoft.com/office/officeart/2005/8/layout/list1"/>
    <dgm:cxn modelId="{6D3EED93-2005-4394-A5DB-BDACAB85DCF8}" type="presParOf" srcId="{228E8C20-ED66-4601-9ADD-C2C202D82B0B}" destId="{455FEE38-9107-40C2-9DD8-3AEA792FCAAF}" srcOrd="9" destOrd="0" presId="urn:microsoft.com/office/officeart/2005/8/layout/list1"/>
    <dgm:cxn modelId="{03378B55-B33C-42A3-AF6F-1E327AA3CDC1}" type="presParOf" srcId="{228E8C20-ED66-4601-9ADD-C2C202D82B0B}" destId="{2574A4D9-1E6A-4B57-AFB2-7304595A8C1B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4643D12-2F42-40B5-8D9D-7C8F4AAB1422}" type="doc">
      <dgm:prSet loTypeId="urn:microsoft.com/office/officeart/2009/3/layout/PieProcess" loCatId="list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s-AR"/>
        </a:p>
      </dgm:t>
    </dgm:pt>
    <dgm:pt modelId="{42A83634-3D06-4C2B-B4B8-BA3FD1F3D481}">
      <dgm:prSet phldrT="[Texto]" custT="1"/>
      <dgm:spPr>
        <a:scene3d>
          <a:camera prst="orthographicFront">
            <a:rot lat="0" lon="21299999" rev="0"/>
          </a:camera>
          <a:lightRig rig="threePt" dir="t"/>
        </a:scene3d>
      </dgm:spPr>
      <dgm:t>
        <a:bodyPr/>
        <a:lstStyle/>
        <a:p>
          <a:pPr algn="l"/>
          <a:r>
            <a:rPr lang="es-ES" sz="2000" b="0" strike="noStrike" spc="-1" dirty="0">
              <a:latin typeface="Calibri Light"/>
            </a:rPr>
            <a:t>reaccionar ante el problema y “gestionar la crisis” (Indiana Jones…).</a:t>
          </a:r>
          <a:endParaRPr lang="es-AR" sz="2000" dirty="0"/>
        </a:p>
      </dgm:t>
    </dgm:pt>
    <dgm:pt modelId="{CFBA7224-C64C-4C54-B3FF-532E15B87B3F}" type="parTrans" cxnId="{DEB4C6E6-E56C-4E47-A795-1BE3E341FF09}">
      <dgm:prSet/>
      <dgm:spPr/>
      <dgm:t>
        <a:bodyPr/>
        <a:lstStyle/>
        <a:p>
          <a:endParaRPr lang="es-AR"/>
        </a:p>
      </dgm:t>
    </dgm:pt>
    <dgm:pt modelId="{5070DD11-25D4-40EA-81D3-3C2C3E3A5AD7}" type="sibTrans" cxnId="{DEB4C6E6-E56C-4E47-A795-1BE3E341FF09}">
      <dgm:prSet/>
      <dgm:spPr/>
      <dgm:t>
        <a:bodyPr/>
        <a:lstStyle/>
        <a:p>
          <a:endParaRPr lang="es-AR"/>
        </a:p>
      </dgm:t>
    </dgm:pt>
    <dgm:pt modelId="{DC6DCD7E-8CA6-432E-B027-C4DC3CA65FE4}">
      <dgm:prSet phldrT="[Texto]"/>
      <dgm:spPr/>
      <dgm:t>
        <a:bodyPr/>
        <a:lstStyle/>
        <a:p>
          <a:r>
            <a:rPr lang="es-ES" dirty="0"/>
            <a:t>Reactivas</a:t>
          </a:r>
          <a:endParaRPr lang="es-AR" dirty="0"/>
        </a:p>
      </dgm:t>
    </dgm:pt>
    <dgm:pt modelId="{10457996-974B-4842-8D4D-B68CCE2CF5D2}" type="parTrans" cxnId="{8BCA03C6-BAA4-480F-9C25-833D3F9DC01C}">
      <dgm:prSet/>
      <dgm:spPr/>
      <dgm:t>
        <a:bodyPr/>
        <a:lstStyle/>
        <a:p>
          <a:endParaRPr lang="es-AR"/>
        </a:p>
      </dgm:t>
    </dgm:pt>
    <dgm:pt modelId="{F946FA04-4151-482C-A68F-15959BF1063B}" type="sibTrans" cxnId="{8BCA03C6-BAA4-480F-9C25-833D3F9DC01C}">
      <dgm:prSet/>
      <dgm:spPr/>
      <dgm:t>
        <a:bodyPr/>
        <a:lstStyle/>
        <a:p>
          <a:endParaRPr lang="es-AR"/>
        </a:p>
      </dgm:t>
    </dgm:pt>
    <dgm:pt modelId="{85094496-C356-4DEF-9250-822EA5FAC2B4}">
      <dgm:prSet phldrT="[Texto]" custT="1"/>
      <dgm:spPr/>
      <dgm:t>
        <a:bodyPr/>
        <a:lstStyle/>
        <a:p>
          <a:r>
            <a:rPr lang="es-ES" sz="2000" b="0" strike="noStrike" spc="-1" dirty="0">
              <a:latin typeface="Calibri Light"/>
            </a:rPr>
            <a:t>tener estrategias de tratamiento</a:t>
          </a:r>
          <a:r>
            <a:rPr lang="es-ES" sz="1600" b="0" strike="noStrike" spc="-1" dirty="0">
              <a:latin typeface="Calibri Light"/>
            </a:rPr>
            <a:t>.</a:t>
          </a:r>
          <a:endParaRPr lang="es-AR" sz="1600" dirty="0"/>
        </a:p>
      </dgm:t>
    </dgm:pt>
    <dgm:pt modelId="{7B7768C1-798F-4396-BEE5-3239EC7C86B1}" type="parTrans" cxnId="{E738E1BB-37E1-4D7A-8DFD-15E7744DA797}">
      <dgm:prSet/>
      <dgm:spPr/>
      <dgm:t>
        <a:bodyPr/>
        <a:lstStyle/>
        <a:p>
          <a:endParaRPr lang="es-AR"/>
        </a:p>
      </dgm:t>
    </dgm:pt>
    <dgm:pt modelId="{8B095863-1A3F-40E6-B88E-8EB432B96FCD}" type="sibTrans" cxnId="{E738E1BB-37E1-4D7A-8DFD-15E7744DA797}">
      <dgm:prSet/>
      <dgm:spPr/>
      <dgm:t>
        <a:bodyPr/>
        <a:lstStyle/>
        <a:p>
          <a:endParaRPr lang="es-AR"/>
        </a:p>
      </dgm:t>
    </dgm:pt>
    <dgm:pt modelId="{0206A5DC-D473-4AC3-9AA1-24A53B3E6A87}">
      <dgm:prSet phldrT="[Texto]"/>
      <dgm:spPr/>
      <dgm:t>
        <a:bodyPr/>
        <a:lstStyle/>
        <a:p>
          <a:r>
            <a:rPr lang="es-ES" dirty="0"/>
            <a:t>Proactivas</a:t>
          </a:r>
          <a:endParaRPr lang="es-AR" dirty="0"/>
        </a:p>
      </dgm:t>
    </dgm:pt>
    <dgm:pt modelId="{7C72085A-73A9-4C3B-B7FE-84FECA4C2F55}" type="parTrans" cxnId="{E4341BA7-FA17-423A-9E57-1DC49157BC9D}">
      <dgm:prSet/>
      <dgm:spPr/>
      <dgm:t>
        <a:bodyPr/>
        <a:lstStyle/>
        <a:p>
          <a:endParaRPr lang="es-AR"/>
        </a:p>
      </dgm:t>
    </dgm:pt>
    <dgm:pt modelId="{D954CAE7-A64D-4355-90C8-544A212C8506}" type="sibTrans" cxnId="{E4341BA7-FA17-423A-9E57-1DC49157BC9D}">
      <dgm:prSet/>
      <dgm:spPr/>
      <dgm:t>
        <a:bodyPr/>
        <a:lstStyle/>
        <a:p>
          <a:endParaRPr lang="es-AR"/>
        </a:p>
      </dgm:t>
    </dgm:pt>
    <dgm:pt modelId="{3F79AAF6-B3D5-4CA9-925F-0FBAAAAE4818}" type="pres">
      <dgm:prSet presAssocID="{74643D12-2F42-40B5-8D9D-7C8F4AAB1422}" presName="Name0" presStyleCnt="0">
        <dgm:presLayoutVars>
          <dgm:chMax val="7"/>
          <dgm:chPref val="7"/>
          <dgm:dir/>
          <dgm:animOne val="branch"/>
          <dgm:animLvl val="lvl"/>
        </dgm:presLayoutVars>
      </dgm:prSet>
      <dgm:spPr/>
    </dgm:pt>
    <dgm:pt modelId="{858853B8-4C6B-415E-84EF-4D58DD3A2E4C}" type="pres">
      <dgm:prSet presAssocID="{42A83634-3D06-4C2B-B4B8-BA3FD1F3D481}" presName="ParentComposite" presStyleCnt="0"/>
      <dgm:spPr/>
    </dgm:pt>
    <dgm:pt modelId="{722874C0-F869-41D9-8AE7-627D4952366B}" type="pres">
      <dgm:prSet presAssocID="{42A83634-3D06-4C2B-B4B8-BA3FD1F3D481}" presName="Chord" presStyleLbl="bgShp" presStyleIdx="0" presStyleCnt="2" custScaleX="154655" custScaleY="128378" custLinFactNeighborX="3831" custLinFactNeighborY="21673"/>
      <dgm:spPr/>
    </dgm:pt>
    <dgm:pt modelId="{ED032225-E61A-4D84-B911-77027B8CE07E}" type="pres">
      <dgm:prSet presAssocID="{42A83634-3D06-4C2B-B4B8-BA3FD1F3D481}" presName="Pie" presStyleLbl="alignNode1" presStyleIdx="0" presStyleCnt="2" custLinFactNeighborX="4788" custLinFactNeighborY="36761"/>
      <dgm:spPr/>
    </dgm:pt>
    <dgm:pt modelId="{D201DF61-DFE7-44DC-BED3-FE5B6E50C4F4}" type="pres">
      <dgm:prSet presAssocID="{42A83634-3D06-4C2B-B4B8-BA3FD1F3D481}" presName="Parent" presStyleLbl="revTx" presStyleIdx="0" presStyleCnt="4" custAng="5400000" custScaleY="76344" custLinFactX="36546" custLinFactNeighborX="100000" custLinFactNeighborY="-10178">
        <dgm:presLayoutVars>
          <dgm:chMax val="1"/>
          <dgm:chPref val="1"/>
          <dgm:bulletEnabled val="1"/>
        </dgm:presLayoutVars>
      </dgm:prSet>
      <dgm:spPr/>
    </dgm:pt>
    <dgm:pt modelId="{3B4D8A1E-EAF3-4AB4-9654-7FF36B95F663}" type="pres">
      <dgm:prSet presAssocID="{F946FA04-4151-482C-A68F-15959BF1063B}" presName="negSibTrans" presStyleCnt="0"/>
      <dgm:spPr/>
    </dgm:pt>
    <dgm:pt modelId="{AF7E88E7-DF4B-44EB-83E6-8B8E94ACCA2A}" type="pres">
      <dgm:prSet presAssocID="{42A83634-3D06-4C2B-B4B8-BA3FD1F3D481}" presName="composite" presStyleCnt="0"/>
      <dgm:spPr/>
    </dgm:pt>
    <dgm:pt modelId="{714DDA5D-23D7-40EA-9CC2-47DBCB468CC7}" type="pres">
      <dgm:prSet presAssocID="{42A83634-3D06-4C2B-B4B8-BA3FD1F3D481}" presName="Child" presStyleLbl="revTx" presStyleIdx="1" presStyleCnt="4" custScaleY="71720">
        <dgm:presLayoutVars>
          <dgm:chMax val="0"/>
          <dgm:chPref val="0"/>
          <dgm:bulletEnabled val="1"/>
        </dgm:presLayoutVars>
      </dgm:prSet>
      <dgm:spPr/>
    </dgm:pt>
    <dgm:pt modelId="{F2297366-29A3-49F0-9A6B-EF35D11D12C5}" type="pres">
      <dgm:prSet presAssocID="{5070DD11-25D4-40EA-81D3-3C2C3E3A5AD7}" presName="sibTrans" presStyleCnt="0"/>
      <dgm:spPr/>
    </dgm:pt>
    <dgm:pt modelId="{2957321A-D510-4877-A584-AE151B372E29}" type="pres">
      <dgm:prSet presAssocID="{85094496-C356-4DEF-9250-822EA5FAC2B4}" presName="ParentComposite" presStyleCnt="0"/>
      <dgm:spPr/>
    </dgm:pt>
    <dgm:pt modelId="{CE3649FD-EEFB-48C3-B54F-1C33A9250645}" type="pres">
      <dgm:prSet presAssocID="{85094496-C356-4DEF-9250-822EA5FAC2B4}" presName="Chord" presStyleLbl="bgShp" presStyleIdx="1" presStyleCnt="2" custScaleX="137090" custScaleY="141207" custLinFactNeighborX="14567" custLinFactNeighborY="36001"/>
      <dgm:spPr/>
    </dgm:pt>
    <dgm:pt modelId="{E55BFA55-358C-4A4F-A099-6C65E9CDCBC5}" type="pres">
      <dgm:prSet presAssocID="{85094496-C356-4DEF-9250-822EA5FAC2B4}" presName="Pie" presStyleLbl="alignNode1" presStyleIdx="1" presStyleCnt="2" custScaleX="137090" custScaleY="141207" custLinFactNeighborX="32314" custLinFactNeighborY="44312"/>
      <dgm:spPr/>
    </dgm:pt>
    <dgm:pt modelId="{BA19A1FA-D078-413B-8A27-0802A41F3652}" type="pres">
      <dgm:prSet presAssocID="{85094496-C356-4DEF-9250-822EA5FAC2B4}" presName="Parent" presStyleLbl="revTx" presStyleIdx="2" presStyleCnt="4" custAng="5400000" custLinFactX="77689" custLinFactNeighborX="100000" custLinFactNeighborY="-20048">
        <dgm:presLayoutVars>
          <dgm:chMax val="1"/>
          <dgm:chPref val="1"/>
          <dgm:bulletEnabled val="1"/>
        </dgm:presLayoutVars>
      </dgm:prSet>
      <dgm:spPr/>
    </dgm:pt>
    <dgm:pt modelId="{B2573A6A-B98D-4FFE-A5F3-0BFAFE429132}" type="pres">
      <dgm:prSet presAssocID="{D954CAE7-A64D-4355-90C8-544A212C8506}" presName="negSibTrans" presStyleCnt="0"/>
      <dgm:spPr/>
    </dgm:pt>
    <dgm:pt modelId="{C901C9E2-8487-461A-AF4B-14084B89CFAB}" type="pres">
      <dgm:prSet presAssocID="{85094496-C356-4DEF-9250-822EA5FAC2B4}" presName="composite" presStyleCnt="0"/>
      <dgm:spPr/>
    </dgm:pt>
    <dgm:pt modelId="{55F7456A-673D-469B-B3AD-2E7F343D5521}" type="pres">
      <dgm:prSet presAssocID="{85094496-C356-4DEF-9250-822EA5FAC2B4}" presName="Child" presStyleLbl="revTx" presStyleIdx="3" presStyleCnt="4" custScaleX="91547" custScaleY="78815" custLinFactNeighborX="26085" custLinFactNeighborY="1774">
        <dgm:presLayoutVars>
          <dgm:chMax val="0"/>
          <dgm:chPref val="0"/>
          <dgm:bulletEnabled val="1"/>
        </dgm:presLayoutVars>
      </dgm:prSet>
      <dgm:spPr/>
    </dgm:pt>
  </dgm:ptLst>
  <dgm:cxnLst>
    <dgm:cxn modelId="{C0262C1D-3586-4803-82A5-1CD9563972D1}" type="presOf" srcId="{DC6DCD7E-8CA6-432E-B027-C4DC3CA65FE4}" destId="{714DDA5D-23D7-40EA-9CC2-47DBCB468CC7}" srcOrd="0" destOrd="0" presId="urn:microsoft.com/office/officeart/2009/3/layout/PieProcess"/>
    <dgm:cxn modelId="{6CB3992F-A91A-40C1-AF57-3EF0829CAF56}" type="presOf" srcId="{0206A5DC-D473-4AC3-9AA1-24A53B3E6A87}" destId="{55F7456A-673D-469B-B3AD-2E7F343D5521}" srcOrd="0" destOrd="0" presId="urn:microsoft.com/office/officeart/2009/3/layout/PieProcess"/>
    <dgm:cxn modelId="{2E695E9D-4544-4F03-AF4F-87F1380D0FA1}" type="presOf" srcId="{42A83634-3D06-4C2B-B4B8-BA3FD1F3D481}" destId="{D201DF61-DFE7-44DC-BED3-FE5B6E50C4F4}" srcOrd="0" destOrd="0" presId="urn:microsoft.com/office/officeart/2009/3/layout/PieProcess"/>
    <dgm:cxn modelId="{E4341BA7-FA17-423A-9E57-1DC49157BC9D}" srcId="{85094496-C356-4DEF-9250-822EA5FAC2B4}" destId="{0206A5DC-D473-4AC3-9AA1-24A53B3E6A87}" srcOrd="0" destOrd="0" parTransId="{7C72085A-73A9-4C3B-B7FE-84FECA4C2F55}" sibTransId="{D954CAE7-A64D-4355-90C8-544A212C8506}"/>
    <dgm:cxn modelId="{CD4E14B8-39E8-41B4-9D9E-9ADFAE9F7536}" type="presOf" srcId="{74643D12-2F42-40B5-8D9D-7C8F4AAB1422}" destId="{3F79AAF6-B3D5-4CA9-925F-0FBAAAAE4818}" srcOrd="0" destOrd="0" presId="urn:microsoft.com/office/officeart/2009/3/layout/PieProcess"/>
    <dgm:cxn modelId="{E738E1BB-37E1-4D7A-8DFD-15E7744DA797}" srcId="{74643D12-2F42-40B5-8D9D-7C8F4AAB1422}" destId="{85094496-C356-4DEF-9250-822EA5FAC2B4}" srcOrd="1" destOrd="0" parTransId="{7B7768C1-798F-4396-BEE5-3239EC7C86B1}" sibTransId="{8B095863-1A3F-40E6-B88E-8EB432B96FCD}"/>
    <dgm:cxn modelId="{D18FA2C1-6C49-41FE-8A08-FF2630E2A050}" type="presOf" srcId="{85094496-C356-4DEF-9250-822EA5FAC2B4}" destId="{BA19A1FA-D078-413B-8A27-0802A41F3652}" srcOrd="0" destOrd="0" presId="urn:microsoft.com/office/officeart/2009/3/layout/PieProcess"/>
    <dgm:cxn modelId="{8BCA03C6-BAA4-480F-9C25-833D3F9DC01C}" srcId="{42A83634-3D06-4C2B-B4B8-BA3FD1F3D481}" destId="{DC6DCD7E-8CA6-432E-B027-C4DC3CA65FE4}" srcOrd="0" destOrd="0" parTransId="{10457996-974B-4842-8D4D-B68CCE2CF5D2}" sibTransId="{F946FA04-4151-482C-A68F-15959BF1063B}"/>
    <dgm:cxn modelId="{DEB4C6E6-E56C-4E47-A795-1BE3E341FF09}" srcId="{74643D12-2F42-40B5-8D9D-7C8F4AAB1422}" destId="{42A83634-3D06-4C2B-B4B8-BA3FD1F3D481}" srcOrd="0" destOrd="0" parTransId="{CFBA7224-C64C-4C54-B3FF-532E15B87B3F}" sibTransId="{5070DD11-25D4-40EA-81D3-3C2C3E3A5AD7}"/>
    <dgm:cxn modelId="{E68733A3-3FBF-4135-B54D-BCA754EE5A6B}" type="presParOf" srcId="{3F79AAF6-B3D5-4CA9-925F-0FBAAAAE4818}" destId="{858853B8-4C6B-415E-84EF-4D58DD3A2E4C}" srcOrd="0" destOrd="0" presId="urn:microsoft.com/office/officeart/2009/3/layout/PieProcess"/>
    <dgm:cxn modelId="{30704691-B590-498B-9FB3-819C9A248CAD}" type="presParOf" srcId="{858853B8-4C6B-415E-84EF-4D58DD3A2E4C}" destId="{722874C0-F869-41D9-8AE7-627D4952366B}" srcOrd="0" destOrd="0" presId="urn:microsoft.com/office/officeart/2009/3/layout/PieProcess"/>
    <dgm:cxn modelId="{059F1C04-3CBF-42B0-8869-CD4102AC542B}" type="presParOf" srcId="{858853B8-4C6B-415E-84EF-4D58DD3A2E4C}" destId="{ED032225-E61A-4D84-B911-77027B8CE07E}" srcOrd="1" destOrd="0" presId="urn:microsoft.com/office/officeart/2009/3/layout/PieProcess"/>
    <dgm:cxn modelId="{E6F26362-C3BF-4930-BD43-6AE18384D246}" type="presParOf" srcId="{858853B8-4C6B-415E-84EF-4D58DD3A2E4C}" destId="{D201DF61-DFE7-44DC-BED3-FE5B6E50C4F4}" srcOrd="2" destOrd="0" presId="urn:microsoft.com/office/officeart/2009/3/layout/PieProcess"/>
    <dgm:cxn modelId="{4A725A33-D517-48E7-BBC2-6A11162E4B23}" type="presParOf" srcId="{3F79AAF6-B3D5-4CA9-925F-0FBAAAAE4818}" destId="{3B4D8A1E-EAF3-4AB4-9654-7FF36B95F663}" srcOrd="1" destOrd="0" presId="urn:microsoft.com/office/officeart/2009/3/layout/PieProcess"/>
    <dgm:cxn modelId="{6B03921E-A466-4C01-A4E4-8F4B7A8DD830}" type="presParOf" srcId="{3F79AAF6-B3D5-4CA9-925F-0FBAAAAE4818}" destId="{AF7E88E7-DF4B-44EB-83E6-8B8E94ACCA2A}" srcOrd="2" destOrd="0" presId="urn:microsoft.com/office/officeart/2009/3/layout/PieProcess"/>
    <dgm:cxn modelId="{2771CAF7-D129-45F7-9A82-9A01679F0410}" type="presParOf" srcId="{AF7E88E7-DF4B-44EB-83E6-8B8E94ACCA2A}" destId="{714DDA5D-23D7-40EA-9CC2-47DBCB468CC7}" srcOrd="0" destOrd="0" presId="urn:microsoft.com/office/officeart/2009/3/layout/PieProcess"/>
    <dgm:cxn modelId="{4C4B1EEA-1E25-49DE-8FE6-76D5860483B9}" type="presParOf" srcId="{3F79AAF6-B3D5-4CA9-925F-0FBAAAAE4818}" destId="{F2297366-29A3-49F0-9A6B-EF35D11D12C5}" srcOrd="3" destOrd="0" presId="urn:microsoft.com/office/officeart/2009/3/layout/PieProcess"/>
    <dgm:cxn modelId="{C91CACBC-91CE-45AA-A008-F6B9350C90AE}" type="presParOf" srcId="{3F79AAF6-B3D5-4CA9-925F-0FBAAAAE4818}" destId="{2957321A-D510-4877-A584-AE151B372E29}" srcOrd="4" destOrd="0" presId="urn:microsoft.com/office/officeart/2009/3/layout/PieProcess"/>
    <dgm:cxn modelId="{D459C58D-2A5C-44AF-B9CE-31D6CCC0EBB2}" type="presParOf" srcId="{2957321A-D510-4877-A584-AE151B372E29}" destId="{CE3649FD-EEFB-48C3-B54F-1C33A9250645}" srcOrd="0" destOrd="0" presId="urn:microsoft.com/office/officeart/2009/3/layout/PieProcess"/>
    <dgm:cxn modelId="{6A320562-A41E-4A95-82CC-A1577BBA4698}" type="presParOf" srcId="{2957321A-D510-4877-A584-AE151B372E29}" destId="{E55BFA55-358C-4A4F-A099-6C65E9CDCBC5}" srcOrd="1" destOrd="0" presId="urn:microsoft.com/office/officeart/2009/3/layout/PieProcess"/>
    <dgm:cxn modelId="{2D270F3C-2154-4D28-AC68-323ADD7E0C9F}" type="presParOf" srcId="{2957321A-D510-4877-A584-AE151B372E29}" destId="{BA19A1FA-D078-413B-8A27-0802A41F3652}" srcOrd="2" destOrd="0" presId="urn:microsoft.com/office/officeart/2009/3/layout/PieProcess"/>
    <dgm:cxn modelId="{3B790CC0-F38E-4751-9367-8FE834F463E9}" type="presParOf" srcId="{3F79AAF6-B3D5-4CA9-925F-0FBAAAAE4818}" destId="{B2573A6A-B98D-4FFE-A5F3-0BFAFE429132}" srcOrd="5" destOrd="0" presId="urn:microsoft.com/office/officeart/2009/3/layout/PieProcess"/>
    <dgm:cxn modelId="{E58F6D59-CB5C-4E5F-B113-85040D133C22}" type="presParOf" srcId="{3F79AAF6-B3D5-4CA9-925F-0FBAAAAE4818}" destId="{C901C9E2-8487-461A-AF4B-14084B89CFAB}" srcOrd="6" destOrd="0" presId="urn:microsoft.com/office/officeart/2009/3/layout/PieProcess"/>
    <dgm:cxn modelId="{3F861562-E46D-4C61-BB3F-0C1684B04088}" type="presParOf" srcId="{C901C9E2-8487-461A-AF4B-14084B89CFAB}" destId="{55F7456A-673D-469B-B3AD-2E7F343D5521}" srcOrd="0" destOrd="0" presId="urn:microsoft.com/office/officeart/2009/3/layout/Pie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60D65E3-ACD9-474A-B869-D68D002CAD8C}" type="doc">
      <dgm:prSet loTypeId="urn:microsoft.com/office/officeart/2005/8/layout/equation2" loCatId="relationship" qsTypeId="urn:microsoft.com/office/officeart/2005/8/quickstyle/simple1" qsCatId="simple" csTypeId="urn:microsoft.com/office/officeart/2005/8/colors/accent1_4" csCatId="accent1" phldr="1"/>
      <dgm:spPr/>
    </dgm:pt>
    <dgm:pt modelId="{A3C610DE-ACB0-43B0-B299-99318447138F}">
      <dgm:prSet phldrT="[Texto]" custT="1"/>
      <dgm:spPr/>
      <dgm:t>
        <a:bodyPr/>
        <a:lstStyle/>
        <a:p>
          <a:r>
            <a:rPr lang="es-ES" sz="2000" dirty="0">
              <a:latin typeface="+mn-lt"/>
              <a:cs typeface="Calibri" panose="020F0502020204030204" pitchFamily="34" charset="0"/>
            </a:rPr>
            <a:t>Incertidumbre</a:t>
          </a:r>
          <a:endParaRPr lang="es-AR" sz="2000" dirty="0">
            <a:latin typeface="+mn-lt"/>
            <a:cs typeface="Calibri" panose="020F0502020204030204" pitchFamily="34" charset="0"/>
          </a:endParaRPr>
        </a:p>
      </dgm:t>
    </dgm:pt>
    <dgm:pt modelId="{423416BB-5DF7-442F-8706-84B2BE6CFEDC}" type="parTrans" cxnId="{0E1EBE2B-FED7-4C84-8494-188E3BCBB58C}">
      <dgm:prSet/>
      <dgm:spPr/>
      <dgm:t>
        <a:bodyPr/>
        <a:lstStyle/>
        <a:p>
          <a:endParaRPr lang="es-AR"/>
        </a:p>
      </dgm:t>
    </dgm:pt>
    <dgm:pt modelId="{CE30F8FE-7E4E-4563-BE4E-2D91C94C9613}" type="sibTrans" cxnId="{0E1EBE2B-FED7-4C84-8494-188E3BCBB58C}">
      <dgm:prSet/>
      <dgm:spPr/>
      <dgm:t>
        <a:bodyPr/>
        <a:lstStyle/>
        <a:p>
          <a:endParaRPr lang="es-AR"/>
        </a:p>
      </dgm:t>
    </dgm:pt>
    <dgm:pt modelId="{9D17FC95-FB25-4800-9407-BB6D3D46CEF7}">
      <dgm:prSet phldrT="[Texto]"/>
      <dgm:spPr/>
      <dgm:t>
        <a:bodyPr/>
        <a:lstStyle/>
        <a:p>
          <a:r>
            <a:rPr lang="es-ES" dirty="0"/>
            <a:t>Pérdida</a:t>
          </a:r>
          <a:endParaRPr lang="es-AR" dirty="0"/>
        </a:p>
      </dgm:t>
    </dgm:pt>
    <dgm:pt modelId="{4C9DF3DF-AED4-4BF1-BD1D-7145C9737203}" type="parTrans" cxnId="{8362F29F-D525-40D6-9EDC-7F4105CBC9C0}">
      <dgm:prSet/>
      <dgm:spPr/>
      <dgm:t>
        <a:bodyPr/>
        <a:lstStyle/>
        <a:p>
          <a:endParaRPr lang="es-AR"/>
        </a:p>
      </dgm:t>
    </dgm:pt>
    <dgm:pt modelId="{C707B335-0A88-44EA-908C-4BCC468743FE}" type="sibTrans" cxnId="{8362F29F-D525-40D6-9EDC-7F4105CBC9C0}">
      <dgm:prSet/>
      <dgm:spPr/>
      <dgm:t>
        <a:bodyPr/>
        <a:lstStyle/>
        <a:p>
          <a:endParaRPr lang="es-AR"/>
        </a:p>
      </dgm:t>
    </dgm:pt>
    <dgm:pt modelId="{1F354828-4B78-4AF1-8547-27C8749E444E}">
      <dgm:prSet phldrT="[Texto]"/>
      <dgm:spPr/>
      <dgm:t>
        <a:bodyPr/>
        <a:lstStyle/>
        <a:p>
          <a:r>
            <a:rPr lang="es-ES" dirty="0"/>
            <a:t>Riesgo</a:t>
          </a:r>
          <a:endParaRPr lang="es-AR" dirty="0"/>
        </a:p>
      </dgm:t>
    </dgm:pt>
    <dgm:pt modelId="{C4CE5909-E963-43E1-AE71-D93FFC20C681}" type="parTrans" cxnId="{35F9F5B7-6234-44FE-A50C-99A640E87074}">
      <dgm:prSet/>
      <dgm:spPr/>
      <dgm:t>
        <a:bodyPr/>
        <a:lstStyle/>
        <a:p>
          <a:endParaRPr lang="es-AR"/>
        </a:p>
      </dgm:t>
    </dgm:pt>
    <dgm:pt modelId="{F7E39D19-572F-4D1A-BC57-D2AF31EF96E6}" type="sibTrans" cxnId="{35F9F5B7-6234-44FE-A50C-99A640E87074}">
      <dgm:prSet/>
      <dgm:spPr/>
      <dgm:t>
        <a:bodyPr/>
        <a:lstStyle/>
        <a:p>
          <a:endParaRPr lang="es-AR"/>
        </a:p>
      </dgm:t>
    </dgm:pt>
    <dgm:pt modelId="{913CB01C-F5F2-4109-9A94-8A768F2A014E}" type="pres">
      <dgm:prSet presAssocID="{960D65E3-ACD9-474A-B869-D68D002CAD8C}" presName="Name0" presStyleCnt="0">
        <dgm:presLayoutVars>
          <dgm:dir/>
          <dgm:resizeHandles val="exact"/>
        </dgm:presLayoutVars>
      </dgm:prSet>
      <dgm:spPr/>
    </dgm:pt>
    <dgm:pt modelId="{A16C03A1-8A02-4FDC-84D0-EC7EF4D34C15}" type="pres">
      <dgm:prSet presAssocID="{960D65E3-ACD9-474A-B869-D68D002CAD8C}" presName="vNodes" presStyleCnt="0"/>
      <dgm:spPr/>
    </dgm:pt>
    <dgm:pt modelId="{D634C76B-40A8-49EC-80FE-182C066C16BB}" type="pres">
      <dgm:prSet presAssocID="{A3C610DE-ACB0-43B0-B299-99318447138F}" presName="node" presStyleLbl="node1" presStyleIdx="0" presStyleCnt="3">
        <dgm:presLayoutVars>
          <dgm:bulletEnabled val="1"/>
        </dgm:presLayoutVars>
      </dgm:prSet>
      <dgm:spPr/>
    </dgm:pt>
    <dgm:pt modelId="{2F70BE34-9835-438A-ACF2-BBB524C586A0}" type="pres">
      <dgm:prSet presAssocID="{CE30F8FE-7E4E-4563-BE4E-2D91C94C9613}" presName="spacerT" presStyleCnt="0"/>
      <dgm:spPr/>
    </dgm:pt>
    <dgm:pt modelId="{DD851888-ACF9-4068-BA64-3845F68147A4}" type="pres">
      <dgm:prSet presAssocID="{CE30F8FE-7E4E-4563-BE4E-2D91C94C9613}" presName="sibTrans" presStyleLbl="sibTrans2D1" presStyleIdx="0" presStyleCnt="2"/>
      <dgm:spPr/>
    </dgm:pt>
    <dgm:pt modelId="{837DB5EC-C7B6-400E-838A-0DE60406D039}" type="pres">
      <dgm:prSet presAssocID="{CE30F8FE-7E4E-4563-BE4E-2D91C94C9613}" presName="spacerB" presStyleCnt="0"/>
      <dgm:spPr/>
    </dgm:pt>
    <dgm:pt modelId="{991501B0-45CC-42C0-BE63-1902F00D294E}" type="pres">
      <dgm:prSet presAssocID="{9D17FC95-FB25-4800-9407-BB6D3D46CEF7}" presName="node" presStyleLbl="node1" presStyleIdx="1" presStyleCnt="3">
        <dgm:presLayoutVars>
          <dgm:bulletEnabled val="1"/>
        </dgm:presLayoutVars>
      </dgm:prSet>
      <dgm:spPr/>
    </dgm:pt>
    <dgm:pt modelId="{B3CD57EE-C3EE-4163-8677-B0712B84A6A1}" type="pres">
      <dgm:prSet presAssocID="{960D65E3-ACD9-474A-B869-D68D002CAD8C}" presName="sibTransLast" presStyleLbl="sibTrans2D1" presStyleIdx="1" presStyleCnt="2"/>
      <dgm:spPr/>
    </dgm:pt>
    <dgm:pt modelId="{078F029B-08C7-4777-9229-E6BFD4D54B45}" type="pres">
      <dgm:prSet presAssocID="{960D65E3-ACD9-474A-B869-D68D002CAD8C}" presName="connectorText" presStyleLbl="sibTrans2D1" presStyleIdx="1" presStyleCnt="2"/>
      <dgm:spPr/>
    </dgm:pt>
    <dgm:pt modelId="{EEEAB7BD-B13E-4F3B-A3B7-AED5AE33FAE1}" type="pres">
      <dgm:prSet presAssocID="{960D65E3-ACD9-474A-B869-D68D002CAD8C}" presName="lastNode" presStyleLbl="node1" presStyleIdx="2" presStyleCnt="3">
        <dgm:presLayoutVars>
          <dgm:bulletEnabled val="1"/>
        </dgm:presLayoutVars>
      </dgm:prSet>
      <dgm:spPr/>
    </dgm:pt>
  </dgm:ptLst>
  <dgm:cxnLst>
    <dgm:cxn modelId="{91BF9508-7541-4A1E-82FD-767DB965E6D1}" type="presOf" srcId="{CE30F8FE-7E4E-4563-BE4E-2D91C94C9613}" destId="{DD851888-ACF9-4068-BA64-3845F68147A4}" srcOrd="0" destOrd="0" presId="urn:microsoft.com/office/officeart/2005/8/layout/equation2"/>
    <dgm:cxn modelId="{27FB830E-6DE3-48C8-9D01-AB088F13AEBF}" type="presOf" srcId="{C707B335-0A88-44EA-908C-4BCC468743FE}" destId="{B3CD57EE-C3EE-4163-8677-B0712B84A6A1}" srcOrd="0" destOrd="0" presId="urn:microsoft.com/office/officeart/2005/8/layout/equation2"/>
    <dgm:cxn modelId="{E03AE923-08D8-40C1-B9C3-F1BC9602A6C6}" type="presOf" srcId="{A3C610DE-ACB0-43B0-B299-99318447138F}" destId="{D634C76B-40A8-49EC-80FE-182C066C16BB}" srcOrd="0" destOrd="0" presId="urn:microsoft.com/office/officeart/2005/8/layout/equation2"/>
    <dgm:cxn modelId="{0E1EBE2B-FED7-4C84-8494-188E3BCBB58C}" srcId="{960D65E3-ACD9-474A-B869-D68D002CAD8C}" destId="{A3C610DE-ACB0-43B0-B299-99318447138F}" srcOrd="0" destOrd="0" parTransId="{423416BB-5DF7-442F-8706-84B2BE6CFEDC}" sibTransId="{CE30F8FE-7E4E-4563-BE4E-2D91C94C9613}"/>
    <dgm:cxn modelId="{67620063-670B-418C-8EBB-90A8C3BE3F40}" type="presOf" srcId="{960D65E3-ACD9-474A-B869-D68D002CAD8C}" destId="{913CB01C-F5F2-4109-9A94-8A768F2A014E}" srcOrd="0" destOrd="0" presId="urn:microsoft.com/office/officeart/2005/8/layout/equation2"/>
    <dgm:cxn modelId="{DFC4C583-C180-4CD5-A2F2-929143A038CF}" type="presOf" srcId="{1F354828-4B78-4AF1-8547-27C8749E444E}" destId="{EEEAB7BD-B13E-4F3B-A3B7-AED5AE33FAE1}" srcOrd="0" destOrd="0" presId="urn:microsoft.com/office/officeart/2005/8/layout/equation2"/>
    <dgm:cxn modelId="{8362F29F-D525-40D6-9EDC-7F4105CBC9C0}" srcId="{960D65E3-ACD9-474A-B869-D68D002CAD8C}" destId="{9D17FC95-FB25-4800-9407-BB6D3D46CEF7}" srcOrd="1" destOrd="0" parTransId="{4C9DF3DF-AED4-4BF1-BD1D-7145C9737203}" sibTransId="{C707B335-0A88-44EA-908C-4BCC468743FE}"/>
    <dgm:cxn modelId="{725724A7-8333-4F9A-9000-122736856094}" type="presOf" srcId="{C707B335-0A88-44EA-908C-4BCC468743FE}" destId="{078F029B-08C7-4777-9229-E6BFD4D54B45}" srcOrd="1" destOrd="0" presId="urn:microsoft.com/office/officeart/2005/8/layout/equation2"/>
    <dgm:cxn modelId="{35F9F5B7-6234-44FE-A50C-99A640E87074}" srcId="{960D65E3-ACD9-474A-B869-D68D002CAD8C}" destId="{1F354828-4B78-4AF1-8547-27C8749E444E}" srcOrd="2" destOrd="0" parTransId="{C4CE5909-E963-43E1-AE71-D93FFC20C681}" sibTransId="{F7E39D19-572F-4D1A-BC57-D2AF31EF96E6}"/>
    <dgm:cxn modelId="{3C8EE3E7-DAE3-4A44-9DDF-FDC831F572A9}" type="presOf" srcId="{9D17FC95-FB25-4800-9407-BB6D3D46CEF7}" destId="{991501B0-45CC-42C0-BE63-1902F00D294E}" srcOrd="0" destOrd="0" presId="urn:microsoft.com/office/officeart/2005/8/layout/equation2"/>
    <dgm:cxn modelId="{797686AB-2AEB-4FDB-BAE5-AC1ABE9FA9CA}" type="presParOf" srcId="{913CB01C-F5F2-4109-9A94-8A768F2A014E}" destId="{A16C03A1-8A02-4FDC-84D0-EC7EF4D34C15}" srcOrd="0" destOrd="0" presId="urn:microsoft.com/office/officeart/2005/8/layout/equation2"/>
    <dgm:cxn modelId="{9BAA8150-E405-4717-8A2B-2AF36FC50D76}" type="presParOf" srcId="{A16C03A1-8A02-4FDC-84D0-EC7EF4D34C15}" destId="{D634C76B-40A8-49EC-80FE-182C066C16BB}" srcOrd="0" destOrd="0" presId="urn:microsoft.com/office/officeart/2005/8/layout/equation2"/>
    <dgm:cxn modelId="{8EDB5C26-4F05-4B02-839C-9E75A3B783AF}" type="presParOf" srcId="{A16C03A1-8A02-4FDC-84D0-EC7EF4D34C15}" destId="{2F70BE34-9835-438A-ACF2-BBB524C586A0}" srcOrd="1" destOrd="0" presId="urn:microsoft.com/office/officeart/2005/8/layout/equation2"/>
    <dgm:cxn modelId="{716AFE02-1A1D-4F21-B39C-D219EC66B74E}" type="presParOf" srcId="{A16C03A1-8A02-4FDC-84D0-EC7EF4D34C15}" destId="{DD851888-ACF9-4068-BA64-3845F68147A4}" srcOrd="2" destOrd="0" presId="urn:microsoft.com/office/officeart/2005/8/layout/equation2"/>
    <dgm:cxn modelId="{D65CF2A5-AB5D-4050-A36B-18B1DDA6BD73}" type="presParOf" srcId="{A16C03A1-8A02-4FDC-84D0-EC7EF4D34C15}" destId="{837DB5EC-C7B6-400E-838A-0DE60406D039}" srcOrd="3" destOrd="0" presId="urn:microsoft.com/office/officeart/2005/8/layout/equation2"/>
    <dgm:cxn modelId="{A00945E4-61E0-4113-A4F4-EFB335C6F6C6}" type="presParOf" srcId="{A16C03A1-8A02-4FDC-84D0-EC7EF4D34C15}" destId="{991501B0-45CC-42C0-BE63-1902F00D294E}" srcOrd="4" destOrd="0" presId="urn:microsoft.com/office/officeart/2005/8/layout/equation2"/>
    <dgm:cxn modelId="{98AD03BC-FF6D-4760-BC18-FC0BCC70C603}" type="presParOf" srcId="{913CB01C-F5F2-4109-9A94-8A768F2A014E}" destId="{B3CD57EE-C3EE-4163-8677-B0712B84A6A1}" srcOrd="1" destOrd="0" presId="urn:microsoft.com/office/officeart/2005/8/layout/equation2"/>
    <dgm:cxn modelId="{2D071BFD-84C8-4FBA-9CDA-AA1604C488F6}" type="presParOf" srcId="{B3CD57EE-C3EE-4163-8677-B0712B84A6A1}" destId="{078F029B-08C7-4777-9229-E6BFD4D54B45}" srcOrd="0" destOrd="0" presId="urn:microsoft.com/office/officeart/2005/8/layout/equation2"/>
    <dgm:cxn modelId="{072D34A7-8DF2-4B9F-8F50-34DDEC24982C}" type="presParOf" srcId="{913CB01C-F5F2-4109-9A94-8A768F2A014E}" destId="{EEEAB7BD-B13E-4F3B-A3B7-AED5AE33FAE1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D0CE612-D1E9-4419-93D8-73E906EA93D4}" type="doc">
      <dgm:prSet loTypeId="urn:microsoft.com/office/officeart/2005/8/layout/hList7" loCatId="list" qsTypeId="urn:microsoft.com/office/officeart/2005/8/quickstyle/simple1" qsCatId="simple" csTypeId="urn:microsoft.com/office/officeart/2005/8/colors/accent2_5" csCatId="accent2" phldr="1"/>
      <dgm:spPr/>
    </dgm:pt>
    <dgm:pt modelId="{2665F82B-66A0-410F-AFC1-51236EF22009}">
      <dgm:prSet phldrT="[Texto]"/>
      <dgm:spPr/>
      <dgm:t>
        <a:bodyPr/>
        <a:lstStyle/>
        <a:p>
          <a:r>
            <a:rPr lang="es-ES" dirty="0"/>
            <a:t>Proyecto</a:t>
          </a:r>
          <a:endParaRPr lang="es-AR" dirty="0"/>
        </a:p>
      </dgm:t>
    </dgm:pt>
    <dgm:pt modelId="{EC11C5C3-4919-4AF8-B5B9-E8CF2E58F44E}" type="parTrans" cxnId="{DA31753B-935A-46AA-8C61-307B7D5F94FB}">
      <dgm:prSet/>
      <dgm:spPr/>
      <dgm:t>
        <a:bodyPr/>
        <a:lstStyle/>
        <a:p>
          <a:endParaRPr lang="es-AR"/>
        </a:p>
      </dgm:t>
    </dgm:pt>
    <dgm:pt modelId="{15ADA845-9AE3-44D5-B719-4A7ED53C19BF}" type="sibTrans" cxnId="{DA31753B-935A-46AA-8C61-307B7D5F94FB}">
      <dgm:prSet/>
      <dgm:spPr/>
      <dgm:t>
        <a:bodyPr/>
        <a:lstStyle/>
        <a:p>
          <a:endParaRPr lang="es-AR"/>
        </a:p>
      </dgm:t>
    </dgm:pt>
    <dgm:pt modelId="{07E11467-23AC-47A0-8C6F-C8E8A79959C8}">
      <dgm:prSet phldrT="[Texto]"/>
      <dgm:spPr/>
      <dgm:t>
        <a:bodyPr/>
        <a:lstStyle/>
        <a:p>
          <a:r>
            <a:rPr lang="es-ES" dirty="0"/>
            <a:t>Producto</a:t>
          </a:r>
          <a:endParaRPr lang="es-AR" dirty="0"/>
        </a:p>
      </dgm:t>
    </dgm:pt>
    <dgm:pt modelId="{71E33D55-E453-4D00-8EBE-E9D4E3471F71}" type="parTrans" cxnId="{967F7843-9FC7-4E5F-8090-67486E9B9784}">
      <dgm:prSet/>
      <dgm:spPr/>
      <dgm:t>
        <a:bodyPr/>
        <a:lstStyle/>
        <a:p>
          <a:endParaRPr lang="es-AR"/>
        </a:p>
      </dgm:t>
    </dgm:pt>
    <dgm:pt modelId="{F95638E6-D4FC-4344-8616-555399AF2FBA}" type="sibTrans" cxnId="{967F7843-9FC7-4E5F-8090-67486E9B9784}">
      <dgm:prSet/>
      <dgm:spPr/>
      <dgm:t>
        <a:bodyPr/>
        <a:lstStyle/>
        <a:p>
          <a:endParaRPr lang="es-AR"/>
        </a:p>
      </dgm:t>
    </dgm:pt>
    <dgm:pt modelId="{45859ABD-A18C-46AB-8452-7C9F1E2D3221}">
      <dgm:prSet phldrT="[Texto]"/>
      <dgm:spPr/>
      <dgm:t>
        <a:bodyPr/>
        <a:lstStyle/>
        <a:p>
          <a:r>
            <a:rPr lang="es-ES" dirty="0"/>
            <a:t>Negocio</a:t>
          </a:r>
          <a:endParaRPr lang="es-AR" dirty="0"/>
        </a:p>
      </dgm:t>
    </dgm:pt>
    <dgm:pt modelId="{AE66032E-9990-4522-AA83-8E9BC81413BD}" type="parTrans" cxnId="{72182866-0759-4B0A-BE6D-88402760DC91}">
      <dgm:prSet/>
      <dgm:spPr/>
      <dgm:t>
        <a:bodyPr/>
        <a:lstStyle/>
        <a:p>
          <a:endParaRPr lang="es-AR"/>
        </a:p>
      </dgm:t>
    </dgm:pt>
    <dgm:pt modelId="{79FF362F-D0E3-488A-87FD-1998077A1985}" type="sibTrans" cxnId="{72182866-0759-4B0A-BE6D-88402760DC91}">
      <dgm:prSet/>
      <dgm:spPr/>
      <dgm:t>
        <a:bodyPr/>
        <a:lstStyle/>
        <a:p>
          <a:endParaRPr lang="es-AR"/>
        </a:p>
      </dgm:t>
    </dgm:pt>
    <dgm:pt modelId="{E076F238-2574-4093-B8F3-2CCB2E9CC56E}" type="pres">
      <dgm:prSet presAssocID="{CD0CE612-D1E9-4419-93D8-73E906EA93D4}" presName="Name0" presStyleCnt="0">
        <dgm:presLayoutVars>
          <dgm:dir/>
          <dgm:resizeHandles val="exact"/>
        </dgm:presLayoutVars>
      </dgm:prSet>
      <dgm:spPr/>
    </dgm:pt>
    <dgm:pt modelId="{BEE86BA0-8A88-46A8-9124-4D06D3B98A64}" type="pres">
      <dgm:prSet presAssocID="{CD0CE612-D1E9-4419-93D8-73E906EA93D4}" presName="fgShape" presStyleLbl="fgShp" presStyleIdx="0" presStyleCnt="1"/>
      <dgm:spPr/>
    </dgm:pt>
    <dgm:pt modelId="{09B5C71E-D7CD-424D-B704-15A69A0380D1}" type="pres">
      <dgm:prSet presAssocID="{CD0CE612-D1E9-4419-93D8-73E906EA93D4}" presName="linComp" presStyleCnt="0"/>
      <dgm:spPr/>
    </dgm:pt>
    <dgm:pt modelId="{5B98156D-5F60-4783-BFC2-672798237961}" type="pres">
      <dgm:prSet presAssocID="{2665F82B-66A0-410F-AFC1-51236EF22009}" presName="compNode" presStyleCnt="0"/>
      <dgm:spPr/>
    </dgm:pt>
    <dgm:pt modelId="{7F6DA279-02CC-4103-AE7B-7C15C18D7346}" type="pres">
      <dgm:prSet presAssocID="{2665F82B-66A0-410F-AFC1-51236EF22009}" presName="bkgdShape" presStyleLbl="node1" presStyleIdx="0" presStyleCnt="3"/>
      <dgm:spPr/>
    </dgm:pt>
    <dgm:pt modelId="{702EF9B1-8DF9-46C7-B49A-80CD5960F34A}" type="pres">
      <dgm:prSet presAssocID="{2665F82B-66A0-410F-AFC1-51236EF22009}" presName="nodeTx" presStyleLbl="node1" presStyleIdx="0" presStyleCnt="3">
        <dgm:presLayoutVars>
          <dgm:bulletEnabled val="1"/>
        </dgm:presLayoutVars>
      </dgm:prSet>
      <dgm:spPr/>
    </dgm:pt>
    <dgm:pt modelId="{367A63D2-11F8-40B0-B3A7-5830F6104C31}" type="pres">
      <dgm:prSet presAssocID="{2665F82B-66A0-410F-AFC1-51236EF22009}" presName="invisiNode" presStyleLbl="node1" presStyleIdx="0" presStyleCnt="3"/>
      <dgm:spPr/>
    </dgm:pt>
    <dgm:pt modelId="{A1D46027-9E56-4BCF-87BB-BD8908B48B35}" type="pres">
      <dgm:prSet presAssocID="{2665F82B-66A0-410F-AFC1-51236EF22009}" presName="imagNode" presStyleLbl="fgImgPlace1" presStyleIdx="0" presStyleCnt="3"/>
      <dgm:spPr/>
    </dgm:pt>
    <dgm:pt modelId="{7A25AEA3-8BF3-492D-9A8A-FA29483A40F0}" type="pres">
      <dgm:prSet presAssocID="{15ADA845-9AE3-44D5-B719-4A7ED53C19BF}" presName="sibTrans" presStyleLbl="sibTrans2D1" presStyleIdx="0" presStyleCnt="0"/>
      <dgm:spPr/>
    </dgm:pt>
    <dgm:pt modelId="{2B56D6B2-3B1E-45B3-909A-65F734394708}" type="pres">
      <dgm:prSet presAssocID="{07E11467-23AC-47A0-8C6F-C8E8A79959C8}" presName="compNode" presStyleCnt="0"/>
      <dgm:spPr/>
    </dgm:pt>
    <dgm:pt modelId="{C97377D2-A46E-4840-ADB2-ABCE4A89E4FC}" type="pres">
      <dgm:prSet presAssocID="{07E11467-23AC-47A0-8C6F-C8E8A79959C8}" presName="bkgdShape" presStyleLbl="node1" presStyleIdx="1" presStyleCnt="3"/>
      <dgm:spPr/>
    </dgm:pt>
    <dgm:pt modelId="{3FFCC5DD-B04D-4850-9CEA-D3778ADA0F09}" type="pres">
      <dgm:prSet presAssocID="{07E11467-23AC-47A0-8C6F-C8E8A79959C8}" presName="nodeTx" presStyleLbl="node1" presStyleIdx="1" presStyleCnt="3">
        <dgm:presLayoutVars>
          <dgm:bulletEnabled val="1"/>
        </dgm:presLayoutVars>
      </dgm:prSet>
      <dgm:spPr/>
    </dgm:pt>
    <dgm:pt modelId="{A5AA1C92-88CC-4ED8-BAE7-056DA22757CD}" type="pres">
      <dgm:prSet presAssocID="{07E11467-23AC-47A0-8C6F-C8E8A79959C8}" presName="invisiNode" presStyleLbl="node1" presStyleIdx="1" presStyleCnt="3"/>
      <dgm:spPr/>
    </dgm:pt>
    <dgm:pt modelId="{D838E18E-0551-4F18-9F42-25F6FC966B82}" type="pres">
      <dgm:prSet presAssocID="{07E11467-23AC-47A0-8C6F-C8E8A79959C8}" presName="imagNode" presStyleLbl="fgImgPlace1" presStyleIdx="1" presStyleCnt="3"/>
      <dgm:spPr/>
    </dgm:pt>
    <dgm:pt modelId="{5AEA31CB-07FE-4357-9AE4-CCCCA8902153}" type="pres">
      <dgm:prSet presAssocID="{F95638E6-D4FC-4344-8616-555399AF2FBA}" presName="sibTrans" presStyleLbl="sibTrans2D1" presStyleIdx="0" presStyleCnt="0"/>
      <dgm:spPr/>
    </dgm:pt>
    <dgm:pt modelId="{7269779A-0F6A-4CC1-B5F6-FEE5C51B8C6A}" type="pres">
      <dgm:prSet presAssocID="{45859ABD-A18C-46AB-8452-7C9F1E2D3221}" presName="compNode" presStyleCnt="0"/>
      <dgm:spPr/>
    </dgm:pt>
    <dgm:pt modelId="{92039790-FE27-43C6-B7D5-2F3518220FBC}" type="pres">
      <dgm:prSet presAssocID="{45859ABD-A18C-46AB-8452-7C9F1E2D3221}" presName="bkgdShape" presStyleLbl="node1" presStyleIdx="2" presStyleCnt="3" custLinFactNeighborX="-1123" custLinFactNeighborY="388"/>
      <dgm:spPr/>
    </dgm:pt>
    <dgm:pt modelId="{53D5D673-E982-4027-8A7A-4CA70A9A5F17}" type="pres">
      <dgm:prSet presAssocID="{45859ABD-A18C-46AB-8452-7C9F1E2D3221}" presName="nodeTx" presStyleLbl="node1" presStyleIdx="2" presStyleCnt="3">
        <dgm:presLayoutVars>
          <dgm:bulletEnabled val="1"/>
        </dgm:presLayoutVars>
      </dgm:prSet>
      <dgm:spPr/>
    </dgm:pt>
    <dgm:pt modelId="{AF209B5F-2F13-41A9-A2E3-9FA5D7409F08}" type="pres">
      <dgm:prSet presAssocID="{45859ABD-A18C-46AB-8452-7C9F1E2D3221}" presName="invisiNode" presStyleLbl="node1" presStyleIdx="2" presStyleCnt="3"/>
      <dgm:spPr/>
    </dgm:pt>
    <dgm:pt modelId="{A8B2C9D5-1806-494B-99F0-CCE0F27A3B07}" type="pres">
      <dgm:prSet presAssocID="{45859ABD-A18C-46AB-8452-7C9F1E2D3221}" presName="imagNode" presStyleLbl="fgImgPlace1" presStyleIdx="2" presStyleCnt="3"/>
      <dgm:spPr/>
    </dgm:pt>
  </dgm:ptLst>
  <dgm:cxnLst>
    <dgm:cxn modelId="{53688407-AB84-48FE-96EC-04B175DFF7BF}" type="presOf" srcId="{07E11467-23AC-47A0-8C6F-C8E8A79959C8}" destId="{3FFCC5DD-B04D-4850-9CEA-D3778ADA0F09}" srcOrd="1" destOrd="0" presId="urn:microsoft.com/office/officeart/2005/8/layout/hList7"/>
    <dgm:cxn modelId="{E58B7D1A-116E-43E6-9FA9-8FC36199A0B7}" type="presOf" srcId="{15ADA845-9AE3-44D5-B719-4A7ED53C19BF}" destId="{7A25AEA3-8BF3-492D-9A8A-FA29483A40F0}" srcOrd="0" destOrd="0" presId="urn:microsoft.com/office/officeart/2005/8/layout/hList7"/>
    <dgm:cxn modelId="{DA31753B-935A-46AA-8C61-307B7D5F94FB}" srcId="{CD0CE612-D1E9-4419-93D8-73E906EA93D4}" destId="{2665F82B-66A0-410F-AFC1-51236EF22009}" srcOrd="0" destOrd="0" parTransId="{EC11C5C3-4919-4AF8-B5B9-E8CF2E58F44E}" sibTransId="{15ADA845-9AE3-44D5-B719-4A7ED53C19BF}"/>
    <dgm:cxn modelId="{967F7843-9FC7-4E5F-8090-67486E9B9784}" srcId="{CD0CE612-D1E9-4419-93D8-73E906EA93D4}" destId="{07E11467-23AC-47A0-8C6F-C8E8A79959C8}" srcOrd="1" destOrd="0" parTransId="{71E33D55-E453-4D00-8EBE-E9D4E3471F71}" sibTransId="{F95638E6-D4FC-4344-8616-555399AF2FBA}"/>
    <dgm:cxn modelId="{72182866-0759-4B0A-BE6D-88402760DC91}" srcId="{CD0CE612-D1E9-4419-93D8-73E906EA93D4}" destId="{45859ABD-A18C-46AB-8452-7C9F1E2D3221}" srcOrd="2" destOrd="0" parTransId="{AE66032E-9990-4522-AA83-8E9BC81413BD}" sibTransId="{79FF362F-D0E3-488A-87FD-1998077A1985}"/>
    <dgm:cxn modelId="{9A066068-7F64-48EE-9B54-5FF17F5A7082}" type="presOf" srcId="{45859ABD-A18C-46AB-8452-7C9F1E2D3221}" destId="{53D5D673-E982-4027-8A7A-4CA70A9A5F17}" srcOrd="1" destOrd="0" presId="urn:microsoft.com/office/officeart/2005/8/layout/hList7"/>
    <dgm:cxn modelId="{AB164582-0399-40FD-9073-E2DEB9AB1222}" type="presOf" srcId="{45859ABD-A18C-46AB-8452-7C9F1E2D3221}" destId="{92039790-FE27-43C6-B7D5-2F3518220FBC}" srcOrd="0" destOrd="0" presId="urn:microsoft.com/office/officeart/2005/8/layout/hList7"/>
    <dgm:cxn modelId="{32D2AB99-BE67-4551-A4FB-A77627F0C576}" type="presOf" srcId="{CD0CE612-D1E9-4419-93D8-73E906EA93D4}" destId="{E076F238-2574-4093-B8F3-2CCB2E9CC56E}" srcOrd="0" destOrd="0" presId="urn:microsoft.com/office/officeart/2005/8/layout/hList7"/>
    <dgm:cxn modelId="{54661FB7-08B3-480A-8822-BBA44CCDC6B4}" type="presOf" srcId="{2665F82B-66A0-410F-AFC1-51236EF22009}" destId="{702EF9B1-8DF9-46C7-B49A-80CD5960F34A}" srcOrd="1" destOrd="0" presId="urn:microsoft.com/office/officeart/2005/8/layout/hList7"/>
    <dgm:cxn modelId="{F4DBA0B7-489B-4EAB-9764-1E2E5ABA55FE}" type="presOf" srcId="{F95638E6-D4FC-4344-8616-555399AF2FBA}" destId="{5AEA31CB-07FE-4357-9AE4-CCCCA8902153}" srcOrd="0" destOrd="0" presId="urn:microsoft.com/office/officeart/2005/8/layout/hList7"/>
    <dgm:cxn modelId="{E8D127E6-8FEE-4BDD-8B2B-CEF09EE5E337}" type="presOf" srcId="{2665F82B-66A0-410F-AFC1-51236EF22009}" destId="{7F6DA279-02CC-4103-AE7B-7C15C18D7346}" srcOrd="0" destOrd="0" presId="urn:microsoft.com/office/officeart/2005/8/layout/hList7"/>
    <dgm:cxn modelId="{CD8152E9-B590-4489-8D9B-0D7D4A5D1ABC}" type="presOf" srcId="{07E11467-23AC-47A0-8C6F-C8E8A79959C8}" destId="{C97377D2-A46E-4840-ADB2-ABCE4A89E4FC}" srcOrd="0" destOrd="0" presId="urn:microsoft.com/office/officeart/2005/8/layout/hList7"/>
    <dgm:cxn modelId="{035DE59F-6963-483C-9A8A-BAC16C69A54E}" type="presParOf" srcId="{E076F238-2574-4093-B8F3-2CCB2E9CC56E}" destId="{BEE86BA0-8A88-46A8-9124-4D06D3B98A64}" srcOrd="0" destOrd="0" presId="urn:microsoft.com/office/officeart/2005/8/layout/hList7"/>
    <dgm:cxn modelId="{0073C5C0-2619-4C59-B0A3-3975F0A2709A}" type="presParOf" srcId="{E076F238-2574-4093-B8F3-2CCB2E9CC56E}" destId="{09B5C71E-D7CD-424D-B704-15A69A0380D1}" srcOrd="1" destOrd="0" presId="urn:microsoft.com/office/officeart/2005/8/layout/hList7"/>
    <dgm:cxn modelId="{C47AC94C-B022-419B-B899-973D00631552}" type="presParOf" srcId="{09B5C71E-D7CD-424D-B704-15A69A0380D1}" destId="{5B98156D-5F60-4783-BFC2-672798237961}" srcOrd="0" destOrd="0" presId="urn:microsoft.com/office/officeart/2005/8/layout/hList7"/>
    <dgm:cxn modelId="{33657040-A5DC-4DB1-8F52-C0364A99295B}" type="presParOf" srcId="{5B98156D-5F60-4783-BFC2-672798237961}" destId="{7F6DA279-02CC-4103-AE7B-7C15C18D7346}" srcOrd="0" destOrd="0" presId="urn:microsoft.com/office/officeart/2005/8/layout/hList7"/>
    <dgm:cxn modelId="{BCDD9D8A-7644-4702-97CA-D39F159E5B0F}" type="presParOf" srcId="{5B98156D-5F60-4783-BFC2-672798237961}" destId="{702EF9B1-8DF9-46C7-B49A-80CD5960F34A}" srcOrd="1" destOrd="0" presId="urn:microsoft.com/office/officeart/2005/8/layout/hList7"/>
    <dgm:cxn modelId="{ABBE8C1F-15AF-43D2-AD4D-BD55EF3870D9}" type="presParOf" srcId="{5B98156D-5F60-4783-BFC2-672798237961}" destId="{367A63D2-11F8-40B0-B3A7-5830F6104C31}" srcOrd="2" destOrd="0" presId="urn:microsoft.com/office/officeart/2005/8/layout/hList7"/>
    <dgm:cxn modelId="{EC9B2FF2-C8F2-4CEB-AB7B-B03652654E0E}" type="presParOf" srcId="{5B98156D-5F60-4783-BFC2-672798237961}" destId="{A1D46027-9E56-4BCF-87BB-BD8908B48B35}" srcOrd="3" destOrd="0" presId="urn:microsoft.com/office/officeart/2005/8/layout/hList7"/>
    <dgm:cxn modelId="{04FBD9A3-E2F4-4F67-8B9A-4D17E902B2C4}" type="presParOf" srcId="{09B5C71E-D7CD-424D-B704-15A69A0380D1}" destId="{7A25AEA3-8BF3-492D-9A8A-FA29483A40F0}" srcOrd="1" destOrd="0" presId="urn:microsoft.com/office/officeart/2005/8/layout/hList7"/>
    <dgm:cxn modelId="{893B5D5D-8BB1-47D0-A999-2E5EAA5EC30C}" type="presParOf" srcId="{09B5C71E-D7CD-424D-B704-15A69A0380D1}" destId="{2B56D6B2-3B1E-45B3-909A-65F734394708}" srcOrd="2" destOrd="0" presId="urn:microsoft.com/office/officeart/2005/8/layout/hList7"/>
    <dgm:cxn modelId="{811A8AEF-B1E4-4D29-A1A7-A31F74E19B13}" type="presParOf" srcId="{2B56D6B2-3B1E-45B3-909A-65F734394708}" destId="{C97377D2-A46E-4840-ADB2-ABCE4A89E4FC}" srcOrd="0" destOrd="0" presId="urn:microsoft.com/office/officeart/2005/8/layout/hList7"/>
    <dgm:cxn modelId="{4D7AC47C-8EFE-4C87-8CF2-847CE327083D}" type="presParOf" srcId="{2B56D6B2-3B1E-45B3-909A-65F734394708}" destId="{3FFCC5DD-B04D-4850-9CEA-D3778ADA0F09}" srcOrd="1" destOrd="0" presId="urn:microsoft.com/office/officeart/2005/8/layout/hList7"/>
    <dgm:cxn modelId="{0DED1C7D-8840-46AF-BAE8-DCE8182F9075}" type="presParOf" srcId="{2B56D6B2-3B1E-45B3-909A-65F734394708}" destId="{A5AA1C92-88CC-4ED8-BAE7-056DA22757CD}" srcOrd="2" destOrd="0" presId="urn:microsoft.com/office/officeart/2005/8/layout/hList7"/>
    <dgm:cxn modelId="{8C5A2A8C-CBC1-46E6-B1DC-6DCA1F76B6C9}" type="presParOf" srcId="{2B56D6B2-3B1E-45B3-909A-65F734394708}" destId="{D838E18E-0551-4F18-9F42-25F6FC966B82}" srcOrd="3" destOrd="0" presId="urn:microsoft.com/office/officeart/2005/8/layout/hList7"/>
    <dgm:cxn modelId="{F8A6AE15-A713-4FC9-B75B-AC134473CC05}" type="presParOf" srcId="{09B5C71E-D7CD-424D-B704-15A69A0380D1}" destId="{5AEA31CB-07FE-4357-9AE4-CCCCA8902153}" srcOrd="3" destOrd="0" presId="urn:microsoft.com/office/officeart/2005/8/layout/hList7"/>
    <dgm:cxn modelId="{11FEC1DD-CEA2-477F-8E94-F5B2585714CB}" type="presParOf" srcId="{09B5C71E-D7CD-424D-B704-15A69A0380D1}" destId="{7269779A-0F6A-4CC1-B5F6-FEE5C51B8C6A}" srcOrd="4" destOrd="0" presId="urn:microsoft.com/office/officeart/2005/8/layout/hList7"/>
    <dgm:cxn modelId="{921EB6D7-AD2A-43B1-A5A5-F7013CE55E2C}" type="presParOf" srcId="{7269779A-0F6A-4CC1-B5F6-FEE5C51B8C6A}" destId="{92039790-FE27-43C6-B7D5-2F3518220FBC}" srcOrd="0" destOrd="0" presId="urn:microsoft.com/office/officeart/2005/8/layout/hList7"/>
    <dgm:cxn modelId="{E5515F98-1156-4520-A687-204CE81EA2BF}" type="presParOf" srcId="{7269779A-0F6A-4CC1-B5F6-FEE5C51B8C6A}" destId="{53D5D673-E982-4027-8A7A-4CA70A9A5F17}" srcOrd="1" destOrd="0" presId="urn:microsoft.com/office/officeart/2005/8/layout/hList7"/>
    <dgm:cxn modelId="{257D45CD-9417-42F5-87C3-A6E58D8F2B8B}" type="presParOf" srcId="{7269779A-0F6A-4CC1-B5F6-FEE5C51B8C6A}" destId="{AF209B5F-2F13-41A9-A2E3-9FA5D7409F08}" srcOrd="2" destOrd="0" presId="urn:microsoft.com/office/officeart/2005/8/layout/hList7"/>
    <dgm:cxn modelId="{2989E9A1-9629-4F93-B57C-79FD89396504}" type="presParOf" srcId="{7269779A-0F6A-4CC1-B5F6-FEE5C51B8C6A}" destId="{A8B2C9D5-1806-494B-99F0-CCE0F27A3B07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CE27A07-0D45-4CED-B97A-DBBFD7336722}" type="doc">
      <dgm:prSet loTypeId="urn:microsoft.com/office/officeart/2005/8/layout/hierarchy6" loCatId="hierarchy" qsTypeId="urn:microsoft.com/office/officeart/2005/8/quickstyle/3d6" qsCatId="3D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AB283DB2-A2BD-4421-B796-8F4E4135B666}">
      <dgm:prSet phldrT="[Text]" phldr="0"/>
      <dgm:spPr/>
      <dgm:t>
        <a:bodyPr/>
        <a:lstStyle/>
        <a:p>
          <a:r>
            <a:rPr lang="en-US" b="0" i="0" u="none" strike="noStrike" cap="none" baseline="0" noProof="0" dirty="0">
              <a:latin typeface="Arial"/>
              <a:cs typeface="Arial"/>
            </a:rPr>
            <a:t>Tipos</a:t>
          </a:r>
        </a:p>
      </dgm:t>
    </dgm:pt>
    <dgm:pt modelId="{EA7F8668-AC96-4547-9946-BB373E6AA252}" type="parTrans" cxnId="{0461837A-94B4-4201-B122-2ABCFDC9BDBC}">
      <dgm:prSet/>
      <dgm:spPr/>
      <dgm:t>
        <a:bodyPr/>
        <a:lstStyle/>
        <a:p>
          <a:endParaRPr lang="en-US"/>
        </a:p>
      </dgm:t>
    </dgm:pt>
    <dgm:pt modelId="{0BF23A82-DEB4-4874-901F-722CFA83A564}" type="sibTrans" cxnId="{0461837A-94B4-4201-B122-2ABCFDC9BDBC}">
      <dgm:prSet/>
      <dgm:spPr/>
      <dgm:t>
        <a:bodyPr/>
        <a:lstStyle/>
        <a:p>
          <a:endParaRPr lang="en-US"/>
        </a:p>
      </dgm:t>
    </dgm:pt>
    <dgm:pt modelId="{33F897E8-15D2-42CD-84AA-24671A359A60}">
      <dgm:prSet phldrT="[Text]" phldr="0"/>
      <dgm:spPr/>
      <dgm:t>
        <a:bodyPr/>
        <a:lstStyle/>
        <a:p>
          <a:r>
            <a:rPr lang="en-US">
              <a:latin typeface="Arial"/>
            </a:rPr>
            <a:t>Genéricos</a:t>
          </a:r>
          <a:endParaRPr lang="en-US"/>
        </a:p>
      </dgm:t>
    </dgm:pt>
    <dgm:pt modelId="{F5C75A69-7271-4ACF-B13C-14B9B90FAD21}" type="parTrans" cxnId="{D6039CB8-0F70-4F70-9C59-269E0B284F2C}">
      <dgm:prSet/>
      <dgm:spPr/>
      <dgm:t>
        <a:bodyPr/>
        <a:lstStyle/>
        <a:p>
          <a:endParaRPr lang="en-US"/>
        </a:p>
      </dgm:t>
    </dgm:pt>
    <dgm:pt modelId="{2689CAB9-D159-4B46-AE55-B3F97DDE8697}" type="sibTrans" cxnId="{D6039CB8-0F70-4F70-9C59-269E0B284F2C}">
      <dgm:prSet/>
      <dgm:spPr/>
      <dgm:t>
        <a:bodyPr/>
        <a:lstStyle/>
        <a:p>
          <a:endParaRPr lang="en-US"/>
        </a:p>
      </dgm:t>
    </dgm:pt>
    <dgm:pt modelId="{21857482-E75A-48BE-8A84-EB13C946B460}">
      <dgm:prSet phldrT="[Text]" phldr="0"/>
      <dgm:spPr/>
      <dgm:t>
        <a:bodyPr/>
        <a:lstStyle/>
        <a:p>
          <a:r>
            <a:rPr lang="en-US">
              <a:latin typeface="Arial"/>
            </a:rPr>
            <a:t>Conocidos</a:t>
          </a:r>
          <a:endParaRPr lang="en-US"/>
        </a:p>
      </dgm:t>
    </dgm:pt>
    <dgm:pt modelId="{1B030A6B-2A10-4D84-A549-88FA8E25F7B0}" type="parTrans" cxnId="{DB0142B5-A940-4FFA-ACAA-792F5DD3A63B}">
      <dgm:prSet/>
      <dgm:spPr/>
      <dgm:t>
        <a:bodyPr/>
        <a:lstStyle/>
        <a:p>
          <a:endParaRPr lang="en-US"/>
        </a:p>
      </dgm:t>
    </dgm:pt>
    <dgm:pt modelId="{D0B93B5E-9FC5-4400-B0C6-609F2E5E2E98}" type="sibTrans" cxnId="{DB0142B5-A940-4FFA-ACAA-792F5DD3A63B}">
      <dgm:prSet/>
      <dgm:spPr/>
      <dgm:t>
        <a:bodyPr/>
        <a:lstStyle/>
        <a:p>
          <a:endParaRPr lang="en-US"/>
        </a:p>
      </dgm:t>
    </dgm:pt>
    <dgm:pt modelId="{9343540E-7391-42BC-B158-498621EF2DD4}">
      <dgm:prSet phldrT="[Text]" phldr="0"/>
      <dgm:spPr/>
      <dgm:t>
        <a:bodyPr/>
        <a:lstStyle/>
        <a:p>
          <a:r>
            <a:rPr lang="en-US">
              <a:latin typeface="Arial"/>
            </a:rPr>
            <a:t>Predecibles</a:t>
          </a:r>
          <a:endParaRPr lang="en-US"/>
        </a:p>
      </dgm:t>
    </dgm:pt>
    <dgm:pt modelId="{84F801CA-62B0-4763-8688-A48D73AB8E3C}" type="parTrans" cxnId="{1C515463-6218-4642-9F8A-6E3323D488FA}">
      <dgm:prSet/>
      <dgm:spPr/>
      <dgm:t>
        <a:bodyPr/>
        <a:lstStyle/>
        <a:p>
          <a:endParaRPr lang="en-US"/>
        </a:p>
      </dgm:t>
    </dgm:pt>
    <dgm:pt modelId="{43EBF06B-F6CB-4A2A-947B-A0419EB83455}" type="sibTrans" cxnId="{1C515463-6218-4642-9F8A-6E3323D488FA}">
      <dgm:prSet/>
      <dgm:spPr/>
      <dgm:t>
        <a:bodyPr/>
        <a:lstStyle/>
        <a:p>
          <a:endParaRPr lang="en-US"/>
        </a:p>
      </dgm:t>
    </dgm:pt>
    <dgm:pt modelId="{BE91BDBE-36C6-4F33-82B0-643513F96C95}">
      <dgm:prSet phldrT="[Text]" phldr="0"/>
      <dgm:spPr/>
      <dgm:t>
        <a:bodyPr/>
        <a:lstStyle/>
        <a:p>
          <a:r>
            <a:rPr lang="en-US" dirty="0">
              <a:latin typeface="Arial"/>
            </a:rPr>
            <a:t>Impredecibles</a:t>
          </a:r>
          <a:endParaRPr lang="en-US" dirty="0"/>
        </a:p>
      </dgm:t>
    </dgm:pt>
    <dgm:pt modelId="{C8D835DE-8F42-48D9-A8F3-FD3F099D83F3}" type="parTrans" cxnId="{CA6C5EC5-9AC8-428F-9AF3-92E8D43C2A3E}">
      <dgm:prSet/>
      <dgm:spPr/>
      <dgm:t>
        <a:bodyPr/>
        <a:lstStyle/>
        <a:p>
          <a:endParaRPr lang="en-US"/>
        </a:p>
      </dgm:t>
    </dgm:pt>
    <dgm:pt modelId="{F01D5983-8D6B-4B78-9B8C-254EBBBBFC2B}" type="sibTrans" cxnId="{CA6C5EC5-9AC8-428F-9AF3-92E8D43C2A3E}">
      <dgm:prSet/>
      <dgm:spPr/>
      <dgm:t>
        <a:bodyPr/>
        <a:lstStyle/>
        <a:p>
          <a:endParaRPr lang="en-US"/>
        </a:p>
      </dgm:t>
    </dgm:pt>
    <dgm:pt modelId="{EB5D1663-F2D6-4228-B3A1-3EEF11BB3897}">
      <dgm:prSet phldrT="[Text]" phldr="0"/>
      <dgm:spPr/>
      <dgm:t>
        <a:bodyPr/>
        <a:lstStyle/>
        <a:p>
          <a:r>
            <a:rPr lang="en-US">
              <a:latin typeface="Arial"/>
            </a:rPr>
            <a:t>Específicos</a:t>
          </a:r>
          <a:endParaRPr lang="en-US"/>
        </a:p>
      </dgm:t>
    </dgm:pt>
    <dgm:pt modelId="{85CC1CF2-1B44-424A-9460-6D328414767A}" type="parTrans" cxnId="{3F0A1CFD-B7CB-47C3-B8AF-C668E7974132}">
      <dgm:prSet/>
      <dgm:spPr/>
      <dgm:t>
        <a:bodyPr/>
        <a:lstStyle/>
        <a:p>
          <a:endParaRPr lang="en-US"/>
        </a:p>
      </dgm:t>
    </dgm:pt>
    <dgm:pt modelId="{487813D2-C8F7-456C-865A-4C419F4134EC}" type="sibTrans" cxnId="{3F0A1CFD-B7CB-47C3-B8AF-C668E7974132}">
      <dgm:prSet/>
      <dgm:spPr/>
      <dgm:t>
        <a:bodyPr/>
        <a:lstStyle/>
        <a:p>
          <a:endParaRPr lang="en-US"/>
        </a:p>
      </dgm:t>
    </dgm:pt>
    <dgm:pt modelId="{DA0B5FB6-007E-47BE-B606-03AC19010147}">
      <dgm:prSet phldr="0"/>
      <dgm:spPr/>
      <dgm:t>
        <a:bodyPr/>
        <a:lstStyle/>
        <a:p>
          <a:pPr rtl="0"/>
          <a:r>
            <a:rPr lang="en-US" dirty="0">
              <a:latin typeface="Arial"/>
            </a:rPr>
            <a:t>Predecibles </a:t>
          </a:r>
        </a:p>
      </dgm:t>
    </dgm:pt>
    <dgm:pt modelId="{EADA798B-16F3-433A-8897-B6213F5913A8}" type="parTrans" cxnId="{80266F20-ADD5-405F-9D28-B1A909EB976C}">
      <dgm:prSet/>
      <dgm:spPr/>
      <dgm:t>
        <a:bodyPr/>
        <a:lstStyle/>
        <a:p>
          <a:endParaRPr lang="es-AR"/>
        </a:p>
      </dgm:t>
    </dgm:pt>
    <dgm:pt modelId="{950A7FBE-F9D8-4BB6-BA9F-C06716FB0937}" type="sibTrans" cxnId="{80266F20-ADD5-405F-9D28-B1A909EB976C}">
      <dgm:prSet/>
      <dgm:spPr/>
      <dgm:t>
        <a:bodyPr/>
        <a:lstStyle/>
        <a:p>
          <a:endParaRPr lang="es-AR"/>
        </a:p>
      </dgm:t>
    </dgm:pt>
    <dgm:pt modelId="{CB645568-EEB5-493A-ABBC-A235CC24D3D1}">
      <dgm:prSet phldr="0"/>
      <dgm:spPr/>
      <dgm:t>
        <a:bodyPr/>
        <a:lstStyle/>
        <a:p>
          <a:pPr rtl="0"/>
          <a:r>
            <a:rPr lang="en-US">
              <a:latin typeface="Arial"/>
            </a:rPr>
            <a:t>Conocidos</a:t>
          </a:r>
        </a:p>
      </dgm:t>
    </dgm:pt>
    <dgm:pt modelId="{BF492415-89A2-4EF5-8BD8-B888E8B52704}" type="parTrans" cxnId="{04414127-2DC9-4909-BF80-83AC332AE2A7}">
      <dgm:prSet/>
      <dgm:spPr/>
      <dgm:t>
        <a:bodyPr/>
        <a:lstStyle/>
        <a:p>
          <a:endParaRPr lang="es-AR"/>
        </a:p>
      </dgm:t>
    </dgm:pt>
    <dgm:pt modelId="{F084D0A1-4982-4C46-8FE1-2D46F8D20ACE}" type="sibTrans" cxnId="{04414127-2DC9-4909-BF80-83AC332AE2A7}">
      <dgm:prSet/>
      <dgm:spPr/>
      <dgm:t>
        <a:bodyPr/>
        <a:lstStyle/>
        <a:p>
          <a:endParaRPr lang="es-AR"/>
        </a:p>
      </dgm:t>
    </dgm:pt>
    <dgm:pt modelId="{8DE7376F-EF8B-4D14-8E28-AE4A318EAD14}">
      <dgm:prSet phldr="0"/>
      <dgm:spPr/>
      <dgm:t>
        <a:bodyPr/>
        <a:lstStyle/>
        <a:p>
          <a:r>
            <a:rPr lang="en-US" dirty="0">
              <a:latin typeface="Arial"/>
            </a:rPr>
            <a:t>Impredecibles</a:t>
          </a:r>
        </a:p>
      </dgm:t>
    </dgm:pt>
    <dgm:pt modelId="{C8D2E9E8-7568-4208-A54E-CC47FC34E5FD}" type="parTrans" cxnId="{2321FDBA-05DD-45AF-8D6C-C79A5A15AEF4}">
      <dgm:prSet/>
      <dgm:spPr/>
      <dgm:t>
        <a:bodyPr/>
        <a:lstStyle/>
        <a:p>
          <a:endParaRPr lang="es-AR"/>
        </a:p>
      </dgm:t>
    </dgm:pt>
    <dgm:pt modelId="{2F7DDC8C-784D-456D-A4E9-1711685F3F7C}" type="sibTrans" cxnId="{2321FDBA-05DD-45AF-8D6C-C79A5A15AEF4}">
      <dgm:prSet/>
      <dgm:spPr/>
      <dgm:t>
        <a:bodyPr/>
        <a:lstStyle/>
        <a:p>
          <a:endParaRPr lang="es-AR"/>
        </a:p>
      </dgm:t>
    </dgm:pt>
    <dgm:pt modelId="{97985EEB-6D81-4944-9063-E720BCBA8CD9}" type="pres">
      <dgm:prSet presAssocID="{CCE27A07-0D45-4CED-B97A-DBBFD7336722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ED43948C-2B56-44A8-85FC-08352E43E1ED}" type="pres">
      <dgm:prSet presAssocID="{CCE27A07-0D45-4CED-B97A-DBBFD7336722}" presName="hierFlow" presStyleCnt="0"/>
      <dgm:spPr/>
    </dgm:pt>
    <dgm:pt modelId="{B8F51881-A1AC-45F8-8C36-D96CB287E7F2}" type="pres">
      <dgm:prSet presAssocID="{CCE27A07-0D45-4CED-B97A-DBBFD7336722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0DE44F54-D02D-43BB-81CD-04DCBAA53ACF}" type="pres">
      <dgm:prSet presAssocID="{AB283DB2-A2BD-4421-B796-8F4E4135B666}" presName="Name14" presStyleCnt="0"/>
      <dgm:spPr/>
    </dgm:pt>
    <dgm:pt modelId="{B6349FE8-0189-48C5-A2D9-C459A3D4680D}" type="pres">
      <dgm:prSet presAssocID="{AB283DB2-A2BD-4421-B796-8F4E4135B666}" presName="level1Shape" presStyleLbl="node0" presStyleIdx="0" presStyleCnt="1">
        <dgm:presLayoutVars>
          <dgm:chPref val="3"/>
        </dgm:presLayoutVars>
      </dgm:prSet>
      <dgm:spPr/>
    </dgm:pt>
    <dgm:pt modelId="{17A5622A-5055-4644-880E-E4FC628A89E9}" type="pres">
      <dgm:prSet presAssocID="{AB283DB2-A2BD-4421-B796-8F4E4135B666}" presName="hierChild2" presStyleCnt="0"/>
      <dgm:spPr/>
    </dgm:pt>
    <dgm:pt modelId="{C6E0F5F0-9776-4B46-BA7B-4A5DF4ADE990}" type="pres">
      <dgm:prSet presAssocID="{F5C75A69-7271-4ACF-B13C-14B9B90FAD21}" presName="Name19" presStyleLbl="parChTrans1D2" presStyleIdx="0" presStyleCnt="2"/>
      <dgm:spPr/>
    </dgm:pt>
    <dgm:pt modelId="{A2127C0C-8091-4BF3-9034-1A1084C17699}" type="pres">
      <dgm:prSet presAssocID="{33F897E8-15D2-42CD-84AA-24671A359A60}" presName="Name21" presStyleCnt="0"/>
      <dgm:spPr/>
    </dgm:pt>
    <dgm:pt modelId="{9F3AB638-2818-42B3-A7F9-901A87C65D21}" type="pres">
      <dgm:prSet presAssocID="{33F897E8-15D2-42CD-84AA-24671A359A60}" presName="level2Shape" presStyleLbl="node2" presStyleIdx="0" presStyleCnt="2"/>
      <dgm:spPr/>
    </dgm:pt>
    <dgm:pt modelId="{6A83E5AC-3C61-4FF7-8803-04E8ACDFDE3F}" type="pres">
      <dgm:prSet presAssocID="{33F897E8-15D2-42CD-84AA-24671A359A60}" presName="hierChild3" presStyleCnt="0"/>
      <dgm:spPr/>
    </dgm:pt>
    <dgm:pt modelId="{8541E321-0F74-4DE1-9AD2-17171322BEA7}" type="pres">
      <dgm:prSet presAssocID="{1B030A6B-2A10-4D84-A549-88FA8E25F7B0}" presName="Name19" presStyleLbl="parChTrans1D3" presStyleIdx="0" presStyleCnt="6"/>
      <dgm:spPr/>
    </dgm:pt>
    <dgm:pt modelId="{C6033BDF-CE18-4273-9C46-E79637D110CA}" type="pres">
      <dgm:prSet presAssocID="{21857482-E75A-48BE-8A84-EB13C946B460}" presName="Name21" presStyleCnt="0"/>
      <dgm:spPr/>
    </dgm:pt>
    <dgm:pt modelId="{2B036C0F-7F56-4FAE-A7E7-261AAC5A2881}" type="pres">
      <dgm:prSet presAssocID="{21857482-E75A-48BE-8A84-EB13C946B460}" presName="level2Shape" presStyleLbl="node3" presStyleIdx="0" presStyleCnt="6"/>
      <dgm:spPr/>
    </dgm:pt>
    <dgm:pt modelId="{49BF67DF-CF9F-4EFF-9565-C21212DA9ECF}" type="pres">
      <dgm:prSet presAssocID="{21857482-E75A-48BE-8A84-EB13C946B460}" presName="hierChild3" presStyleCnt="0"/>
      <dgm:spPr/>
    </dgm:pt>
    <dgm:pt modelId="{3BA1C4EA-5EAF-4961-A358-A5016646FC92}" type="pres">
      <dgm:prSet presAssocID="{84F801CA-62B0-4763-8688-A48D73AB8E3C}" presName="Name19" presStyleLbl="parChTrans1D3" presStyleIdx="1" presStyleCnt="6"/>
      <dgm:spPr/>
    </dgm:pt>
    <dgm:pt modelId="{E1951DAA-59C1-441F-9A79-B957F1772B55}" type="pres">
      <dgm:prSet presAssocID="{9343540E-7391-42BC-B158-498621EF2DD4}" presName="Name21" presStyleCnt="0"/>
      <dgm:spPr/>
    </dgm:pt>
    <dgm:pt modelId="{B08B7143-7594-4E4F-A65E-3EF64FB745F0}" type="pres">
      <dgm:prSet presAssocID="{9343540E-7391-42BC-B158-498621EF2DD4}" presName="level2Shape" presStyleLbl="node3" presStyleIdx="1" presStyleCnt="6"/>
      <dgm:spPr/>
    </dgm:pt>
    <dgm:pt modelId="{45F25C3B-AA91-478D-BA64-86CA2614A3EA}" type="pres">
      <dgm:prSet presAssocID="{9343540E-7391-42BC-B158-498621EF2DD4}" presName="hierChild3" presStyleCnt="0"/>
      <dgm:spPr/>
    </dgm:pt>
    <dgm:pt modelId="{7315301D-09EA-4ACF-8823-969DF7662DDA}" type="pres">
      <dgm:prSet presAssocID="{C8D835DE-8F42-48D9-A8F3-FD3F099D83F3}" presName="Name19" presStyleLbl="parChTrans1D3" presStyleIdx="2" presStyleCnt="6"/>
      <dgm:spPr/>
    </dgm:pt>
    <dgm:pt modelId="{74784502-05B0-447E-916D-08A1D1E4BC8C}" type="pres">
      <dgm:prSet presAssocID="{BE91BDBE-36C6-4F33-82B0-643513F96C95}" presName="Name21" presStyleCnt="0"/>
      <dgm:spPr/>
    </dgm:pt>
    <dgm:pt modelId="{45DBE95E-E566-4DC5-83FB-6E2E9E098B1F}" type="pres">
      <dgm:prSet presAssocID="{BE91BDBE-36C6-4F33-82B0-643513F96C95}" presName="level2Shape" presStyleLbl="node3" presStyleIdx="2" presStyleCnt="6"/>
      <dgm:spPr/>
    </dgm:pt>
    <dgm:pt modelId="{8A3F7115-DB2A-4C5C-8EDF-2E3185DE9BDD}" type="pres">
      <dgm:prSet presAssocID="{BE91BDBE-36C6-4F33-82B0-643513F96C95}" presName="hierChild3" presStyleCnt="0"/>
      <dgm:spPr/>
    </dgm:pt>
    <dgm:pt modelId="{AC1E6558-D5EE-4FB0-914C-85C1BEC697BB}" type="pres">
      <dgm:prSet presAssocID="{85CC1CF2-1B44-424A-9460-6D328414767A}" presName="Name19" presStyleLbl="parChTrans1D2" presStyleIdx="1" presStyleCnt="2"/>
      <dgm:spPr/>
    </dgm:pt>
    <dgm:pt modelId="{7CC66F4C-92D6-4A8A-8C44-DEBB14AA002E}" type="pres">
      <dgm:prSet presAssocID="{EB5D1663-F2D6-4228-B3A1-3EEF11BB3897}" presName="Name21" presStyleCnt="0"/>
      <dgm:spPr/>
    </dgm:pt>
    <dgm:pt modelId="{1A72E8F1-4664-4A73-90AB-E9BA2F206FD1}" type="pres">
      <dgm:prSet presAssocID="{EB5D1663-F2D6-4228-B3A1-3EEF11BB3897}" presName="level2Shape" presStyleLbl="node2" presStyleIdx="1" presStyleCnt="2"/>
      <dgm:spPr/>
    </dgm:pt>
    <dgm:pt modelId="{C9204A7F-5C6C-4B1E-8DCA-31CD83E25A4F}" type="pres">
      <dgm:prSet presAssocID="{EB5D1663-F2D6-4228-B3A1-3EEF11BB3897}" presName="hierChild3" presStyleCnt="0"/>
      <dgm:spPr/>
    </dgm:pt>
    <dgm:pt modelId="{DFF3BB73-13B9-4E6E-A833-CC7B05B7125A}" type="pres">
      <dgm:prSet presAssocID="{BF492415-89A2-4EF5-8BD8-B888E8B52704}" presName="Name19" presStyleLbl="parChTrans1D3" presStyleIdx="3" presStyleCnt="6"/>
      <dgm:spPr/>
    </dgm:pt>
    <dgm:pt modelId="{71E9AB58-1F8C-4A59-8064-6B5639E8DEAB}" type="pres">
      <dgm:prSet presAssocID="{CB645568-EEB5-493A-ABBC-A235CC24D3D1}" presName="Name21" presStyleCnt="0"/>
      <dgm:spPr/>
    </dgm:pt>
    <dgm:pt modelId="{88A2A602-78D2-4005-AE10-1C59E6F5F587}" type="pres">
      <dgm:prSet presAssocID="{CB645568-EEB5-493A-ABBC-A235CC24D3D1}" presName="level2Shape" presStyleLbl="node3" presStyleIdx="3" presStyleCnt="6"/>
      <dgm:spPr/>
    </dgm:pt>
    <dgm:pt modelId="{9BB33A5F-C187-44AD-9177-5153BF5BF132}" type="pres">
      <dgm:prSet presAssocID="{CB645568-EEB5-493A-ABBC-A235CC24D3D1}" presName="hierChild3" presStyleCnt="0"/>
      <dgm:spPr/>
    </dgm:pt>
    <dgm:pt modelId="{60F81FBD-5881-46A6-8C35-655E87E32D06}" type="pres">
      <dgm:prSet presAssocID="{EADA798B-16F3-433A-8897-B6213F5913A8}" presName="Name19" presStyleLbl="parChTrans1D3" presStyleIdx="4" presStyleCnt="6"/>
      <dgm:spPr/>
    </dgm:pt>
    <dgm:pt modelId="{A4F295CD-9FDB-49E9-B57B-1440AD72F959}" type="pres">
      <dgm:prSet presAssocID="{DA0B5FB6-007E-47BE-B606-03AC19010147}" presName="Name21" presStyleCnt="0"/>
      <dgm:spPr/>
    </dgm:pt>
    <dgm:pt modelId="{05683DC7-859C-48C0-B36E-15BC3DE803CA}" type="pres">
      <dgm:prSet presAssocID="{DA0B5FB6-007E-47BE-B606-03AC19010147}" presName="level2Shape" presStyleLbl="node3" presStyleIdx="4" presStyleCnt="6"/>
      <dgm:spPr/>
    </dgm:pt>
    <dgm:pt modelId="{8386F421-3791-4310-9027-F388B84DF8F8}" type="pres">
      <dgm:prSet presAssocID="{DA0B5FB6-007E-47BE-B606-03AC19010147}" presName="hierChild3" presStyleCnt="0"/>
      <dgm:spPr/>
    </dgm:pt>
    <dgm:pt modelId="{F0CACE73-7248-48E4-AF0B-95EBB1EC2BB0}" type="pres">
      <dgm:prSet presAssocID="{C8D2E9E8-7568-4208-A54E-CC47FC34E5FD}" presName="Name19" presStyleLbl="parChTrans1D3" presStyleIdx="5" presStyleCnt="6"/>
      <dgm:spPr/>
    </dgm:pt>
    <dgm:pt modelId="{7F7CED20-3177-4E20-8CC5-3F282B6A85F0}" type="pres">
      <dgm:prSet presAssocID="{8DE7376F-EF8B-4D14-8E28-AE4A318EAD14}" presName="Name21" presStyleCnt="0"/>
      <dgm:spPr/>
    </dgm:pt>
    <dgm:pt modelId="{1750ECEF-FA66-4009-BD27-6C2527A52CF5}" type="pres">
      <dgm:prSet presAssocID="{8DE7376F-EF8B-4D14-8E28-AE4A318EAD14}" presName="level2Shape" presStyleLbl="node3" presStyleIdx="5" presStyleCnt="6"/>
      <dgm:spPr/>
    </dgm:pt>
    <dgm:pt modelId="{00695D4D-DDAF-4C7E-B262-2EDAF9EF8B74}" type="pres">
      <dgm:prSet presAssocID="{8DE7376F-EF8B-4D14-8E28-AE4A318EAD14}" presName="hierChild3" presStyleCnt="0"/>
      <dgm:spPr/>
    </dgm:pt>
    <dgm:pt modelId="{FFBB0A2D-7D63-40D1-9520-5BBD9159B2C8}" type="pres">
      <dgm:prSet presAssocID="{CCE27A07-0D45-4CED-B97A-DBBFD7336722}" presName="bgShapesFlow" presStyleCnt="0"/>
      <dgm:spPr/>
    </dgm:pt>
  </dgm:ptLst>
  <dgm:cxnLst>
    <dgm:cxn modelId="{9F99C109-30D3-4E73-946C-39E3700017D0}" type="presOf" srcId="{BF492415-89A2-4EF5-8BD8-B888E8B52704}" destId="{DFF3BB73-13B9-4E6E-A833-CC7B05B7125A}" srcOrd="0" destOrd="0" presId="urn:microsoft.com/office/officeart/2005/8/layout/hierarchy6"/>
    <dgm:cxn modelId="{F91FC310-3701-44FD-8AA7-16A8FD5445FD}" type="presOf" srcId="{C8D2E9E8-7568-4208-A54E-CC47FC34E5FD}" destId="{F0CACE73-7248-48E4-AF0B-95EBB1EC2BB0}" srcOrd="0" destOrd="0" presId="urn:microsoft.com/office/officeart/2005/8/layout/hierarchy6"/>
    <dgm:cxn modelId="{80266F20-ADD5-405F-9D28-B1A909EB976C}" srcId="{EB5D1663-F2D6-4228-B3A1-3EEF11BB3897}" destId="{DA0B5FB6-007E-47BE-B606-03AC19010147}" srcOrd="1" destOrd="0" parTransId="{EADA798B-16F3-433A-8897-B6213F5913A8}" sibTransId="{950A7FBE-F9D8-4BB6-BA9F-C06716FB0937}"/>
    <dgm:cxn modelId="{C6AF5920-F60B-4218-95D3-973DAAF9553B}" type="presOf" srcId="{DA0B5FB6-007E-47BE-B606-03AC19010147}" destId="{05683DC7-859C-48C0-B36E-15BC3DE803CA}" srcOrd="0" destOrd="0" presId="urn:microsoft.com/office/officeart/2005/8/layout/hierarchy6"/>
    <dgm:cxn modelId="{8E36E821-CA0D-4736-B34F-97CF95FCA4D0}" type="presOf" srcId="{EADA798B-16F3-433A-8897-B6213F5913A8}" destId="{60F81FBD-5881-46A6-8C35-655E87E32D06}" srcOrd="0" destOrd="0" presId="urn:microsoft.com/office/officeart/2005/8/layout/hierarchy6"/>
    <dgm:cxn modelId="{04414127-2DC9-4909-BF80-83AC332AE2A7}" srcId="{EB5D1663-F2D6-4228-B3A1-3EEF11BB3897}" destId="{CB645568-EEB5-493A-ABBC-A235CC24D3D1}" srcOrd="0" destOrd="0" parTransId="{BF492415-89A2-4EF5-8BD8-B888E8B52704}" sibTransId="{F084D0A1-4982-4C46-8FE1-2D46F8D20ACE}"/>
    <dgm:cxn modelId="{E4E28A2E-0487-4D3D-A93B-6807BEBC00A2}" type="presOf" srcId="{CB645568-EEB5-493A-ABBC-A235CC24D3D1}" destId="{88A2A602-78D2-4005-AE10-1C59E6F5F587}" srcOrd="0" destOrd="0" presId="urn:microsoft.com/office/officeart/2005/8/layout/hierarchy6"/>
    <dgm:cxn modelId="{1C515463-6218-4642-9F8A-6E3323D488FA}" srcId="{33F897E8-15D2-42CD-84AA-24671A359A60}" destId="{9343540E-7391-42BC-B158-498621EF2DD4}" srcOrd="1" destOrd="0" parTransId="{84F801CA-62B0-4763-8688-A48D73AB8E3C}" sibTransId="{43EBF06B-F6CB-4A2A-947B-A0419EB83455}"/>
    <dgm:cxn modelId="{D9915C4B-11E5-4012-AA1B-8B767FE22F76}" type="presOf" srcId="{8DE7376F-EF8B-4D14-8E28-AE4A318EAD14}" destId="{1750ECEF-FA66-4009-BD27-6C2527A52CF5}" srcOrd="0" destOrd="0" presId="urn:microsoft.com/office/officeart/2005/8/layout/hierarchy6"/>
    <dgm:cxn modelId="{4D7C1279-5610-49AD-BED2-4ABFD810D2CD}" type="presOf" srcId="{BE91BDBE-36C6-4F33-82B0-643513F96C95}" destId="{45DBE95E-E566-4DC5-83FB-6E2E9E098B1F}" srcOrd="0" destOrd="0" presId="urn:microsoft.com/office/officeart/2005/8/layout/hierarchy6"/>
    <dgm:cxn modelId="{3646A679-03D9-41ED-8E71-9E855FA7E3B6}" type="presOf" srcId="{21857482-E75A-48BE-8A84-EB13C946B460}" destId="{2B036C0F-7F56-4FAE-A7E7-261AAC5A2881}" srcOrd="0" destOrd="0" presId="urn:microsoft.com/office/officeart/2005/8/layout/hierarchy6"/>
    <dgm:cxn modelId="{0461837A-94B4-4201-B122-2ABCFDC9BDBC}" srcId="{CCE27A07-0D45-4CED-B97A-DBBFD7336722}" destId="{AB283DB2-A2BD-4421-B796-8F4E4135B666}" srcOrd="0" destOrd="0" parTransId="{EA7F8668-AC96-4547-9946-BB373E6AA252}" sibTransId="{0BF23A82-DEB4-4874-901F-722CFA83A564}"/>
    <dgm:cxn modelId="{D4D54184-05ED-4281-AD2E-6CED48816537}" type="presOf" srcId="{85CC1CF2-1B44-424A-9460-6D328414767A}" destId="{AC1E6558-D5EE-4FB0-914C-85C1BEC697BB}" srcOrd="0" destOrd="0" presId="urn:microsoft.com/office/officeart/2005/8/layout/hierarchy6"/>
    <dgm:cxn modelId="{466EB98F-2F5A-4C5C-A983-1B121303BBE0}" type="presOf" srcId="{C8D835DE-8F42-48D9-A8F3-FD3F099D83F3}" destId="{7315301D-09EA-4ACF-8823-969DF7662DDA}" srcOrd="0" destOrd="0" presId="urn:microsoft.com/office/officeart/2005/8/layout/hierarchy6"/>
    <dgm:cxn modelId="{1307EE94-7432-4D11-AA69-89A82B4146F0}" type="presOf" srcId="{33F897E8-15D2-42CD-84AA-24671A359A60}" destId="{9F3AB638-2818-42B3-A7F9-901A87C65D21}" srcOrd="0" destOrd="0" presId="urn:microsoft.com/office/officeart/2005/8/layout/hierarchy6"/>
    <dgm:cxn modelId="{A43BB496-73C4-42DD-869A-FDE07F45CB2B}" type="presOf" srcId="{EB5D1663-F2D6-4228-B3A1-3EEF11BB3897}" destId="{1A72E8F1-4664-4A73-90AB-E9BA2F206FD1}" srcOrd="0" destOrd="0" presId="urn:microsoft.com/office/officeart/2005/8/layout/hierarchy6"/>
    <dgm:cxn modelId="{DB0142B5-A940-4FFA-ACAA-792F5DD3A63B}" srcId="{33F897E8-15D2-42CD-84AA-24671A359A60}" destId="{21857482-E75A-48BE-8A84-EB13C946B460}" srcOrd="0" destOrd="0" parTransId="{1B030A6B-2A10-4D84-A549-88FA8E25F7B0}" sibTransId="{D0B93B5E-9FC5-4400-B0C6-609F2E5E2E98}"/>
    <dgm:cxn modelId="{D6039CB8-0F70-4F70-9C59-269E0B284F2C}" srcId="{AB283DB2-A2BD-4421-B796-8F4E4135B666}" destId="{33F897E8-15D2-42CD-84AA-24671A359A60}" srcOrd="0" destOrd="0" parTransId="{F5C75A69-7271-4ACF-B13C-14B9B90FAD21}" sibTransId="{2689CAB9-D159-4B46-AE55-B3F97DDE8697}"/>
    <dgm:cxn modelId="{2321FDBA-05DD-45AF-8D6C-C79A5A15AEF4}" srcId="{EB5D1663-F2D6-4228-B3A1-3EEF11BB3897}" destId="{8DE7376F-EF8B-4D14-8E28-AE4A318EAD14}" srcOrd="2" destOrd="0" parTransId="{C8D2E9E8-7568-4208-A54E-CC47FC34E5FD}" sibTransId="{2F7DDC8C-784D-456D-A4E9-1711685F3F7C}"/>
    <dgm:cxn modelId="{8FA6C0BD-8BC8-4867-8E09-D83AD54F1892}" type="presOf" srcId="{AB283DB2-A2BD-4421-B796-8F4E4135B666}" destId="{B6349FE8-0189-48C5-A2D9-C459A3D4680D}" srcOrd="0" destOrd="0" presId="urn:microsoft.com/office/officeart/2005/8/layout/hierarchy6"/>
    <dgm:cxn modelId="{CA6C5EC5-9AC8-428F-9AF3-92E8D43C2A3E}" srcId="{33F897E8-15D2-42CD-84AA-24671A359A60}" destId="{BE91BDBE-36C6-4F33-82B0-643513F96C95}" srcOrd="2" destOrd="0" parTransId="{C8D835DE-8F42-48D9-A8F3-FD3F099D83F3}" sibTransId="{F01D5983-8D6B-4B78-9B8C-254EBBBBFC2B}"/>
    <dgm:cxn modelId="{E5C3F2D4-E1DB-4AE7-8ECC-9E6D77DEF081}" type="presOf" srcId="{F5C75A69-7271-4ACF-B13C-14B9B90FAD21}" destId="{C6E0F5F0-9776-4B46-BA7B-4A5DF4ADE990}" srcOrd="0" destOrd="0" presId="urn:microsoft.com/office/officeart/2005/8/layout/hierarchy6"/>
    <dgm:cxn modelId="{CD4348D7-5A88-4921-8DE6-267C1B86DFB7}" type="presOf" srcId="{84F801CA-62B0-4763-8688-A48D73AB8E3C}" destId="{3BA1C4EA-5EAF-4961-A358-A5016646FC92}" srcOrd="0" destOrd="0" presId="urn:microsoft.com/office/officeart/2005/8/layout/hierarchy6"/>
    <dgm:cxn modelId="{7144E1DB-7A2E-4B0F-8811-A605B5052A5A}" type="presOf" srcId="{1B030A6B-2A10-4D84-A549-88FA8E25F7B0}" destId="{8541E321-0F74-4DE1-9AD2-17171322BEA7}" srcOrd="0" destOrd="0" presId="urn:microsoft.com/office/officeart/2005/8/layout/hierarchy6"/>
    <dgm:cxn modelId="{07DCBEEC-DB85-43B0-B37E-F4A42D5FC1F9}" type="presOf" srcId="{CCE27A07-0D45-4CED-B97A-DBBFD7336722}" destId="{97985EEB-6D81-4944-9063-E720BCBA8CD9}" srcOrd="0" destOrd="0" presId="urn:microsoft.com/office/officeart/2005/8/layout/hierarchy6"/>
    <dgm:cxn modelId="{235D86FB-B6AA-471C-9933-C26BAEFDD185}" type="presOf" srcId="{9343540E-7391-42BC-B158-498621EF2DD4}" destId="{B08B7143-7594-4E4F-A65E-3EF64FB745F0}" srcOrd="0" destOrd="0" presId="urn:microsoft.com/office/officeart/2005/8/layout/hierarchy6"/>
    <dgm:cxn modelId="{3F0A1CFD-B7CB-47C3-B8AF-C668E7974132}" srcId="{AB283DB2-A2BD-4421-B796-8F4E4135B666}" destId="{EB5D1663-F2D6-4228-B3A1-3EEF11BB3897}" srcOrd="1" destOrd="0" parTransId="{85CC1CF2-1B44-424A-9460-6D328414767A}" sibTransId="{487813D2-C8F7-456C-865A-4C419F4134EC}"/>
    <dgm:cxn modelId="{FCCA8011-B768-4A99-AA59-9BFF9BB7BF64}" type="presParOf" srcId="{97985EEB-6D81-4944-9063-E720BCBA8CD9}" destId="{ED43948C-2B56-44A8-85FC-08352E43E1ED}" srcOrd="0" destOrd="0" presId="urn:microsoft.com/office/officeart/2005/8/layout/hierarchy6"/>
    <dgm:cxn modelId="{8F0AADB2-E27C-4BB9-A581-94ED99C80F22}" type="presParOf" srcId="{ED43948C-2B56-44A8-85FC-08352E43E1ED}" destId="{B8F51881-A1AC-45F8-8C36-D96CB287E7F2}" srcOrd="0" destOrd="0" presId="urn:microsoft.com/office/officeart/2005/8/layout/hierarchy6"/>
    <dgm:cxn modelId="{FEB4CF58-6598-4431-A636-CB3601B8AC44}" type="presParOf" srcId="{B8F51881-A1AC-45F8-8C36-D96CB287E7F2}" destId="{0DE44F54-D02D-43BB-81CD-04DCBAA53ACF}" srcOrd="0" destOrd="0" presId="urn:microsoft.com/office/officeart/2005/8/layout/hierarchy6"/>
    <dgm:cxn modelId="{07F4B767-5BEF-46AF-B8E3-99F4AFD23671}" type="presParOf" srcId="{0DE44F54-D02D-43BB-81CD-04DCBAA53ACF}" destId="{B6349FE8-0189-48C5-A2D9-C459A3D4680D}" srcOrd="0" destOrd="0" presId="urn:microsoft.com/office/officeart/2005/8/layout/hierarchy6"/>
    <dgm:cxn modelId="{257CFA49-B6C2-45DA-8403-27811ABB44F6}" type="presParOf" srcId="{0DE44F54-D02D-43BB-81CD-04DCBAA53ACF}" destId="{17A5622A-5055-4644-880E-E4FC628A89E9}" srcOrd="1" destOrd="0" presId="urn:microsoft.com/office/officeart/2005/8/layout/hierarchy6"/>
    <dgm:cxn modelId="{C9843B2B-470B-4611-8B3E-8E990A85F020}" type="presParOf" srcId="{17A5622A-5055-4644-880E-E4FC628A89E9}" destId="{C6E0F5F0-9776-4B46-BA7B-4A5DF4ADE990}" srcOrd="0" destOrd="0" presId="urn:microsoft.com/office/officeart/2005/8/layout/hierarchy6"/>
    <dgm:cxn modelId="{C74DD983-5AB0-4396-8FFE-FD2483367CA4}" type="presParOf" srcId="{17A5622A-5055-4644-880E-E4FC628A89E9}" destId="{A2127C0C-8091-4BF3-9034-1A1084C17699}" srcOrd="1" destOrd="0" presId="urn:microsoft.com/office/officeart/2005/8/layout/hierarchy6"/>
    <dgm:cxn modelId="{02FC55C5-05D1-4F95-8D59-E5353FD6D9B8}" type="presParOf" srcId="{A2127C0C-8091-4BF3-9034-1A1084C17699}" destId="{9F3AB638-2818-42B3-A7F9-901A87C65D21}" srcOrd="0" destOrd="0" presId="urn:microsoft.com/office/officeart/2005/8/layout/hierarchy6"/>
    <dgm:cxn modelId="{71845805-3D02-4D0B-91D0-E50E8D742B5F}" type="presParOf" srcId="{A2127C0C-8091-4BF3-9034-1A1084C17699}" destId="{6A83E5AC-3C61-4FF7-8803-04E8ACDFDE3F}" srcOrd="1" destOrd="0" presId="urn:microsoft.com/office/officeart/2005/8/layout/hierarchy6"/>
    <dgm:cxn modelId="{0ED98117-B077-4A20-9F02-E09EFA91AF10}" type="presParOf" srcId="{6A83E5AC-3C61-4FF7-8803-04E8ACDFDE3F}" destId="{8541E321-0F74-4DE1-9AD2-17171322BEA7}" srcOrd="0" destOrd="0" presId="urn:microsoft.com/office/officeart/2005/8/layout/hierarchy6"/>
    <dgm:cxn modelId="{0F089C5A-A402-403F-8DFB-9F58EC636E26}" type="presParOf" srcId="{6A83E5AC-3C61-4FF7-8803-04E8ACDFDE3F}" destId="{C6033BDF-CE18-4273-9C46-E79637D110CA}" srcOrd="1" destOrd="0" presId="urn:microsoft.com/office/officeart/2005/8/layout/hierarchy6"/>
    <dgm:cxn modelId="{B2463BD5-D5D5-4D6E-AED5-DF323E1444FA}" type="presParOf" srcId="{C6033BDF-CE18-4273-9C46-E79637D110CA}" destId="{2B036C0F-7F56-4FAE-A7E7-261AAC5A2881}" srcOrd="0" destOrd="0" presId="urn:microsoft.com/office/officeart/2005/8/layout/hierarchy6"/>
    <dgm:cxn modelId="{CCFEF967-8642-4C6C-B11A-AAB0CDC7E39C}" type="presParOf" srcId="{C6033BDF-CE18-4273-9C46-E79637D110CA}" destId="{49BF67DF-CF9F-4EFF-9565-C21212DA9ECF}" srcOrd="1" destOrd="0" presId="urn:microsoft.com/office/officeart/2005/8/layout/hierarchy6"/>
    <dgm:cxn modelId="{E4505A02-7263-47CE-BAA3-636209078A5D}" type="presParOf" srcId="{6A83E5AC-3C61-4FF7-8803-04E8ACDFDE3F}" destId="{3BA1C4EA-5EAF-4961-A358-A5016646FC92}" srcOrd="2" destOrd="0" presId="urn:microsoft.com/office/officeart/2005/8/layout/hierarchy6"/>
    <dgm:cxn modelId="{18434DC4-479E-4B09-9770-4F0EADA4FEB1}" type="presParOf" srcId="{6A83E5AC-3C61-4FF7-8803-04E8ACDFDE3F}" destId="{E1951DAA-59C1-441F-9A79-B957F1772B55}" srcOrd="3" destOrd="0" presId="urn:microsoft.com/office/officeart/2005/8/layout/hierarchy6"/>
    <dgm:cxn modelId="{3244F3BE-C578-4B4C-B889-16F8AAEC2793}" type="presParOf" srcId="{E1951DAA-59C1-441F-9A79-B957F1772B55}" destId="{B08B7143-7594-4E4F-A65E-3EF64FB745F0}" srcOrd="0" destOrd="0" presId="urn:microsoft.com/office/officeart/2005/8/layout/hierarchy6"/>
    <dgm:cxn modelId="{6612FEFF-DF25-480D-834C-B673B0B2C4C1}" type="presParOf" srcId="{E1951DAA-59C1-441F-9A79-B957F1772B55}" destId="{45F25C3B-AA91-478D-BA64-86CA2614A3EA}" srcOrd="1" destOrd="0" presId="urn:microsoft.com/office/officeart/2005/8/layout/hierarchy6"/>
    <dgm:cxn modelId="{CDE0EEB2-038D-4D6D-9C8B-5178873FE04F}" type="presParOf" srcId="{6A83E5AC-3C61-4FF7-8803-04E8ACDFDE3F}" destId="{7315301D-09EA-4ACF-8823-969DF7662DDA}" srcOrd="4" destOrd="0" presId="urn:microsoft.com/office/officeart/2005/8/layout/hierarchy6"/>
    <dgm:cxn modelId="{7CB6C0E3-3A51-4E83-9D1D-6624A7EB9945}" type="presParOf" srcId="{6A83E5AC-3C61-4FF7-8803-04E8ACDFDE3F}" destId="{74784502-05B0-447E-916D-08A1D1E4BC8C}" srcOrd="5" destOrd="0" presId="urn:microsoft.com/office/officeart/2005/8/layout/hierarchy6"/>
    <dgm:cxn modelId="{EE06231A-B9AA-449F-9F87-DEFCCE599E4A}" type="presParOf" srcId="{74784502-05B0-447E-916D-08A1D1E4BC8C}" destId="{45DBE95E-E566-4DC5-83FB-6E2E9E098B1F}" srcOrd="0" destOrd="0" presId="urn:microsoft.com/office/officeart/2005/8/layout/hierarchy6"/>
    <dgm:cxn modelId="{7BD9F928-8DF3-4252-AC6D-20307033642A}" type="presParOf" srcId="{74784502-05B0-447E-916D-08A1D1E4BC8C}" destId="{8A3F7115-DB2A-4C5C-8EDF-2E3185DE9BDD}" srcOrd="1" destOrd="0" presId="urn:microsoft.com/office/officeart/2005/8/layout/hierarchy6"/>
    <dgm:cxn modelId="{3B98BE76-8F9A-4BCF-B05F-C2DF7FCE1259}" type="presParOf" srcId="{17A5622A-5055-4644-880E-E4FC628A89E9}" destId="{AC1E6558-D5EE-4FB0-914C-85C1BEC697BB}" srcOrd="2" destOrd="0" presId="urn:microsoft.com/office/officeart/2005/8/layout/hierarchy6"/>
    <dgm:cxn modelId="{DC4E8AF5-4B45-4024-9141-25FF6688413F}" type="presParOf" srcId="{17A5622A-5055-4644-880E-E4FC628A89E9}" destId="{7CC66F4C-92D6-4A8A-8C44-DEBB14AA002E}" srcOrd="3" destOrd="0" presId="urn:microsoft.com/office/officeart/2005/8/layout/hierarchy6"/>
    <dgm:cxn modelId="{D333F159-E508-42A6-B592-B92A4BD68184}" type="presParOf" srcId="{7CC66F4C-92D6-4A8A-8C44-DEBB14AA002E}" destId="{1A72E8F1-4664-4A73-90AB-E9BA2F206FD1}" srcOrd="0" destOrd="0" presId="urn:microsoft.com/office/officeart/2005/8/layout/hierarchy6"/>
    <dgm:cxn modelId="{29196CB6-0AD4-400A-85ED-8B264B740953}" type="presParOf" srcId="{7CC66F4C-92D6-4A8A-8C44-DEBB14AA002E}" destId="{C9204A7F-5C6C-4B1E-8DCA-31CD83E25A4F}" srcOrd="1" destOrd="0" presId="urn:microsoft.com/office/officeart/2005/8/layout/hierarchy6"/>
    <dgm:cxn modelId="{81B4ABCB-57D3-4F26-B290-72F847A681ED}" type="presParOf" srcId="{C9204A7F-5C6C-4B1E-8DCA-31CD83E25A4F}" destId="{DFF3BB73-13B9-4E6E-A833-CC7B05B7125A}" srcOrd="0" destOrd="0" presId="urn:microsoft.com/office/officeart/2005/8/layout/hierarchy6"/>
    <dgm:cxn modelId="{CC5E00C4-B95E-406B-89E5-44187A80FD56}" type="presParOf" srcId="{C9204A7F-5C6C-4B1E-8DCA-31CD83E25A4F}" destId="{71E9AB58-1F8C-4A59-8064-6B5639E8DEAB}" srcOrd="1" destOrd="0" presId="urn:microsoft.com/office/officeart/2005/8/layout/hierarchy6"/>
    <dgm:cxn modelId="{2CA7A127-9CA5-4842-BAF7-4A89BEF8D451}" type="presParOf" srcId="{71E9AB58-1F8C-4A59-8064-6B5639E8DEAB}" destId="{88A2A602-78D2-4005-AE10-1C59E6F5F587}" srcOrd="0" destOrd="0" presId="urn:microsoft.com/office/officeart/2005/8/layout/hierarchy6"/>
    <dgm:cxn modelId="{E7AD24AB-A1E2-4698-B9CD-E0B57D66F95B}" type="presParOf" srcId="{71E9AB58-1F8C-4A59-8064-6B5639E8DEAB}" destId="{9BB33A5F-C187-44AD-9177-5153BF5BF132}" srcOrd="1" destOrd="0" presId="urn:microsoft.com/office/officeart/2005/8/layout/hierarchy6"/>
    <dgm:cxn modelId="{BECB4BA3-2E4E-4DEB-BE3F-C387E5D43CCF}" type="presParOf" srcId="{C9204A7F-5C6C-4B1E-8DCA-31CD83E25A4F}" destId="{60F81FBD-5881-46A6-8C35-655E87E32D06}" srcOrd="2" destOrd="0" presId="urn:microsoft.com/office/officeart/2005/8/layout/hierarchy6"/>
    <dgm:cxn modelId="{6E0EAAAA-927E-4CEA-AE14-F47E6B1257C8}" type="presParOf" srcId="{C9204A7F-5C6C-4B1E-8DCA-31CD83E25A4F}" destId="{A4F295CD-9FDB-49E9-B57B-1440AD72F959}" srcOrd="3" destOrd="0" presId="urn:microsoft.com/office/officeart/2005/8/layout/hierarchy6"/>
    <dgm:cxn modelId="{010F8A1B-EC4B-4795-9A0C-34BDD4CB2876}" type="presParOf" srcId="{A4F295CD-9FDB-49E9-B57B-1440AD72F959}" destId="{05683DC7-859C-48C0-B36E-15BC3DE803CA}" srcOrd="0" destOrd="0" presId="urn:microsoft.com/office/officeart/2005/8/layout/hierarchy6"/>
    <dgm:cxn modelId="{DC5B1BCD-9C9D-46AE-AC1B-BEAA0C4DF2CE}" type="presParOf" srcId="{A4F295CD-9FDB-49E9-B57B-1440AD72F959}" destId="{8386F421-3791-4310-9027-F388B84DF8F8}" srcOrd="1" destOrd="0" presId="urn:microsoft.com/office/officeart/2005/8/layout/hierarchy6"/>
    <dgm:cxn modelId="{BCDF7F61-3F28-4420-9996-45D687A5EB08}" type="presParOf" srcId="{C9204A7F-5C6C-4B1E-8DCA-31CD83E25A4F}" destId="{F0CACE73-7248-48E4-AF0B-95EBB1EC2BB0}" srcOrd="4" destOrd="0" presId="urn:microsoft.com/office/officeart/2005/8/layout/hierarchy6"/>
    <dgm:cxn modelId="{6F632565-B241-497F-A092-5FEB27E3A447}" type="presParOf" srcId="{C9204A7F-5C6C-4B1E-8DCA-31CD83E25A4F}" destId="{7F7CED20-3177-4E20-8CC5-3F282B6A85F0}" srcOrd="5" destOrd="0" presId="urn:microsoft.com/office/officeart/2005/8/layout/hierarchy6"/>
    <dgm:cxn modelId="{68B19E5B-3CD6-4F92-A9B2-A8AA6214524D}" type="presParOf" srcId="{7F7CED20-3177-4E20-8CC5-3F282B6A85F0}" destId="{1750ECEF-FA66-4009-BD27-6C2527A52CF5}" srcOrd="0" destOrd="0" presId="urn:microsoft.com/office/officeart/2005/8/layout/hierarchy6"/>
    <dgm:cxn modelId="{EA81169A-9204-4F3B-9ED2-A72B27C6B749}" type="presParOf" srcId="{7F7CED20-3177-4E20-8CC5-3F282B6A85F0}" destId="{00695D4D-DDAF-4C7E-B262-2EDAF9EF8B74}" srcOrd="1" destOrd="0" presId="urn:microsoft.com/office/officeart/2005/8/layout/hierarchy6"/>
    <dgm:cxn modelId="{6FB81B80-B853-437F-A91F-0DA580C122AD}" type="presParOf" srcId="{97985EEB-6D81-4944-9063-E720BCBA8CD9}" destId="{FFBB0A2D-7D63-40D1-9520-5BBD9159B2C8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B68BAF-FE31-4278-9298-DDCE4C3D07F9}">
      <dsp:nvSpPr>
        <dsp:cNvPr id="0" name=""/>
        <dsp:cNvSpPr/>
      </dsp:nvSpPr>
      <dsp:spPr>
        <a:xfrm>
          <a:off x="0" y="239919"/>
          <a:ext cx="6096000" cy="90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3117" tIns="333248" rIns="473117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600" b="0" strike="noStrike" kern="1200" spc="-1">
              <a:solidFill>
                <a:srgbClr val="262626"/>
              </a:solidFill>
              <a:latin typeface="Calibri Light"/>
            </a:rPr>
            <a:t>¿Cuáles son los riesgos que pueden hacer que fracase el proyecto?.</a:t>
          </a:r>
          <a:endParaRPr lang="es-AR" sz="1600" kern="1200"/>
        </a:p>
      </dsp:txBody>
      <dsp:txXfrm>
        <a:off x="0" y="239919"/>
        <a:ext cx="6096000" cy="907200"/>
      </dsp:txXfrm>
    </dsp:sp>
    <dsp:sp modelId="{5E33CC2F-334B-47E4-A08C-EA4674F017A9}">
      <dsp:nvSpPr>
        <dsp:cNvPr id="0" name=""/>
        <dsp:cNvSpPr/>
      </dsp:nvSpPr>
      <dsp:spPr>
        <a:xfrm>
          <a:off x="304800" y="3759"/>
          <a:ext cx="4267200" cy="472320"/>
        </a:xfrm>
        <a:prstGeom prst="roundRect">
          <a:avLst/>
        </a:prstGeom>
        <a:gradFill rotWithShape="0">
          <a:gsLst>
            <a:gs pos="0">
              <a:schemeClr val="accent1"/>
            </a:gs>
            <a:gs pos="41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b="0" strike="noStrike" kern="1200" spc="-1" dirty="0">
              <a:solidFill>
                <a:srgbClr val="262626"/>
              </a:solidFill>
              <a:latin typeface="Calibri Light"/>
            </a:rPr>
            <a:t>“…a lo que ocurrirá en el futuro”.</a:t>
          </a:r>
          <a:endParaRPr lang="es-AR" sz="1600" kern="1200" dirty="0"/>
        </a:p>
      </dsp:txBody>
      <dsp:txXfrm>
        <a:off x="327857" y="26816"/>
        <a:ext cx="4221086" cy="426206"/>
      </dsp:txXfrm>
    </dsp:sp>
    <dsp:sp modelId="{40DF6A38-67DD-4627-9D1C-7CFFE57D7AF8}">
      <dsp:nvSpPr>
        <dsp:cNvPr id="0" name=""/>
        <dsp:cNvSpPr/>
      </dsp:nvSpPr>
      <dsp:spPr>
        <a:xfrm>
          <a:off x="0" y="1469679"/>
          <a:ext cx="6096000" cy="113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3117" tIns="333248" rIns="473117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600" b="0" strike="noStrike" kern="1200" spc="-1" dirty="0">
              <a:solidFill>
                <a:srgbClr val="262626"/>
              </a:solidFill>
              <a:latin typeface="Calibri Light"/>
            </a:rPr>
            <a:t>¿Cómo afectarán al éxito global y a los plazos, los cambios en los requisitos del cliente, en las tecnologías de desarrollo, etc.?</a:t>
          </a:r>
          <a:endParaRPr lang="es-AR" sz="1600" kern="1200" dirty="0"/>
        </a:p>
      </dsp:txBody>
      <dsp:txXfrm>
        <a:off x="0" y="1469679"/>
        <a:ext cx="6096000" cy="1134000"/>
      </dsp:txXfrm>
    </dsp:sp>
    <dsp:sp modelId="{6E4138DB-F87F-40EA-8825-FBD18D4201C2}">
      <dsp:nvSpPr>
        <dsp:cNvPr id="0" name=""/>
        <dsp:cNvSpPr/>
      </dsp:nvSpPr>
      <dsp:spPr>
        <a:xfrm>
          <a:off x="304800" y="1233519"/>
          <a:ext cx="4267200" cy="472320"/>
        </a:xfrm>
        <a:prstGeom prst="roundRect">
          <a:avLst/>
        </a:prstGeom>
        <a:gradFill rotWithShape="0">
          <a:gsLst>
            <a:gs pos="0">
              <a:schemeClr val="tx2"/>
            </a:gs>
            <a:gs pos="38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b="0" strike="noStrike" kern="1200" spc="-1" dirty="0">
              <a:solidFill>
                <a:srgbClr val="262626"/>
              </a:solidFill>
              <a:latin typeface="Calibri Light"/>
            </a:rPr>
            <a:t>“…a como afectarán los cambios al desarrollo”</a:t>
          </a:r>
          <a:endParaRPr lang="es-AR" sz="1600" kern="1200" dirty="0"/>
        </a:p>
      </dsp:txBody>
      <dsp:txXfrm>
        <a:off x="327857" y="1256576"/>
        <a:ext cx="4221086" cy="426206"/>
      </dsp:txXfrm>
    </dsp:sp>
    <dsp:sp modelId="{2574A4D9-1E6A-4B57-AFB2-7304595A8C1B}">
      <dsp:nvSpPr>
        <dsp:cNvPr id="0" name=""/>
        <dsp:cNvSpPr/>
      </dsp:nvSpPr>
      <dsp:spPr>
        <a:xfrm>
          <a:off x="0" y="2926240"/>
          <a:ext cx="6096000" cy="113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3117" tIns="333248" rIns="473117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600" b="0" strike="noStrike" kern="1200" spc="-1">
              <a:solidFill>
                <a:srgbClr val="262626"/>
              </a:solidFill>
              <a:latin typeface="Calibri Light"/>
            </a:rPr>
            <a:t>¿Qué métodos y herramientas debemos usar, cuánta gente debe estar involucrada, cuánta importancia hay que darle a la calidad?</a:t>
          </a:r>
          <a:endParaRPr lang="es-AR" sz="1600" kern="1200"/>
        </a:p>
      </dsp:txBody>
      <dsp:txXfrm>
        <a:off x="0" y="2926240"/>
        <a:ext cx="6096000" cy="1134000"/>
      </dsp:txXfrm>
    </dsp:sp>
    <dsp:sp modelId="{C8074A60-2329-4E2B-9628-23CFCD51F180}">
      <dsp:nvSpPr>
        <dsp:cNvPr id="0" name=""/>
        <dsp:cNvSpPr/>
      </dsp:nvSpPr>
      <dsp:spPr>
        <a:xfrm>
          <a:off x="304800" y="2690080"/>
          <a:ext cx="4267200" cy="472320"/>
        </a:xfrm>
        <a:prstGeom prst="roundRect">
          <a:avLst/>
        </a:prstGeom>
        <a:gradFill rotWithShape="0">
          <a:gsLst>
            <a:gs pos="0">
              <a:schemeClr val="tx2"/>
            </a:gs>
            <a:gs pos="38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b="0" strike="noStrike" kern="1200" spc="-1" dirty="0">
              <a:solidFill>
                <a:srgbClr val="262626"/>
              </a:solidFill>
              <a:latin typeface="Calibri Light"/>
            </a:rPr>
            <a:t>“...a las elecciones”</a:t>
          </a:r>
          <a:endParaRPr lang="es-AR" sz="1600" kern="1200" dirty="0"/>
        </a:p>
      </dsp:txBody>
      <dsp:txXfrm>
        <a:off x="327857" y="2713137"/>
        <a:ext cx="4221086" cy="42620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2874C0-F869-41D9-8AE7-627D4952366B}">
      <dsp:nvSpPr>
        <dsp:cNvPr id="0" name=""/>
        <dsp:cNvSpPr/>
      </dsp:nvSpPr>
      <dsp:spPr>
        <a:xfrm>
          <a:off x="127590" y="324037"/>
          <a:ext cx="1569760" cy="1303046"/>
        </a:xfrm>
        <a:prstGeom prst="chord">
          <a:avLst>
            <a:gd name="adj1" fmla="val 4800000"/>
            <a:gd name="adj2" fmla="val 1680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032225-E61A-4D84-B911-77027B8CE07E}">
      <dsp:nvSpPr>
        <dsp:cNvPr id="0" name=""/>
        <dsp:cNvSpPr/>
      </dsp:nvSpPr>
      <dsp:spPr>
        <a:xfrm>
          <a:off x="506461" y="648076"/>
          <a:ext cx="812006" cy="812006"/>
        </a:xfrm>
        <a:prstGeom prst="pie">
          <a:avLst>
            <a:gd name="adj1" fmla="val 10800000"/>
            <a:gd name="adj2" fmla="val 16200000"/>
          </a:avLst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01DF61-DFE7-44DC-BED3-FE5B6E50C4F4}">
      <dsp:nvSpPr>
        <dsp:cNvPr id="0" name=""/>
        <dsp:cNvSpPr/>
      </dsp:nvSpPr>
      <dsp:spPr>
        <a:xfrm>
          <a:off x="378554" y="2232249"/>
          <a:ext cx="2247202" cy="609004"/>
        </a:xfrm>
        <a:prstGeom prst="rect">
          <a:avLst/>
        </a:prstGeom>
        <a:noFill/>
        <a:ln>
          <a:noFill/>
        </a:ln>
        <a:effectLst/>
        <a:scene3d>
          <a:camera prst="orthographicFront">
            <a:rot lat="0" lon="21299999" rev="0"/>
          </a:camera>
          <a:lightRig rig="threePt" dir="t"/>
        </a:scene3d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b="0" strike="noStrike" kern="1200" spc="-1" dirty="0">
              <a:latin typeface="Calibri Light"/>
            </a:rPr>
            <a:t>reaccionar ante el problema y “gestionar la crisis” (Indiana Jones…).</a:t>
          </a:r>
          <a:endParaRPr lang="es-AR" sz="2000" kern="1200" dirty="0"/>
        </a:p>
      </dsp:txBody>
      <dsp:txXfrm>
        <a:off x="378554" y="2232249"/>
        <a:ext cx="2247202" cy="609004"/>
      </dsp:txXfrm>
    </dsp:sp>
    <dsp:sp modelId="{714DDA5D-23D7-40EA-9CC2-47DBCB468CC7}">
      <dsp:nvSpPr>
        <dsp:cNvPr id="0" name=""/>
        <dsp:cNvSpPr/>
      </dsp:nvSpPr>
      <dsp:spPr>
        <a:xfrm>
          <a:off x="1353963" y="576072"/>
          <a:ext cx="2030015" cy="29118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100" kern="1200" dirty="0"/>
            <a:t>Reactivas</a:t>
          </a:r>
          <a:endParaRPr lang="es-AR" sz="3100" kern="1200" dirty="0"/>
        </a:p>
      </dsp:txBody>
      <dsp:txXfrm>
        <a:off x="1353963" y="576072"/>
        <a:ext cx="2030015" cy="2911854"/>
      </dsp:txXfrm>
    </dsp:sp>
    <dsp:sp modelId="{CE3649FD-EEFB-48C3-B54F-1C33A9250645}">
      <dsp:nvSpPr>
        <dsp:cNvPr id="0" name=""/>
        <dsp:cNvSpPr/>
      </dsp:nvSpPr>
      <dsp:spPr>
        <a:xfrm>
          <a:off x="3816420" y="262833"/>
          <a:ext cx="1391474" cy="1433262"/>
        </a:xfrm>
        <a:prstGeom prst="chord">
          <a:avLst>
            <a:gd name="adj1" fmla="val 4800000"/>
            <a:gd name="adj2" fmla="val 1680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5BFA55-358C-4A4F-A099-6C65E9CDCBC5}">
      <dsp:nvSpPr>
        <dsp:cNvPr id="0" name=""/>
        <dsp:cNvSpPr/>
      </dsp:nvSpPr>
      <dsp:spPr>
        <a:xfrm>
          <a:off x="4070103" y="400563"/>
          <a:ext cx="1113179" cy="1146609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shade val="80000"/>
            <a:hueOff val="0"/>
            <a:satOff val="-56215"/>
            <a:lumOff val="36995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-56215"/>
              <a:lumOff val="3699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19A1FA-D078-413B-8A27-0802A41F3652}">
      <dsp:nvSpPr>
        <dsp:cNvPr id="0" name=""/>
        <dsp:cNvSpPr/>
      </dsp:nvSpPr>
      <dsp:spPr>
        <a:xfrm>
          <a:off x="3759137" y="1800198"/>
          <a:ext cx="2943522" cy="6090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b="0" strike="noStrike" kern="1200" spc="-1" dirty="0">
              <a:latin typeface="Calibri Light"/>
            </a:rPr>
            <a:t>tener estrategias de tratamiento</a:t>
          </a:r>
          <a:r>
            <a:rPr lang="es-ES" sz="1600" b="0" strike="noStrike" kern="1200" spc="-1" dirty="0">
              <a:latin typeface="Calibri Light"/>
            </a:rPr>
            <a:t>.</a:t>
          </a:r>
          <a:endParaRPr lang="es-AR" sz="1600" kern="1200" dirty="0"/>
        </a:p>
      </dsp:txBody>
      <dsp:txXfrm>
        <a:off x="3759137" y="1800198"/>
        <a:ext cx="2943522" cy="609004"/>
      </dsp:txXfrm>
    </dsp:sp>
    <dsp:sp modelId="{55F7456A-673D-469B-B3AD-2E7F343D5521}">
      <dsp:nvSpPr>
        <dsp:cNvPr id="0" name=""/>
        <dsp:cNvSpPr/>
      </dsp:nvSpPr>
      <dsp:spPr>
        <a:xfrm>
          <a:off x="4844241" y="504068"/>
          <a:ext cx="1858418" cy="31999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100" kern="1200" dirty="0"/>
            <a:t>Proactivas</a:t>
          </a:r>
          <a:endParaRPr lang="es-AR" sz="3100" kern="1200" dirty="0"/>
        </a:p>
      </dsp:txBody>
      <dsp:txXfrm>
        <a:off x="4844241" y="504068"/>
        <a:ext cx="1858418" cy="319991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34C76B-40A8-49EC-80FE-182C066C16BB}">
      <dsp:nvSpPr>
        <dsp:cNvPr id="0" name=""/>
        <dsp:cNvSpPr/>
      </dsp:nvSpPr>
      <dsp:spPr>
        <a:xfrm>
          <a:off x="382488" y="1472"/>
          <a:ext cx="1480839" cy="1480839"/>
        </a:xfrm>
        <a:prstGeom prst="ellipse">
          <a:avLst/>
        </a:prstGeom>
        <a:solidFill>
          <a:schemeClr val="accent1">
            <a:shade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 dirty="0">
              <a:latin typeface="+mn-lt"/>
              <a:cs typeface="Calibri" panose="020F0502020204030204" pitchFamily="34" charset="0"/>
            </a:rPr>
            <a:t>Incertidumbre</a:t>
          </a:r>
          <a:endParaRPr lang="es-AR" sz="2000" kern="1200" dirty="0">
            <a:latin typeface="+mn-lt"/>
            <a:cs typeface="Calibri" panose="020F0502020204030204" pitchFamily="34" charset="0"/>
          </a:endParaRPr>
        </a:p>
      </dsp:txBody>
      <dsp:txXfrm>
        <a:off x="599352" y="218336"/>
        <a:ext cx="1047111" cy="1047111"/>
      </dsp:txXfrm>
    </dsp:sp>
    <dsp:sp modelId="{DD851888-ACF9-4068-BA64-3845F68147A4}">
      <dsp:nvSpPr>
        <dsp:cNvPr id="0" name=""/>
        <dsp:cNvSpPr/>
      </dsp:nvSpPr>
      <dsp:spPr>
        <a:xfrm>
          <a:off x="693464" y="1602556"/>
          <a:ext cx="858887" cy="858887"/>
        </a:xfrm>
        <a:prstGeom prst="mathPlus">
          <a:avLst/>
        </a:prstGeom>
        <a:solidFill>
          <a:schemeClr val="accent1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AR" sz="1500" kern="1200"/>
        </a:p>
      </dsp:txBody>
      <dsp:txXfrm>
        <a:off x="807309" y="1930994"/>
        <a:ext cx="631197" cy="202011"/>
      </dsp:txXfrm>
    </dsp:sp>
    <dsp:sp modelId="{991501B0-45CC-42C0-BE63-1902F00D294E}">
      <dsp:nvSpPr>
        <dsp:cNvPr id="0" name=""/>
        <dsp:cNvSpPr/>
      </dsp:nvSpPr>
      <dsp:spPr>
        <a:xfrm>
          <a:off x="382488" y="2581687"/>
          <a:ext cx="1480839" cy="1480839"/>
        </a:xfrm>
        <a:prstGeom prst="ellipse">
          <a:avLst/>
        </a:prstGeom>
        <a:solidFill>
          <a:schemeClr val="accent1">
            <a:shade val="50000"/>
            <a:hueOff val="0"/>
            <a:satOff val="-39221"/>
            <a:lumOff val="3422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 dirty="0"/>
            <a:t>Pérdida</a:t>
          </a:r>
          <a:endParaRPr lang="es-AR" sz="2200" kern="1200" dirty="0"/>
        </a:p>
      </dsp:txBody>
      <dsp:txXfrm>
        <a:off x="599352" y="2798551"/>
        <a:ext cx="1047111" cy="1047111"/>
      </dsp:txXfrm>
    </dsp:sp>
    <dsp:sp modelId="{B3CD57EE-C3EE-4163-8677-B0712B84A6A1}">
      <dsp:nvSpPr>
        <dsp:cNvPr id="0" name=""/>
        <dsp:cNvSpPr/>
      </dsp:nvSpPr>
      <dsp:spPr>
        <a:xfrm>
          <a:off x="2085454" y="1756563"/>
          <a:ext cx="470907" cy="5508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shade val="90000"/>
            <a:hueOff val="0"/>
            <a:satOff val="-59533"/>
            <a:lumOff val="4524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AR" sz="1800" kern="1200"/>
        </a:p>
      </dsp:txBody>
      <dsp:txXfrm>
        <a:off x="2085454" y="1866737"/>
        <a:ext cx="329635" cy="330524"/>
      </dsp:txXfrm>
    </dsp:sp>
    <dsp:sp modelId="{EEEAB7BD-B13E-4F3B-A3B7-AED5AE33FAE1}">
      <dsp:nvSpPr>
        <dsp:cNvPr id="0" name=""/>
        <dsp:cNvSpPr/>
      </dsp:nvSpPr>
      <dsp:spPr>
        <a:xfrm>
          <a:off x="2751832" y="551160"/>
          <a:ext cx="2961679" cy="2961679"/>
        </a:xfrm>
        <a:prstGeom prst="ellipse">
          <a:avLst/>
        </a:prstGeom>
        <a:solidFill>
          <a:schemeClr val="accent1">
            <a:shade val="50000"/>
            <a:hueOff val="0"/>
            <a:satOff val="-39221"/>
            <a:lumOff val="3422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230" tIns="62230" rIns="62230" bIns="62230" numCol="1" spcCol="1270" anchor="ctr" anchorCtr="0">
          <a:noAutofit/>
        </a:bodyPr>
        <a:lstStyle/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4900" kern="1200" dirty="0"/>
            <a:t>Riesgo</a:t>
          </a:r>
          <a:endParaRPr lang="es-AR" sz="4900" kern="1200" dirty="0"/>
        </a:p>
      </dsp:txBody>
      <dsp:txXfrm>
        <a:off x="3185560" y="984888"/>
        <a:ext cx="2094223" cy="209422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6DA279-02CC-4103-AE7B-7C15C18D7346}">
      <dsp:nvSpPr>
        <dsp:cNvPr id="0" name=""/>
        <dsp:cNvSpPr/>
      </dsp:nvSpPr>
      <dsp:spPr>
        <a:xfrm>
          <a:off x="1279" y="0"/>
          <a:ext cx="1991320" cy="4064000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000" kern="1200" dirty="0"/>
            <a:t>Proyecto</a:t>
          </a:r>
          <a:endParaRPr lang="es-AR" sz="3000" kern="1200" dirty="0"/>
        </a:p>
      </dsp:txBody>
      <dsp:txXfrm>
        <a:off x="1279" y="1625600"/>
        <a:ext cx="1991320" cy="1625600"/>
      </dsp:txXfrm>
    </dsp:sp>
    <dsp:sp modelId="{A1D46027-9E56-4BCF-87BB-BD8908B48B35}">
      <dsp:nvSpPr>
        <dsp:cNvPr id="0" name=""/>
        <dsp:cNvSpPr/>
      </dsp:nvSpPr>
      <dsp:spPr>
        <a:xfrm>
          <a:off x="320284" y="243840"/>
          <a:ext cx="1353312" cy="1353312"/>
        </a:xfrm>
        <a:prstGeom prst="ellipse">
          <a:avLst/>
        </a:prstGeom>
        <a:solidFill>
          <a:schemeClr val="accent2">
            <a:tint val="5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7377D2-A46E-4840-ADB2-ABCE4A89E4FC}">
      <dsp:nvSpPr>
        <dsp:cNvPr id="0" name=""/>
        <dsp:cNvSpPr/>
      </dsp:nvSpPr>
      <dsp:spPr>
        <a:xfrm>
          <a:off x="2052339" y="0"/>
          <a:ext cx="1991320" cy="4064000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hueOff val="0"/>
            <a:satOff val="0"/>
            <a:lumOff val="0"/>
            <a:alphaOff val="-2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000" kern="1200" dirty="0"/>
            <a:t>Producto</a:t>
          </a:r>
          <a:endParaRPr lang="es-AR" sz="3000" kern="1200" dirty="0"/>
        </a:p>
      </dsp:txBody>
      <dsp:txXfrm>
        <a:off x="2052339" y="1625600"/>
        <a:ext cx="1991320" cy="1625600"/>
      </dsp:txXfrm>
    </dsp:sp>
    <dsp:sp modelId="{D838E18E-0551-4F18-9F42-25F6FC966B82}">
      <dsp:nvSpPr>
        <dsp:cNvPr id="0" name=""/>
        <dsp:cNvSpPr/>
      </dsp:nvSpPr>
      <dsp:spPr>
        <a:xfrm>
          <a:off x="2371344" y="243840"/>
          <a:ext cx="1353312" cy="1353312"/>
        </a:xfrm>
        <a:prstGeom prst="ellipse">
          <a:avLst/>
        </a:prstGeom>
        <a:solidFill>
          <a:schemeClr val="accent2">
            <a:tint val="50000"/>
            <a:alpha val="90000"/>
            <a:hueOff val="0"/>
            <a:satOff val="-884"/>
            <a:lumOff val="6383"/>
            <a:alphaOff val="-2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039790-FE27-43C6-B7D5-2F3518220FBC}">
      <dsp:nvSpPr>
        <dsp:cNvPr id="0" name=""/>
        <dsp:cNvSpPr/>
      </dsp:nvSpPr>
      <dsp:spPr>
        <a:xfrm>
          <a:off x="4081037" y="0"/>
          <a:ext cx="1991320" cy="4064000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hueOff val="0"/>
            <a:satOff val="0"/>
            <a:lumOff val="0"/>
            <a:alphaOff val="-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000" kern="1200" dirty="0"/>
            <a:t>Negocio</a:t>
          </a:r>
          <a:endParaRPr lang="es-AR" sz="3000" kern="1200" dirty="0"/>
        </a:p>
      </dsp:txBody>
      <dsp:txXfrm>
        <a:off x="4081037" y="1625600"/>
        <a:ext cx="1991320" cy="1625600"/>
      </dsp:txXfrm>
    </dsp:sp>
    <dsp:sp modelId="{A8B2C9D5-1806-494B-99F0-CCE0F27A3B07}">
      <dsp:nvSpPr>
        <dsp:cNvPr id="0" name=""/>
        <dsp:cNvSpPr/>
      </dsp:nvSpPr>
      <dsp:spPr>
        <a:xfrm>
          <a:off x="4422403" y="243840"/>
          <a:ext cx="1353312" cy="1353312"/>
        </a:xfrm>
        <a:prstGeom prst="ellipse">
          <a:avLst/>
        </a:prstGeom>
        <a:solidFill>
          <a:schemeClr val="accent2">
            <a:tint val="50000"/>
            <a:alpha val="90000"/>
            <a:hueOff val="0"/>
            <a:satOff val="-1767"/>
            <a:lumOff val="12766"/>
            <a:alphaOff val="-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E86BA0-8A88-46A8-9124-4D06D3B98A64}">
      <dsp:nvSpPr>
        <dsp:cNvPr id="0" name=""/>
        <dsp:cNvSpPr/>
      </dsp:nvSpPr>
      <dsp:spPr>
        <a:xfrm>
          <a:off x="243839" y="3251200"/>
          <a:ext cx="5608320" cy="609600"/>
        </a:xfrm>
        <a:prstGeom prst="leftRigh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349FE8-0189-48C5-A2D9-C459A3D4680D}">
      <dsp:nvSpPr>
        <dsp:cNvPr id="0" name=""/>
        <dsp:cNvSpPr/>
      </dsp:nvSpPr>
      <dsp:spPr>
        <a:xfrm>
          <a:off x="3219830" y="1087806"/>
          <a:ext cx="990438" cy="66029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i="0" u="none" strike="noStrike" kern="1200" cap="none" baseline="0" noProof="0" dirty="0">
              <a:latin typeface="Arial"/>
              <a:cs typeface="Arial"/>
            </a:rPr>
            <a:t>Tipos</a:t>
          </a:r>
        </a:p>
      </dsp:txBody>
      <dsp:txXfrm>
        <a:off x="3239169" y="1107145"/>
        <a:ext cx="951760" cy="621614"/>
      </dsp:txXfrm>
    </dsp:sp>
    <dsp:sp modelId="{C6E0F5F0-9776-4B46-BA7B-4A5DF4ADE990}">
      <dsp:nvSpPr>
        <dsp:cNvPr id="0" name=""/>
        <dsp:cNvSpPr/>
      </dsp:nvSpPr>
      <dsp:spPr>
        <a:xfrm>
          <a:off x="1783695" y="1748098"/>
          <a:ext cx="1931354" cy="264116"/>
        </a:xfrm>
        <a:custGeom>
          <a:avLst/>
          <a:gdLst/>
          <a:ahLst/>
          <a:cxnLst/>
          <a:rect l="0" t="0" r="0" b="0"/>
          <a:pathLst>
            <a:path>
              <a:moveTo>
                <a:pt x="1931354" y="0"/>
              </a:moveTo>
              <a:lnTo>
                <a:pt x="1931354" y="132058"/>
              </a:lnTo>
              <a:lnTo>
                <a:pt x="0" y="132058"/>
              </a:lnTo>
              <a:lnTo>
                <a:pt x="0" y="264116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25400" prstMaterial="plastic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9F3AB638-2818-42B3-A7F9-901A87C65D21}">
      <dsp:nvSpPr>
        <dsp:cNvPr id="0" name=""/>
        <dsp:cNvSpPr/>
      </dsp:nvSpPr>
      <dsp:spPr>
        <a:xfrm>
          <a:off x="1288476" y="2012215"/>
          <a:ext cx="990438" cy="66029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>
              <a:latin typeface="Arial"/>
            </a:rPr>
            <a:t>Genéricos</a:t>
          </a:r>
          <a:endParaRPr lang="en-US" sz="1000" kern="1200"/>
        </a:p>
      </dsp:txBody>
      <dsp:txXfrm>
        <a:off x="1307815" y="2031554"/>
        <a:ext cx="951760" cy="621614"/>
      </dsp:txXfrm>
    </dsp:sp>
    <dsp:sp modelId="{8541E321-0F74-4DE1-9AD2-17171322BEA7}">
      <dsp:nvSpPr>
        <dsp:cNvPr id="0" name=""/>
        <dsp:cNvSpPr/>
      </dsp:nvSpPr>
      <dsp:spPr>
        <a:xfrm>
          <a:off x="496126" y="2672507"/>
          <a:ext cx="1287569" cy="264116"/>
        </a:xfrm>
        <a:custGeom>
          <a:avLst/>
          <a:gdLst/>
          <a:ahLst/>
          <a:cxnLst/>
          <a:rect l="0" t="0" r="0" b="0"/>
          <a:pathLst>
            <a:path>
              <a:moveTo>
                <a:pt x="1287569" y="0"/>
              </a:moveTo>
              <a:lnTo>
                <a:pt x="1287569" y="132058"/>
              </a:lnTo>
              <a:lnTo>
                <a:pt x="0" y="132058"/>
              </a:lnTo>
              <a:lnTo>
                <a:pt x="0" y="264116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25400" prstMaterial="plastic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2B036C0F-7F56-4FAE-A7E7-261AAC5A2881}">
      <dsp:nvSpPr>
        <dsp:cNvPr id="0" name=""/>
        <dsp:cNvSpPr/>
      </dsp:nvSpPr>
      <dsp:spPr>
        <a:xfrm>
          <a:off x="906" y="2936624"/>
          <a:ext cx="990438" cy="660292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>
              <a:latin typeface="Arial"/>
            </a:rPr>
            <a:t>Conocidos</a:t>
          </a:r>
          <a:endParaRPr lang="en-US" sz="1000" kern="1200"/>
        </a:p>
      </dsp:txBody>
      <dsp:txXfrm>
        <a:off x="20245" y="2955963"/>
        <a:ext cx="951760" cy="621614"/>
      </dsp:txXfrm>
    </dsp:sp>
    <dsp:sp modelId="{3BA1C4EA-5EAF-4961-A358-A5016646FC92}">
      <dsp:nvSpPr>
        <dsp:cNvPr id="0" name=""/>
        <dsp:cNvSpPr/>
      </dsp:nvSpPr>
      <dsp:spPr>
        <a:xfrm>
          <a:off x="1737975" y="2672507"/>
          <a:ext cx="91440" cy="26411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64116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25400" prstMaterial="plastic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B08B7143-7594-4E4F-A65E-3EF64FB745F0}">
      <dsp:nvSpPr>
        <dsp:cNvPr id="0" name=""/>
        <dsp:cNvSpPr/>
      </dsp:nvSpPr>
      <dsp:spPr>
        <a:xfrm>
          <a:off x="1288476" y="2936624"/>
          <a:ext cx="990438" cy="660292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>
              <a:latin typeface="Arial"/>
            </a:rPr>
            <a:t>Predecibles</a:t>
          </a:r>
          <a:endParaRPr lang="en-US" sz="1000" kern="1200"/>
        </a:p>
      </dsp:txBody>
      <dsp:txXfrm>
        <a:off x="1307815" y="2955963"/>
        <a:ext cx="951760" cy="621614"/>
      </dsp:txXfrm>
    </dsp:sp>
    <dsp:sp modelId="{7315301D-09EA-4ACF-8823-969DF7662DDA}">
      <dsp:nvSpPr>
        <dsp:cNvPr id="0" name=""/>
        <dsp:cNvSpPr/>
      </dsp:nvSpPr>
      <dsp:spPr>
        <a:xfrm>
          <a:off x="1783695" y="2672507"/>
          <a:ext cx="1287569" cy="2641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2058"/>
              </a:lnTo>
              <a:lnTo>
                <a:pt x="1287569" y="132058"/>
              </a:lnTo>
              <a:lnTo>
                <a:pt x="1287569" y="264116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25400" prstMaterial="plastic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45DBE95E-E566-4DC5-83FB-6E2E9E098B1F}">
      <dsp:nvSpPr>
        <dsp:cNvPr id="0" name=""/>
        <dsp:cNvSpPr/>
      </dsp:nvSpPr>
      <dsp:spPr>
        <a:xfrm>
          <a:off x="2576046" y="2936624"/>
          <a:ext cx="990438" cy="660292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latin typeface="Arial"/>
            </a:rPr>
            <a:t>Impredecibles</a:t>
          </a:r>
          <a:endParaRPr lang="en-US" sz="1000" kern="1200" dirty="0"/>
        </a:p>
      </dsp:txBody>
      <dsp:txXfrm>
        <a:off x="2595385" y="2955963"/>
        <a:ext cx="951760" cy="621614"/>
      </dsp:txXfrm>
    </dsp:sp>
    <dsp:sp modelId="{AC1E6558-D5EE-4FB0-914C-85C1BEC697BB}">
      <dsp:nvSpPr>
        <dsp:cNvPr id="0" name=""/>
        <dsp:cNvSpPr/>
      </dsp:nvSpPr>
      <dsp:spPr>
        <a:xfrm>
          <a:off x="3715049" y="1748098"/>
          <a:ext cx="1931354" cy="2641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2058"/>
              </a:lnTo>
              <a:lnTo>
                <a:pt x="1931354" y="132058"/>
              </a:lnTo>
              <a:lnTo>
                <a:pt x="1931354" y="264116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25400" prstMaterial="plastic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1A72E8F1-4664-4A73-90AB-E9BA2F206FD1}">
      <dsp:nvSpPr>
        <dsp:cNvPr id="0" name=""/>
        <dsp:cNvSpPr/>
      </dsp:nvSpPr>
      <dsp:spPr>
        <a:xfrm>
          <a:off x="5151185" y="2012215"/>
          <a:ext cx="990438" cy="66029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>
              <a:latin typeface="Arial"/>
            </a:rPr>
            <a:t>Específicos</a:t>
          </a:r>
          <a:endParaRPr lang="en-US" sz="1000" kern="1200"/>
        </a:p>
      </dsp:txBody>
      <dsp:txXfrm>
        <a:off x="5170524" y="2031554"/>
        <a:ext cx="951760" cy="621614"/>
      </dsp:txXfrm>
    </dsp:sp>
    <dsp:sp modelId="{DFF3BB73-13B9-4E6E-A833-CC7B05B7125A}">
      <dsp:nvSpPr>
        <dsp:cNvPr id="0" name=""/>
        <dsp:cNvSpPr/>
      </dsp:nvSpPr>
      <dsp:spPr>
        <a:xfrm>
          <a:off x="4358834" y="2672507"/>
          <a:ext cx="1287569" cy="264116"/>
        </a:xfrm>
        <a:custGeom>
          <a:avLst/>
          <a:gdLst/>
          <a:ahLst/>
          <a:cxnLst/>
          <a:rect l="0" t="0" r="0" b="0"/>
          <a:pathLst>
            <a:path>
              <a:moveTo>
                <a:pt x="1287569" y="0"/>
              </a:moveTo>
              <a:lnTo>
                <a:pt x="1287569" y="132058"/>
              </a:lnTo>
              <a:lnTo>
                <a:pt x="0" y="132058"/>
              </a:lnTo>
              <a:lnTo>
                <a:pt x="0" y="264116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25400" prstMaterial="plastic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88A2A602-78D2-4005-AE10-1C59E6F5F587}">
      <dsp:nvSpPr>
        <dsp:cNvPr id="0" name=""/>
        <dsp:cNvSpPr/>
      </dsp:nvSpPr>
      <dsp:spPr>
        <a:xfrm>
          <a:off x="3863615" y="2936624"/>
          <a:ext cx="990438" cy="660292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>
              <a:latin typeface="Arial"/>
            </a:rPr>
            <a:t>Conocidos</a:t>
          </a:r>
        </a:p>
      </dsp:txBody>
      <dsp:txXfrm>
        <a:off x="3882954" y="2955963"/>
        <a:ext cx="951760" cy="621614"/>
      </dsp:txXfrm>
    </dsp:sp>
    <dsp:sp modelId="{60F81FBD-5881-46A6-8C35-655E87E32D06}">
      <dsp:nvSpPr>
        <dsp:cNvPr id="0" name=""/>
        <dsp:cNvSpPr/>
      </dsp:nvSpPr>
      <dsp:spPr>
        <a:xfrm>
          <a:off x="5600684" y="2672507"/>
          <a:ext cx="91440" cy="26411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64116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25400" prstMaterial="plastic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05683DC7-859C-48C0-B36E-15BC3DE803CA}">
      <dsp:nvSpPr>
        <dsp:cNvPr id="0" name=""/>
        <dsp:cNvSpPr/>
      </dsp:nvSpPr>
      <dsp:spPr>
        <a:xfrm>
          <a:off x="5151185" y="2936624"/>
          <a:ext cx="990438" cy="660292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latin typeface="Arial"/>
            </a:rPr>
            <a:t>Predecibles </a:t>
          </a:r>
        </a:p>
      </dsp:txBody>
      <dsp:txXfrm>
        <a:off x="5170524" y="2955963"/>
        <a:ext cx="951760" cy="621614"/>
      </dsp:txXfrm>
    </dsp:sp>
    <dsp:sp modelId="{F0CACE73-7248-48E4-AF0B-95EBB1EC2BB0}">
      <dsp:nvSpPr>
        <dsp:cNvPr id="0" name=""/>
        <dsp:cNvSpPr/>
      </dsp:nvSpPr>
      <dsp:spPr>
        <a:xfrm>
          <a:off x="5646404" y="2672507"/>
          <a:ext cx="1287569" cy="2641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2058"/>
              </a:lnTo>
              <a:lnTo>
                <a:pt x="1287569" y="132058"/>
              </a:lnTo>
              <a:lnTo>
                <a:pt x="1287569" y="264116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25400" prstMaterial="plastic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1750ECEF-FA66-4009-BD27-6C2527A52CF5}">
      <dsp:nvSpPr>
        <dsp:cNvPr id="0" name=""/>
        <dsp:cNvSpPr/>
      </dsp:nvSpPr>
      <dsp:spPr>
        <a:xfrm>
          <a:off x="6438754" y="2936624"/>
          <a:ext cx="990438" cy="660292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latin typeface="Arial"/>
            </a:rPr>
            <a:t>Impredecibles</a:t>
          </a:r>
        </a:p>
      </dsp:txBody>
      <dsp:txXfrm>
        <a:off x="6458093" y="2955963"/>
        <a:ext cx="951760" cy="6216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PieProcess">
  <dgm:title val=""/>
  <dgm:desc val=""/>
  <dgm:catLst>
    <dgm:cat type="list" pri="8600"/>
    <dgm:cat type="process" pri="4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One val="branch"/>
      <dgm:animLvl val="lvl"/>
    </dgm:varLst>
    <dgm:choose name="Name1">
      <dgm:if name="Name2" func="var" arg="dir" op="equ" val="norm">
        <dgm:alg type="lin">
          <dgm:param type="linDir" val="fromL"/>
        </dgm:alg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" val="65"/>
      <dgm:constr type="primFontSz" for="des" forName="Child" refType="primFontSz" refFor="des" refForName="Parent" op="lte"/>
      <dgm:constr type="w" for="ch" forName="composite" refType="w"/>
      <dgm:constr type="h" for="ch" forName="composite" refType="h"/>
      <dgm:constr type="w" for="ch" forName="ParentComposite" refType="w" fact="0.5"/>
      <dgm:constr type="h" for="ch" forName="ParentComposite" refType="h"/>
      <dgm:constr type="w" for="ch" forName="negSibTrans" refType="h" refFor="ch" refForName="composite" fact="-0.075"/>
      <dgm:constr type="w" for="ch" forName="sibTrans" refType="w" refFor="ch" refForName="composite" fact="0.0425"/>
    </dgm:constrLst>
    <dgm:forEach name="nodesForEach" axis="ch" ptType="node" cnt="7">
      <dgm:layoutNode name="ParentComposite">
        <dgm:alg type="composite">
          <dgm:param type="ar" val="0.25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Parent" refType="w" fact="0"/>
              <dgm:constr type="t" for="ch" forName="Parent" refType="h" fact="0.275"/>
              <dgm:constr type="w" for="ch" forName="Parent" refType="w" fact="0.6"/>
              <dgm:constr type="h" for="ch" forName="Parent" refType="h" fact="0.725"/>
              <dgm:constr type="l" for="ch" forName="Chord" refType="w" fact="0"/>
              <dgm:constr type="t" for="ch" forName="Chord" refType="h" fact="0"/>
              <dgm:constr type="w" for="ch" forName="Chord" refType="w"/>
              <dgm:constr type="h" for="ch" forName="Chord" refType="h" fact="0.25"/>
              <dgm:constr type="l" for="ch" forName="Pie" refType="w" fact="0.1"/>
              <dgm:constr type="t" for="ch" forName="Pie" refType="h" fact="0.025"/>
              <dgm:constr type="w" for="ch" forName="Pie" refType="w" fact="0.8"/>
              <dgm:constr type="h" for="ch" forName="Pie" refType="h" fact="0.2"/>
            </dgm:constrLst>
          </dgm:if>
          <dgm:else name="Name6">
            <dgm:constrLst>
              <dgm:constr type="r" for="ch" forName="Parent" refType="w"/>
              <dgm:constr type="t" for="ch" forName="Parent" refType="h" fact="0.275"/>
              <dgm:constr type="w" for="ch" forName="Parent" refType="w" fact="0.6"/>
              <dgm:constr type="h" for="ch" forName="Parent" refType="h" fact="0.725"/>
              <dgm:constr type="r" for="ch" forName="Chord" refType="w"/>
              <dgm:constr type="t" for="ch" forName="Chord" refType="h" fact="0"/>
              <dgm:constr type="w" for="ch" forName="Chord" refType="w"/>
              <dgm:constr type="h" for="ch" forName="Chord" refType="h" fact="0.25"/>
              <dgm:constr type="r" for="ch" forName="Pie" refType="w" fact="0.9"/>
              <dgm:constr type="t" for="ch" forName="Pie" refType="h" fact="0.025"/>
              <dgm:constr type="w" for="ch" forName="Pie" refType="w" fact="0.8"/>
              <dgm:constr type="h" for="ch" forName="Pie" refType="h" fact="0.2"/>
            </dgm:constrLst>
          </dgm:else>
        </dgm:choose>
        <dgm:layoutNode name="Chord" styleLbl="bgShp">
          <dgm:alg type="sp"/>
          <dgm:choose name="Name7">
            <dgm:if name="Name8" func="var" arg="dir" op="equ" val="norm">
              <dgm:shape xmlns:r="http://schemas.openxmlformats.org/officeDocument/2006/relationships" type="chord" r:blip="">
                <dgm:adjLst>
                  <dgm:adj idx="1" val="80"/>
                  <dgm:adj idx="2" val="-80"/>
                </dgm:adjLst>
              </dgm:shape>
            </dgm:if>
            <dgm:else name="Name9">
              <dgm:shape xmlns:r="http://schemas.openxmlformats.org/officeDocument/2006/relationships" rot="180" type="chord" r:blip="">
                <dgm:adjLst>
                  <dgm:adj idx="1" val="80"/>
                  <dgm:adj idx="2" val="-80"/>
                </dgm:adjLst>
              </dgm:shape>
            </dgm:else>
          </dgm:choose>
          <dgm:presOf/>
        </dgm:layoutNode>
        <dgm:layoutNode name="Pie" styleLbl="alignNode1">
          <dgm:alg type="sp"/>
          <dgm:choose name="Name10">
            <dgm:if name="Name11" func="var" arg="dir" op="equ" val="norm">
              <dgm:choose name="Name12">
                <dgm:if name="Name13" axis="precedSib" ptType="node" func="cnt" op="equ" val="0">
                  <dgm:choose name="Name14">
                    <dgm:if name="Name15" axis="followSib" ptType="node" func="cnt" op="equ" val="0">
                      <dgm:shape xmlns:r="http://schemas.openxmlformats.org/officeDocument/2006/relationships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16" axis="followSib" ptType="node" func="cnt" op="equ" val="1">
                      <dgm:shape xmlns:r="http://schemas.openxmlformats.org/officeDocument/2006/relationships" type="pie" r:blip="">
                        <dgm:adjLst>
                          <dgm:adj idx="1" val="180"/>
                          <dgm:adj idx="2" val="-90"/>
                        </dgm:adjLst>
                      </dgm:shape>
                    </dgm:if>
                    <dgm:if name="Name17" axis="followSib" ptType="node" func="cnt" op="equ" val="2">
                      <dgm:shape xmlns:r="http://schemas.openxmlformats.org/officeDocument/2006/relationships" type="pie" r:blip="">
                        <dgm:adjLst>
                          <dgm:adj idx="1" val="-150"/>
                          <dgm:adj idx="2" val="-90"/>
                        </dgm:adjLst>
                      </dgm:shape>
                    </dgm:if>
                    <dgm:if name="Name18" axis="followSib" ptType="node" func="cnt" op="equ" val="3">
                      <dgm:shape xmlns:r="http://schemas.openxmlformats.org/officeDocument/2006/relationships" type="pie" r:blip="">
                        <dgm:adjLst>
                          <dgm:adj idx="1" val="-135"/>
                          <dgm:adj idx="2" val="-90"/>
                        </dgm:adjLst>
                      </dgm:shape>
                    </dgm:if>
                    <dgm:if name="Name19" axis="followSib" ptType="node" func="cnt" op="equ" val="4">
                      <dgm:shape xmlns:r="http://schemas.openxmlformats.org/officeDocument/2006/relationships" type="pie" r:blip="">
                        <dgm:adjLst>
                          <dgm:adj idx="1" val="-126"/>
                          <dgm:adj idx="2" val="-90"/>
                        </dgm:adjLst>
                      </dgm:shape>
                    </dgm:if>
                    <dgm:if name="Name20" axis="followSib" ptType="node" func="cnt" op="equ" val="5">
                      <dgm:shape xmlns:r="http://schemas.openxmlformats.org/officeDocument/2006/relationships" type="pie" r:blip="">
                        <dgm:adjLst>
                          <dgm:adj idx="1" val="-120"/>
                          <dgm:adj idx="2" val="-90"/>
                        </dgm:adjLst>
                      </dgm:shape>
                    </dgm:if>
                    <dgm:else name="Name21">
                      <dgm:shape xmlns:r="http://schemas.openxmlformats.org/officeDocument/2006/relationships" type="pie" r:blip="">
                        <dgm:adjLst>
                          <dgm:adj idx="1" val="-115.7143"/>
                          <dgm:adj idx="2" val="-90"/>
                        </dgm:adjLst>
                      </dgm:shape>
                    </dgm:else>
                  </dgm:choose>
                </dgm:if>
                <dgm:if name="Name22" axis="precedSib" ptType="node" func="cnt" op="equ" val="1">
                  <dgm:choose name="Name23">
                    <dgm:if name="Name24" axis="followSib" ptType="node" func="cnt" op="equ" val="0">
                      <dgm:shape xmlns:r="http://schemas.openxmlformats.org/officeDocument/2006/relationships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25" axis="followSib" ptType="node" func="cnt" op="equ" val="1">
                      <dgm:shape xmlns:r="http://schemas.openxmlformats.org/officeDocument/2006/relationships" type="pie" r:blip="">
                        <dgm:adjLst>
                          <dgm:adj idx="1" val="150"/>
                          <dgm:adj idx="2" val="-90"/>
                        </dgm:adjLst>
                      </dgm:shape>
                    </dgm:if>
                    <dgm:if name="Name26" axis="followSib" ptType="node" func="cnt" op="equ" val="2">
                      <dgm:shape xmlns:r="http://schemas.openxmlformats.org/officeDocument/2006/relationships" type="pie" r:blip="">
                        <dgm:adjLst>
                          <dgm:adj idx="1" val="180"/>
                          <dgm:adj idx="2" val="-90"/>
                        </dgm:adjLst>
                      </dgm:shape>
                    </dgm:if>
                    <dgm:if name="Name27" axis="followSib" ptType="node" func="cnt" op="equ" val="3">
                      <dgm:shape xmlns:r="http://schemas.openxmlformats.org/officeDocument/2006/relationships" type="pie" r:blip="">
                        <dgm:adjLst>
                          <dgm:adj idx="1" val="-162"/>
                          <dgm:adj idx="2" val="-90"/>
                        </dgm:adjLst>
                      </dgm:shape>
                    </dgm:if>
                    <dgm:if name="Name28" axis="followSib" ptType="node" func="cnt" op="equ" val="4">
                      <dgm:shape xmlns:r="http://schemas.openxmlformats.org/officeDocument/2006/relationships" type="pie" r:blip="">
                        <dgm:adjLst>
                          <dgm:adj idx="1" val="-150"/>
                          <dgm:adj idx="2" val="-90"/>
                        </dgm:adjLst>
                      </dgm:shape>
                    </dgm:if>
                    <dgm:else name="Name29">
                      <dgm:shape xmlns:r="http://schemas.openxmlformats.org/officeDocument/2006/relationships" type="pie" r:blip="">
                        <dgm:adjLst>
                          <dgm:adj idx="1" val="-141.4286"/>
                          <dgm:adj idx="2" val="-90"/>
                        </dgm:adjLst>
                      </dgm:shape>
                    </dgm:else>
                  </dgm:choose>
                </dgm:if>
                <dgm:if name="Name30" axis="precedSib" ptType="node" func="cnt" op="equ" val="2">
                  <dgm:choose name="Name31">
                    <dgm:if name="Name32" axis="followSib" ptType="node" func="cnt" op="equ" val="0">
                      <dgm:shape xmlns:r="http://schemas.openxmlformats.org/officeDocument/2006/relationships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33" axis="followSib" ptType="node" func="cnt" op="equ" val="1">
                      <dgm:shape xmlns:r="http://schemas.openxmlformats.org/officeDocument/2006/relationships" type="pie" r:blip="">
                        <dgm:adjLst>
                          <dgm:adj idx="1" val="135"/>
                          <dgm:adj idx="2" val="-90"/>
                        </dgm:adjLst>
                      </dgm:shape>
                    </dgm:if>
                    <dgm:if name="Name34" axis="followSib" ptType="node" func="cnt" op="equ" val="2">
                      <dgm:shape xmlns:r="http://schemas.openxmlformats.org/officeDocument/2006/relationships" type="pie" r:blip="">
                        <dgm:adjLst>
                          <dgm:adj idx="1" val="162"/>
                          <dgm:adj idx="2" val="-90"/>
                        </dgm:adjLst>
                      </dgm:shape>
                    </dgm:if>
                    <dgm:if name="Name35" axis="followSib" ptType="node" func="cnt" op="equ" val="3">
                      <dgm:shape xmlns:r="http://schemas.openxmlformats.org/officeDocument/2006/relationships" type="pie" r:blip="">
                        <dgm:adjLst>
                          <dgm:adj idx="1" val="180"/>
                          <dgm:adj idx="2" val="-90"/>
                        </dgm:adjLst>
                      </dgm:shape>
                    </dgm:if>
                    <dgm:else name="Name36">
                      <dgm:shape xmlns:r="http://schemas.openxmlformats.org/officeDocument/2006/relationships" type="pie" r:blip="">
                        <dgm:adjLst>
                          <dgm:adj idx="1" val="-167.1429"/>
                          <dgm:adj idx="2" val="-90"/>
                        </dgm:adjLst>
                      </dgm:shape>
                    </dgm:else>
                  </dgm:choose>
                </dgm:if>
                <dgm:if name="Name37" axis="precedSib" ptType="node" func="cnt" op="equ" val="3">
                  <dgm:choose name="Name38">
                    <dgm:if name="Name39" axis="followSib" ptType="node" func="cnt" op="equ" val="0">
                      <dgm:shape xmlns:r="http://schemas.openxmlformats.org/officeDocument/2006/relationships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40" axis="followSib" ptType="node" func="cnt" op="equ" val="1">
                      <dgm:shape xmlns:r="http://schemas.openxmlformats.org/officeDocument/2006/relationships" type="pie" r:blip="">
                        <dgm:adjLst>
                          <dgm:adj idx="1" val="126"/>
                          <dgm:adj idx="2" val="-90"/>
                        </dgm:adjLst>
                      </dgm:shape>
                    </dgm:if>
                    <dgm:if name="Name41" axis="followSib" ptType="node" func="cnt" op="equ" val="2">
                      <dgm:shape xmlns:r="http://schemas.openxmlformats.org/officeDocument/2006/relationships" type="pie" r:blip="">
                        <dgm:adjLst>
                          <dgm:adj idx="1" val="150"/>
                          <dgm:adj idx="2" val="-90"/>
                        </dgm:adjLst>
                      </dgm:shape>
                    </dgm:if>
                    <dgm:else name="Name42">
                      <dgm:shape xmlns:r="http://schemas.openxmlformats.org/officeDocument/2006/relationships" type="pie" r:blip="">
                        <dgm:adjLst>
                          <dgm:adj idx="1" val="167.1429"/>
                          <dgm:adj idx="2" val="-90"/>
                        </dgm:adjLst>
                      </dgm:shape>
                    </dgm:else>
                  </dgm:choose>
                </dgm:if>
                <dgm:if name="Name43" axis="precedSib" ptType="node" func="cnt" op="equ" val="4">
                  <dgm:choose name="Name44">
                    <dgm:if name="Name45" axis="followSib" ptType="node" func="cnt" op="equ" val="0">
                      <dgm:shape xmlns:r="http://schemas.openxmlformats.org/officeDocument/2006/relationships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46" axis="followSib" ptType="node" func="cnt" op="equ" val="1">
                      <dgm:shape xmlns:r="http://schemas.openxmlformats.org/officeDocument/2006/relationships" type="pie" r:blip="">
                        <dgm:adjLst>
                          <dgm:adj idx="1" val="120"/>
                          <dgm:adj idx="2" val="-90"/>
                        </dgm:adjLst>
                      </dgm:shape>
                    </dgm:if>
                    <dgm:else name="Name47">
                      <dgm:shape xmlns:r="http://schemas.openxmlformats.org/officeDocument/2006/relationships" type="pie" r:blip="">
                        <dgm:adjLst>
                          <dgm:adj idx="1" val="141.4286"/>
                          <dgm:adj idx="2" val="-90"/>
                        </dgm:adjLst>
                      </dgm:shape>
                    </dgm:else>
                  </dgm:choose>
                </dgm:if>
                <dgm:if name="Name48" axis="precedSib" ptType="node" func="cnt" op="equ" val="5">
                  <dgm:choose name="Name49">
                    <dgm:if name="Name50" axis="followSib" ptType="node" func="cnt" op="equ" val="0">
                      <dgm:shape xmlns:r="http://schemas.openxmlformats.org/officeDocument/2006/relationships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else name="Name51">
                      <dgm:shape xmlns:r="http://schemas.openxmlformats.org/officeDocument/2006/relationships" type="pie" r:blip="">
                        <dgm:adjLst>
                          <dgm:adj idx="1" val="115.7143"/>
                          <dgm:adj idx="2" val="-90"/>
                        </dgm:adjLst>
                      </dgm:shape>
                    </dgm:else>
                  </dgm:choose>
                </dgm:if>
                <dgm:else name="Name52">
                  <dgm:shape xmlns:r="http://schemas.openxmlformats.org/officeDocument/2006/relationships" type="pie" r:blip="">
                    <dgm:adjLst>
                      <dgm:adj idx="1" val="90"/>
                      <dgm:adj idx="2" val="-90"/>
                    </dgm:adjLst>
                  </dgm:shape>
                </dgm:else>
              </dgm:choose>
            </dgm:if>
            <dgm:else name="Name53">
              <dgm:choose name="Name54">
                <dgm:if name="Name55" axis="precedSib" ptType="node" func="cnt" op="equ" val="0">
                  <dgm:choose name="Name56">
                    <dgm:if name="Name57" axis="followSib" ptType="node" func="cnt" op="equ" val="0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58" axis="followSib" ptType="node" func="cnt" op="equ" val="1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80"/>
                        </dgm:adjLst>
                      </dgm:shape>
                    </dgm:if>
                    <dgm:if name="Name59" axis="followSib" ptType="node" func="cnt" op="equ" val="2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50"/>
                        </dgm:adjLst>
                      </dgm:shape>
                    </dgm:if>
                    <dgm:if name="Name60" axis="followSib" ptType="node" func="cnt" op="equ" val="3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35"/>
                        </dgm:adjLst>
                      </dgm:shape>
                    </dgm:if>
                    <dgm:if name="Name61" axis="followSib" ptType="node" func="cnt" op="equ" val="4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26"/>
                        </dgm:adjLst>
                      </dgm:shape>
                    </dgm:if>
                    <dgm:if name="Name62" axis="followSib" ptType="node" func="cnt" op="equ" val="5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20"/>
                        </dgm:adjLst>
                      </dgm:shape>
                    </dgm:if>
                    <dgm:else name="Name63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15.7143"/>
                        </dgm:adjLst>
                      </dgm:shape>
                    </dgm:else>
                  </dgm:choose>
                </dgm:if>
                <dgm:if name="Name64" axis="precedSib" ptType="node" func="cnt" op="equ" val="1">
                  <dgm:choose name="Name65">
                    <dgm:if name="Name66" axis="followSib" ptType="node" func="cnt" op="equ" val="0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67" axis="followSib" ptType="node" func="cnt" op="equ" val="1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150"/>
                        </dgm:adjLst>
                      </dgm:shape>
                    </dgm:if>
                    <dgm:if name="Name68" axis="followSib" ptType="node" func="cnt" op="equ" val="2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80"/>
                        </dgm:adjLst>
                      </dgm:shape>
                    </dgm:if>
                    <dgm:if name="Name69" axis="followSib" ptType="node" func="cnt" op="equ" val="3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62"/>
                        </dgm:adjLst>
                      </dgm:shape>
                    </dgm:if>
                    <dgm:if name="Name70" axis="followSib" ptType="node" func="cnt" op="equ" val="4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50"/>
                        </dgm:adjLst>
                      </dgm:shape>
                    </dgm:if>
                    <dgm:else name="Name71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41.4286"/>
                        </dgm:adjLst>
                      </dgm:shape>
                    </dgm:else>
                  </dgm:choose>
                </dgm:if>
                <dgm:if name="Name72" axis="precedSib" ptType="node" func="cnt" op="equ" val="2">
                  <dgm:choose name="Name73">
                    <dgm:if name="Name74" axis="followSib" ptType="node" func="cnt" op="equ" val="0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75" axis="followSib" ptType="node" func="cnt" op="equ" val="1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135"/>
                        </dgm:adjLst>
                      </dgm:shape>
                    </dgm:if>
                    <dgm:if name="Name76" axis="followSib" ptType="node" func="cnt" op="equ" val="2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162"/>
                        </dgm:adjLst>
                      </dgm:shape>
                    </dgm:if>
                    <dgm:if name="Name77" axis="followSib" ptType="node" func="cnt" op="equ" val="3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80"/>
                        </dgm:adjLst>
                      </dgm:shape>
                    </dgm:if>
                    <dgm:else name="Name78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67.1429"/>
                        </dgm:adjLst>
                      </dgm:shape>
                    </dgm:else>
                  </dgm:choose>
                </dgm:if>
                <dgm:if name="Name79" axis="precedSib" ptType="node" func="cnt" op="equ" val="3">
                  <dgm:choose name="Name80">
                    <dgm:if name="Name81" axis="followSib" ptType="node" func="cnt" op="equ" val="0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82" axis="followSib" ptType="node" func="cnt" op="equ" val="1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126"/>
                        </dgm:adjLst>
                      </dgm:shape>
                    </dgm:if>
                    <dgm:if name="Name83" axis="followSib" ptType="node" func="cnt" op="equ" val="2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150"/>
                        </dgm:adjLst>
                      </dgm:shape>
                    </dgm:if>
                    <dgm:else name="Name84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167.1429"/>
                        </dgm:adjLst>
                      </dgm:shape>
                    </dgm:else>
                  </dgm:choose>
                </dgm:if>
                <dgm:if name="Name85" axis="precedSib" ptType="node" func="cnt" op="equ" val="4">
                  <dgm:choose name="Name86">
                    <dgm:if name="Name87" axis="followSib" ptType="node" func="cnt" op="equ" val="0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88" axis="followSib" ptType="node" func="cnt" op="equ" val="1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120"/>
                        </dgm:adjLst>
                      </dgm:shape>
                    </dgm:if>
                    <dgm:else name="Name89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141.4286"/>
                        </dgm:adjLst>
                      </dgm:shape>
                    </dgm:else>
                  </dgm:choose>
                </dgm:if>
                <dgm:if name="Name90" axis="precedSib" ptType="node" func="cnt" op="equ" val="5">
                  <dgm:choose name="Name91">
                    <dgm:if name="Name92" axis="followSib" ptType="node" func="cnt" op="equ" val="0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else name="Name93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115.7143"/>
                        </dgm:adjLst>
                      </dgm:shape>
                    </dgm:else>
                  </dgm:choose>
                </dgm:if>
                <dgm:else name="Name94">
                  <dgm:shape xmlns:r="http://schemas.openxmlformats.org/officeDocument/2006/relationships" rot="180" type="pie" r:blip="">
                    <dgm:adjLst>
                      <dgm:adj idx="1" val="90"/>
                      <dgm:adj idx="2" val="-90"/>
                    </dgm:adjLst>
                  </dgm:shape>
                </dgm:else>
              </dgm:choose>
            </dgm:else>
          </dgm:choose>
          <dgm:presOf/>
        </dgm:layoutNode>
        <dgm:layoutNode name="Parent" styleLbl="revTx">
          <dgm:varLst>
            <dgm:chMax val="1"/>
            <dgm:chPref val="1"/>
            <dgm:bulletEnabled val="1"/>
          </dgm:varLst>
          <dgm:choose name="Name95">
            <dgm:if name="Name96" func="var" arg="dir" op="equ" val="norm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  <dgm:param type="txAnchorVert" val="b"/>
                <dgm:param type="autoTxRot" val="grav"/>
              </dgm:alg>
            </dgm:if>
            <dgm:else name="Name97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  <dgm:param type="txAnchorVert" val="b"/>
                <dgm:param type="autoTxRot" val="grav"/>
              </dgm:alg>
            </dgm:else>
          </dgm:choose>
          <dgm:choose name="Name98">
            <dgm:if name="Name99" func="var" arg="dir" op="equ" val="norm">
              <dgm:shape xmlns:r="http://schemas.openxmlformats.org/officeDocument/2006/relationships" rot="-90" type="rect" r:blip="">
                <dgm:adjLst/>
              </dgm:shape>
            </dgm:if>
            <dgm:else name="Name100">
              <dgm:shape xmlns:r="http://schemas.openxmlformats.org/officeDocument/2006/relationships" rot="90" type="rect" r:blip="">
                <dgm:adjLst/>
              </dgm:shape>
            </dgm:else>
          </dgm:choose>
          <dgm:presOf axis="self" ptType="node"/>
          <dgm:constrLst>
            <dgm:constr type="lMarg" refType="primFontSz" fact="0"/>
            <dgm:constr type="rMarg" refType="primFontSz" fact="0"/>
            <dgm:constr type="tMarg" refType="primFontSz" fact="0"/>
            <dgm:constr type="bMarg" refType="primFontSz" fact="0"/>
          </dgm:constrLst>
          <dgm:ruleLst>
            <dgm:rule type="primFontSz" val="5" fact="NaN" max="NaN"/>
          </dgm:ruleLst>
        </dgm:layoutNode>
      </dgm:layoutNode>
      <dgm:choose name="Name101">
        <dgm:if name="Name102" axis="ch" ptType="node" func="cnt" op="gte" val="1">
          <dgm:forEach name="negSibTransForEach" axis="ch" ptType="sibTrans" hideLastTrans="0" cnt="1">
            <dgm:layoutNode name="negSibTrans">
              <dgm:alg type="sp"/>
              <dgm:shape xmlns:r="http://schemas.openxmlformats.org/officeDocument/2006/relationships" r:blip="">
                <dgm:adjLst/>
              </dgm:shape>
            </dgm:layoutNode>
          </dgm:forEach>
          <dgm:layoutNode name="composite">
            <dgm:alg type="composite">
              <dgm:param type="ar" val="0.5"/>
            </dgm:alg>
            <dgm:shape xmlns:r="http://schemas.openxmlformats.org/officeDocument/2006/relationships" r:blip="">
              <dgm:adjLst/>
            </dgm:shape>
            <dgm:choose name="Name103">
              <dgm:if name="Name104" func="var" arg="dir" op="equ" val="norm">
                <dgm:constrLst>
                  <dgm:constr type="l" for="ch" forName="Child" refType="w" fact="0"/>
                  <dgm:constr type="t" for="ch" forName="Child" refType="h" fact="0"/>
                  <dgm:constr type="w" for="ch" forName="Child" refType="w"/>
                  <dgm:constr type="h" for="ch" forName="Child" refType="h"/>
                </dgm:constrLst>
              </dgm:if>
              <dgm:else name="Name105">
                <dgm:constrLst>
                  <dgm:constr type="r" for="ch" forName="Child" refType="w"/>
                  <dgm:constr type="t" for="ch" forName="Child" refType="h" fact="0"/>
                  <dgm:constr type="w" for="ch" forName="Child" refType="w"/>
                  <dgm:constr type="h" for="ch" forName="Child" refType="h"/>
                </dgm:constrLst>
              </dgm:else>
            </dgm:choose>
            <dgm:ruleLst/>
            <dgm:layoutNode name="Child" styleLbl="revTx">
              <dgm:varLst>
                <dgm:chMax val="0"/>
                <dgm:chPref val="0"/>
                <dgm:bulletEnabled val="1"/>
              </dgm:varLst>
              <dgm:choose name="Name106">
                <dgm:if name="Name107" func="var" arg="dir" op="equ" val="norm">
                  <dgm:alg type="tx">
                    <dgm:param type="parTxLTRAlign" val="l"/>
                    <dgm:param type="parTxRTLAlign" val="r"/>
                    <dgm:param type="txAnchorVert" val="t"/>
                  </dgm:alg>
                </dgm:if>
                <dgm:else name="Name108">
                  <dgm:alg type="tx">
                    <dgm:param type="parTxLTRAlign" val="r"/>
                    <dgm:param type="parTxRTLAlign" val="l"/>
                    <dgm:param type="txAnchorVert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"/>
                <dgm:constr type="rMarg" refType="primFontSz" fact="0"/>
                <dgm:constr type="tMarg" refType="primFontSz" fact="0"/>
                <dgm:constr type="bMarg" refType="primFontSz" fact="0"/>
              </dgm:constrLst>
              <dgm:ruleLst>
                <dgm:rule type="primFontSz" val="5" fact="NaN" max="NaN"/>
              </dgm:ruleLst>
            </dgm:layoutNode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</dgm:layoutNode>
          </dgm:forEach>
        </dgm:if>
        <dgm:else name="Name109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6">
  <dgm:title val=""/>
  <dgm:desc val=""/>
  <dgm:catLst>
    <dgm:cat type="3D" pri="11600"/>
  </dgm:catLst>
  <dgm:scene3d>
    <a:camera prst="perspectiveRelaxedModerately" zoom="92000"/>
    <a:lightRig rig="balanced" dir="t">
      <a:rot lat="0" lon="0" rev="12700000"/>
    </a:lightRig>
  </dgm:scene3d>
  <dgm:styleLbl name="node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5400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54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5400" prstMaterial="plastic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75000" prstMaterial="plastic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2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3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4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0400" extrusionH="12700" prstMaterial="plastic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s-ES" sz="1800" b="0" strike="noStrike" spc="-1">
                <a:solidFill>
                  <a:srgbClr val="000000"/>
                </a:solidFill>
                <a:latin typeface="Calibri Light"/>
              </a:rPr>
              <a:t>Pulse para desplazar la página</a:t>
            </a:r>
          </a:p>
        </p:txBody>
      </p:sp>
      <p:sp>
        <p:nvSpPr>
          <p:cNvPr id="1380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s-ES" sz="2000" b="0" strike="noStrike" spc="-1">
                <a:latin typeface="Arial"/>
              </a:rPr>
              <a:t>Pulse para editar el formato de las notas</a:t>
            </a:r>
          </a:p>
        </p:txBody>
      </p:sp>
      <p:sp>
        <p:nvSpPr>
          <p:cNvPr id="1381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s-ES" sz="1400" b="0" strike="noStrike" spc="-1">
                <a:latin typeface="Times New Roman"/>
              </a:rPr>
              <a:t>&lt;cabecera&gt;</a:t>
            </a:r>
          </a:p>
        </p:txBody>
      </p:sp>
      <p:sp>
        <p:nvSpPr>
          <p:cNvPr id="1382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es-ES" sz="1400" b="0" strike="noStrike" spc="-1">
                <a:latin typeface="Times New Roman"/>
              </a:rPr>
              <a:t>&lt;fecha/hora&gt;</a:t>
            </a:r>
          </a:p>
        </p:txBody>
      </p:sp>
      <p:sp>
        <p:nvSpPr>
          <p:cNvPr id="1383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es-ES" sz="1400" b="0" strike="noStrike" spc="-1">
                <a:latin typeface="Times New Roman"/>
              </a:rPr>
              <a:t>&lt;pie de página&gt;</a:t>
            </a:r>
          </a:p>
        </p:txBody>
      </p:sp>
      <p:sp>
        <p:nvSpPr>
          <p:cNvPr id="1384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C45E2362-22A2-4F0D-906A-752C8392C616}" type="slidenum">
              <a:rPr lang="es-ES" sz="1400" b="0" strike="noStrike" spc="-1">
                <a:latin typeface="Times New Roman"/>
              </a:rPr>
              <a:t>‹#›</a:t>
            </a:fld>
            <a:endParaRPr lang="es-E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98838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</p:spPr>
      </p:sp>
      <p:sp>
        <p:nvSpPr>
          <p:cNvPr id="1605" name="PlaceHolder 2"/>
          <p:cNvSpPr>
            <a:spLocks noGrp="1"/>
          </p:cNvSpPr>
          <p:nvPr>
            <p:ph type="body"/>
          </p:nvPr>
        </p:nvSpPr>
        <p:spPr>
          <a:xfrm>
            <a:off x="679680" y="4690440"/>
            <a:ext cx="5437800" cy="444312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1606" name="TextShape 3"/>
          <p:cNvSpPr txBox="1"/>
          <p:nvPr/>
        </p:nvSpPr>
        <p:spPr>
          <a:xfrm>
            <a:off x="3850560" y="9378720"/>
            <a:ext cx="2945160" cy="49320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A336C144-62C0-4C67-9341-6B9D9F159FF6}" type="slidenum">
              <a:rPr lang="es-E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lang="es-E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" name="TextShape 1"/>
          <p:cNvSpPr txBox="1"/>
          <p:nvPr/>
        </p:nvSpPr>
        <p:spPr>
          <a:xfrm>
            <a:off x="0" y="0"/>
            <a:ext cx="2945160" cy="49320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s-E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Ingeniería de Software II. Fac. de Informática. UNLP.</a:t>
            </a:r>
            <a:endParaRPr lang="es-ES" sz="1200" b="0" strike="noStrike" spc="-1">
              <a:latin typeface="Times New Roman"/>
            </a:endParaRPr>
          </a:p>
        </p:txBody>
      </p:sp>
      <p:sp>
        <p:nvSpPr>
          <p:cNvPr id="1608" name="TextShape 2"/>
          <p:cNvSpPr txBox="1"/>
          <p:nvPr/>
        </p:nvSpPr>
        <p:spPr>
          <a:xfrm>
            <a:off x="3850560" y="0"/>
            <a:ext cx="2945160" cy="49320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algn="r">
              <a:lnSpc>
                <a:spcPct val="100000"/>
              </a:lnSpc>
            </a:pPr>
            <a:r>
              <a:rPr lang="es-ES" sz="1200" b="0" strike="noStrike" spc="-1">
                <a:latin typeface="Times New Roman"/>
              </a:rPr>
              <a:t>2008</a:t>
            </a:r>
          </a:p>
        </p:txBody>
      </p:sp>
      <p:sp>
        <p:nvSpPr>
          <p:cNvPr id="1609" name="TextShape 3"/>
          <p:cNvSpPr txBox="1"/>
          <p:nvPr/>
        </p:nvSpPr>
        <p:spPr>
          <a:xfrm>
            <a:off x="0" y="9378720"/>
            <a:ext cx="2945160" cy="49320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>
              <a:lnSpc>
                <a:spcPct val="100000"/>
              </a:lnSpc>
            </a:pPr>
            <a:r>
              <a:rPr lang="es-ES" sz="1200" b="0" strike="noStrike" spc="-1">
                <a:latin typeface="Times New Roman"/>
              </a:rPr>
              <a:t>Lic. Patricia M. Pesado.</a:t>
            </a:r>
          </a:p>
        </p:txBody>
      </p:sp>
      <p:sp>
        <p:nvSpPr>
          <p:cNvPr id="1610" name="TextShape 4"/>
          <p:cNvSpPr txBox="1"/>
          <p:nvPr/>
        </p:nvSpPr>
        <p:spPr>
          <a:xfrm>
            <a:off x="3850560" y="9378720"/>
            <a:ext cx="2945160" cy="49320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136B625A-50C6-45D7-9E2E-9AFE068EAAD7}" type="slidenum">
              <a:rPr lang="es-ES" sz="1200" b="0" strike="noStrike" spc="-1">
                <a:latin typeface="Times New Roman"/>
              </a:rPr>
              <a:t>4</a:t>
            </a:fld>
            <a:endParaRPr lang="es-ES" sz="1200" b="0" strike="noStrike" spc="-1">
              <a:latin typeface="Times New Roman"/>
            </a:endParaRPr>
          </a:p>
        </p:txBody>
      </p:sp>
      <p:sp>
        <p:nvSpPr>
          <p:cNvPr id="1611" name="PlaceHolder 5"/>
          <p:cNvSpPr>
            <a:spLocks noGrp="1" noRot="1" noChangeAspect="1"/>
          </p:cNvSpPr>
          <p:nvPr>
            <p:ph type="sldImg"/>
          </p:nvPr>
        </p:nvSpPr>
        <p:spPr>
          <a:xfrm>
            <a:off x="930275" y="741363"/>
            <a:ext cx="4937125" cy="3702050"/>
          </a:xfrm>
          <a:prstGeom prst="rect">
            <a:avLst/>
          </a:prstGeom>
        </p:spPr>
      </p:sp>
      <p:sp>
        <p:nvSpPr>
          <p:cNvPr id="1612" name="PlaceHolder 6"/>
          <p:cNvSpPr>
            <a:spLocks noGrp="1"/>
          </p:cNvSpPr>
          <p:nvPr>
            <p:ph type="body"/>
          </p:nvPr>
        </p:nvSpPr>
        <p:spPr>
          <a:xfrm>
            <a:off x="679680" y="4690440"/>
            <a:ext cx="5437800" cy="444312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9" name="TextShape 1"/>
          <p:cNvSpPr txBox="1"/>
          <p:nvPr/>
        </p:nvSpPr>
        <p:spPr>
          <a:xfrm>
            <a:off x="0" y="0"/>
            <a:ext cx="2945160" cy="49320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s-E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Ingeniería de Software II. Fac. de Informática. UNLP.</a:t>
            </a:r>
            <a:endParaRPr lang="es-ES" sz="1200" b="0" strike="noStrike" spc="-1">
              <a:latin typeface="Times New Roman"/>
            </a:endParaRPr>
          </a:p>
        </p:txBody>
      </p:sp>
      <p:sp>
        <p:nvSpPr>
          <p:cNvPr id="1620" name="TextShape 2"/>
          <p:cNvSpPr txBox="1"/>
          <p:nvPr/>
        </p:nvSpPr>
        <p:spPr>
          <a:xfrm>
            <a:off x="3850560" y="0"/>
            <a:ext cx="2945160" cy="49320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algn="r">
              <a:lnSpc>
                <a:spcPct val="100000"/>
              </a:lnSpc>
            </a:pPr>
            <a:r>
              <a:rPr lang="es-ES" sz="1200" b="0" strike="noStrike" spc="-1">
                <a:latin typeface="Times New Roman"/>
              </a:rPr>
              <a:t>2008</a:t>
            </a:r>
          </a:p>
        </p:txBody>
      </p:sp>
      <p:sp>
        <p:nvSpPr>
          <p:cNvPr id="1621" name="TextShape 3"/>
          <p:cNvSpPr txBox="1"/>
          <p:nvPr/>
        </p:nvSpPr>
        <p:spPr>
          <a:xfrm>
            <a:off x="0" y="9378720"/>
            <a:ext cx="2945160" cy="49320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>
              <a:lnSpc>
                <a:spcPct val="100000"/>
              </a:lnSpc>
            </a:pPr>
            <a:r>
              <a:rPr lang="es-ES" sz="1200" b="0" strike="noStrike" spc="-1">
                <a:latin typeface="Times New Roman"/>
              </a:rPr>
              <a:t>Lic. Patricia M. Pesado.</a:t>
            </a:r>
          </a:p>
        </p:txBody>
      </p:sp>
      <p:sp>
        <p:nvSpPr>
          <p:cNvPr id="1622" name="TextShape 4"/>
          <p:cNvSpPr txBox="1"/>
          <p:nvPr/>
        </p:nvSpPr>
        <p:spPr>
          <a:xfrm>
            <a:off x="3850560" y="9378720"/>
            <a:ext cx="2945160" cy="49320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8BCB2E11-41BA-41D8-B22F-4894194304FF}" type="slidenum">
              <a:rPr lang="es-ES" sz="1200" b="0" strike="noStrike" spc="-1">
                <a:latin typeface="Times New Roman"/>
              </a:rPr>
              <a:t>19</a:t>
            </a:fld>
            <a:endParaRPr lang="es-ES" sz="1200" b="0" strike="noStrike" spc="-1">
              <a:latin typeface="Times New Roman"/>
            </a:endParaRPr>
          </a:p>
        </p:txBody>
      </p:sp>
      <p:sp>
        <p:nvSpPr>
          <p:cNvPr id="1623" name="PlaceHolder 5"/>
          <p:cNvSpPr>
            <a:spLocks noGrp="1" noRot="1" noChangeAspect="1"/>
          </p:cNvSpPr>
          <p:nvPr>
            <p:ph type="sldImg"/>
          </p:nvPr>
        </p:nvSpPr>
        <p:spPr>
          <a:xfrm>
            <a:off x="931863" y="741363"/>
            <a:ext cx="4935537" cy="3702050"/>
          </a:xfrm>
          <a:prstGeom prst="rect">
            <a:avLst/>
          </a:prstGeom>
        </p:spPr>
      </p:sp>
      <p:sp>
        <p:nvSpPr>
          <p:cNvPr id="1624" name="PlaceHolder 6"/>
          <p:cNvSpPr>
            <a:spLocks noGrp="1"/>
          </p:cNvSpPr>
          <p:nvPr>
            <p:ph type="body"/>
          </p:nvPr>
        </p:nvSpPr>
        <p:spPr>
          <a:xfrm>
            <a:off x="679320" y="4691160"/>
            <a:ext cx="5438520" cy="444312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5" name="TextShape 1"/>
          <p:cNvSpPr txBox="1"/>
          <p:nvPr/>
        </p:nvSpPr>
        <p:spPr>
          <a:xfrm>
            <a:off x="0" y="0"/>
            <a:ext cx="2945160" cy="49320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s-E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Ingeniería de Software II. Fac. de Informática. UNLP.</a:t>
            </a:r>
            <a:endParaRPr lang="es-ES" sz="1200" b="0" strike="noStrike" spc="-1">
              <a:latin typeface="Times New Roman"/>
            </a:endParaRPr>
          </a:p>
        </p:txBody>
      </p:sp>
      <p:sp>
        <p:nvSpPr>
          <p:cNvPr id="1626" name="TextShape 2"/>
          <p:cNvSpPr txBox="1"/>
          <p:nvPr/>
        </p:nvSpPr>
        <p:spPr>
          <a:xfrm>
            <a:off x="3850560" y="0"/>
            <a:ext cx="2945160" cy="49320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algn="r">
              <a:lnSpc>
                <a:spcPct val="100000"/>
              </a:lnSpc>
            </a:pPr>
            <a:r>
              <a:rPr lang="es-ES" sz="1200" b="0" strike="noStrike" spc="-1">
                <a:latin typeface="Times New Roman"/>
              </a:rPr>
              <a:t>2008</a:t>
            </a:r>
          </a:p>
        </p:txBody>
      </p:sp>
      <p:sp>
        <p:nvSpPr>
          <p:cNvPr id="1627" name="TextShape 3"/>
          <p:cNvSpPr txBox="1"/>
          <p:nvPr/>
        </p:nvSpPr>
        <p:spPr>
          <a:xfrm>
            <a:off x="0" y="9378720"/>
            <a:ext cx="2945160" cy="49320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>
              <a:lnSpc>
                <a:spcPct val="100000"/>
              </a:lnSpc>
            </a:pPr>
            <a:r>
              <a:rPr lang="es-ES" sz="1200" b="0" strike="noStrike" spc="-1">
                <a:latin typeface="Times New Roman"/>
              </a:rPr>
              <a:t>Lic. Patricia M. Pesado.</a:t>
            </a:r>
          </a:p>
        </p:txBody>
      </p:sp>
      <p:sp>
        <p:nvSpPr>
          <p:cNvPr id="1628" name="TextShape 4"/>
          <p:cNvSpPr txBox="1"/>
          <p:nvPr/>
        </p:nvSpPr>
        <p:spPr>
          <a:xfrm>
            <a:off x="3850560" y="9378720"/>
            <a:ext cx="2945160" cy="49320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8729D1B4-E590-4253-8F33-E7AEA1689A82}" type="slidenum">
              <a:rPr lang="es-ES" sz="1200" b="0" strike="noStrike" spc="-1">
                <a:latin typeface="Times New Roman"/>
              </a:rPr>
              <a:t>20</a:t>
            </a:fld>
            <a:endParaRPr lang="es-ES" sz="1200" b="0" strike="noStrike" spc="-1">
              <a:latin typeface="Times New Roman"/>
            </a:endParaRPr>
          </a:p>
        </p:txBody>
      </p:sp>
      <p:sp>
        <p:nvSpPr>
          <p:cNvPr id="1629" name="PlaceHolder 5"/>
          <p:cNvSpPr>
            <a:spLocks noGrp="1" noRot="1" noChangeAspect="1"/>
          </p:cNvSpPr>
          <p:nvPr>
            <p:ph type="sldImg"/>
          </p:nvPr>
        </p:nvSpPr>
        <p:spPr>
          <a:xfrm>
            <a:off x="931863" y="741363"/>
            <a:ext cx="4935537" cy="3702050"/>
          </a:xfrm>
          <a:prstGeom prst="rect">
            <a:avLst/>
          </a:prstGeom>
        </p:spPr>
      </p:sp>
      <p:sp>
        <p:nvSpPr>
          <p:cNvPr id="1630" name="PlaceHolder 6"/>
          <p:cNvSpPr>
            <a:spLocks noGrp="1"/>
          </p:cNvSpPr>
          <p:nvPr>
            <p:ph type="body"/>
          </p:nvPr>
        </p:nvSpPr>
        <p:spPr>
          <a:xfrm>
            <a:off x="679320" y="4691160"/>
            <a:ext cx="5438520" cy="444312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1" name="TextShape 1"/>
          <p:cNvSpPr txBox="1"/>
          <p:nvPr/>
        </p:nvSpPr>
        <p:spPr>
          <a:xfrm>
            <a:off x="0" y="0"/>
            <a:ext cx="2945160" cy="49320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s-E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Ingeniería de Software II. Fac. de Informática. UNLP.</a:t>
            </a:r>
            <a:endParaRPr lang="es-ES" sz="1200" b="0" strike="noStrike" spc="-1">
              <a:latin typeface="Times New Roman"/>
            </a:endParaRPr>
          </a:p>
        </p:txBody>
      </p:sp>
      <p:sp>
        <p:nvSpPr>
          <p:cNvPr id="1632" name="TextShape 2"/>
          <p:cNvSpPr txBox="1"/>
          <p:nvPr/>
        </p:nvSpPr>
        <p:spPr>
          <a:xfrm>
            <a:off x="3850560" y="0"/>
            <a:ext cx="2945160" cy="49320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algn="r">
              <a:lnSpc>
                <a:spcPct val="100000"/>
              </a:lnSpc>
            </a:pPr>
            <a:r>
              <a:rPr lang="es-ES" sz="1200" b="0" strike="noStrike" spc="-1">
                <a:latin typeface="Times New Roman"/>
              </a:rPr>
              <a:t>2008</a:t>
            </a:r>
          </a:p>
        </p:txBody>
      </p:sp>
      <p:sp>
        <p:nvSpPr>
          <p:cNvPr id="1633" name="TextShape 3"/>
          <p:cNvSpPr txBox="1"/>
          <p:nvPr/>
        </p:nvSpPr>
        <p:spPr>
          <a:xfrm>
            <a:off x="0" y="9378720"/>
            <a:ext cx="2945160" cy="49320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>
              <a:lnSpc>
                <a:spcPct val="100000"/>
              </a:lnSpc>
            </a:pPr>
            <a:r>
              <a:rPr lang="es-ES" sz="1200" b="0" strike="noStrike" spc="-1">
                <a:latin typeface="Times New Roman"/>
              </a:rPr>
              <a:t>Lic. Patricia M. Pesado.</a:t>
            </a:r>
          </a:p>
        </p:txBody>
      </p:sp>
      <p:sp>
        <p:nvSpPr>
          <p:cNvPr id="1634" name="TextShape 4"/>
          <p:cNvSpPr txBox="1"/>
          <p:nvPr/>
        </p:nvSpPr>
        <p:spPr>
          <a:xfrm>
            <a:off x="3850560" y="9378720"/>
            <a:ext cx="2945160" cy="49320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093FAE34-652C-4C9B-BBC7-EDDDB26B2223}" type="slidenum">
              <a:rPr lang="es-ES" sz="1200" b="0" strike="noStrike" spc="-1">
                <a:latin typeface="Times New Roman"/>
              </a:rPr>
              <a:t>21</a:t>
            </a:fld>
            <a:endParaRPr lang="es-ES" sz="1200" b="0" strike="noStrike" spc="-1">
              <a:latin typeface="Times New Roman"/>
            </a:endParaRPr>
          </a:p>
        </p:txBody>
      </p:sp>
      <p:sp>
        <p:nvSpPr>
          <p:cNvPr id="1635" name="PlaceHolder 5"/>
          <p:cNvSpPr>
            <a:spLocks noGrp="1" noRot="1" noChangeAspect="1"/>
          </p:cNvSpPr>
          <p:nvPr>
            <p:ph type="sldImg"/>
          </p:nvPr>
        </p:nvSpPr>
        <p:spPr>
          <a:xfrm>
            <a:off x="931863" y="741363"/>
            <a:ext cx="4935537" cy="3702050"/>
          </a:xfrm>
          <a:prstGeom prst="rect">
            <a:avLst/>
          </a:prstGeom>
        </p:spPr>
      </p:sp>
      <p:sp>
        <p:nvSpPr>
          <p:cNvPr id="1636" name="PlaceHolder 6"/>
          <p:cNvSpPr>
            <a:spLocks noGrp="1"/>
          </p:cNvSpPr>
          <p:nvPr>
            <p:ph type="body"/>
          </p:nvPr>
        </p:nvSpPr>
        <p:spPr>
          <a:xfrm>
            <a:off x="679320" y="4691160"/>
            <a:ext cx="5438520" cy="444312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30275" y="741363"/>
            <a:ext cx="4937125" cy="3702050"/>
          </a:xfrm>
          <a:prstGeom prst="rect">
            <a:avLst/>
          </a:prstGeom>
        </p:spPr>
      </p:sp>
      <p:sp>
        <p:nvSpPr>
          <p:cNvPr id="1644" name="PlaceHolder 2"/>
          <p:cNvSpPr>
            <a:spLocks noGrp="1"/>
          </p:cNvSpPr>
          <p:nvPr>
            <p:ph type="body"/>
          </p:nvPr>
        </p:nvSpPr>
        <p:spPr>
          <a:xfrm>
            <a:off x="679680" y="4690440"/>
            <a:ext cx="5437800" cy="444312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1645" name="TextShape 3"/>
          <p:cNvSpPr txBox="1"/>
          <p:nvPr/>
        </p:nvSpPr>
        <p:spPr>
          <a:xfrm>
            <a:off x="3850560" y="9378720"/>
            <a:ext cx="2945160" cy="49320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69FAD0C1-7FFA-4122-A2DA-3F03892CC328}" type="slidenum">
              <a:rPr lang="es-E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24</a:t>
            </a:fld>
            <a:endParaRPr lang="es-E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3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3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3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3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3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3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3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3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3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3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3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3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3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3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3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3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3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3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3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3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3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3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3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9.xml"/></Relationships>
</file>

<file path=ppt/slideLayouts/_rels/slideLayout3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507600" y="1998000"/>
            <a:ext cx="3497400" cy="179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507600" y="3965760"/>
            <a:ext cx="3497400" cy="179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PlaceHolder 1"/>
          <p:cNvSpPr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445" name="PlaceHolder 2"/>
          <p:cNvSpPr>
            <a:spLocks noGrp="1"/>
          </p:cNvSpPr>
          <p:nvPr>
            <p:ph type="body"/>
          </p:nvPr>
        </p:nvSpPr>
        <p:spPr>
          <a:xfrm>
            <a:off x="507600" y="1998000"/>
            <a:ext cx="1706400" cy="3767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446" name="PlaceHolder 3"/>
          <p:cNvSpPr>
            <a:spLocks noGrp="1"/>
          </p:cNvSpPr>
          <p:nvPr>
            <p:ph type="body"/>
          </p:nvPr>
        </p:nvSpPr>
        <p:spPr>
          <a:xfrm>
            <a:off x="2299680" y="1998000"/>
            <a:ext cx="1706400" cy="3767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PlaceHolder 1"/>
          <p:cNvSpPr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 Light"/>
            </a:endParaRPr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PlaceHolder 1"/>
          <p:cNvSpPr>
            <a:spLocks noGrp="1"/>
          </p:cNvSpPr>
          <p:nvPr>
            <p:ph type="subTitle"/>
          </p:nvPr>
        </p:nvSpPr>
        <p:spPr>
          <a:xfrm>
            <a:off x="467640" y="499680"/>
            <a:ext cx="8104680" cy="5901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PlaceHolder 1"/>
          <p:cNvSpPr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450" name="PlaceHolder 2"/>
          <p:cNvSpPr>
            <a:spLocks noGrp="1"/>
          </p:cNvSpPr>
          <p:nvPr>
            <p:ph type="body"/>
          </p:nvPr>
        </p:nvSpPr>
        <p:spPr>
          <a:xfrm>
            <a:off x="507600" y="1998000"/>
            <a:ext cx="1706400" cy="179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451" name="PlaceHolder 3"/>
          <p:cNvSpPr>
            <a:spLocks noGrp="1"/>
          </p:cNvSpPr>
          <p:nvPr>
            <p:ph type="body"/>
          </p:nvPr>
        </p:nvSpPr>
        <p:spPr>
          <a:xfrm>
            <a:off x="2299680" y="1998000"/>
            <a:ext cx="1706400" cy="3767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452" name="PlaceHolder 4"/>
          <p:cNvSpPr>
            <a:spLocks noGrp="1"/>
          </p:cNvSpPr>
          <p:nvPr>
            <p:ph type="body"/>
          </p:nvPr>
        </p:nvSpPr>
        <p:spPr>
          <a:xfrm>
            <a:off x="507600" y="3965760"/>
            <a:ext cx="1706400" cy="179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PlaceHolder 1"/>
          <p:cNvSpPr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454" name="PlaceHolder 2"/>
          <p:cNvSpPr>
            <a:spLocks noGrp="1"/>
          </p:cNvSpPr>
          <p:nvPr>
            <p:ph type="body"/>
          </p:nvPr>
        </p:nvSpPr>
        <p:spPr>
          <a:xfrm>
            <a:off x="507600" y="1998000"/>
            <a:ext cx="1706400" cy="3767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455" name="PlaceHolder 3"/>
          <p:cNvSpPr>
            <a:spLocks noGrp="1"/>
          </p:cNvSpPr>
          <p:nvPr>
            <p:ph type="body"/>
          </p:nvPr>
        </p:nvSpPr>
        <p:spPr>
          <a:xfrm>
            <a:off x="2299680" y="1998000"/>
            <a:ext cx="1706400" cy="179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456" name="PlaceHolder 4"/>
          <p:cNvSpPr>
            <a:spLocks noGrp="1"/>
          </p:cNvSpPr>
          <p:nvPr>
            <p:ph type="body"/>
          </p:nvPr>
        </p:nvSpPr>
        <p:spPr>
          <a:xfrm>
            <a:off x="2299680" y="3965760"/>
            <a:ext cx="1706400" cy="179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PlaceHolder 1"/>
          <p:cNvSpPr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458" name="PlaceHolder 2"/>
          <p:cNvSpPr>
            <a:spLocks noGrp="1"/>
          </p:cNvSpPr>
          <p:nvPr>
            <p:ph type="body"/>
          </p:nvPr>
        </p:nvSpPr>
        <p:spPr>
          <a:xfrm>
            <a:off x="507600" y="1998000"/>
            <a:ext cx="1706400" cy="179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459" name="PlaceHolder 3"/>
          <p:cNvSpPr>
            <a:spLocks noGrp="1"/>
          </p:cNvSpPr>
          <p:nvPr>
            <p:ph type="body"/>
          </p:nvPr>
        </p:nvSpPr>
        <p:spPr>
          <a:xfrm>
            <a:off x="2299680" y="1998000"/>
            <a:ext cx="1706400" cy="179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460" name="PlaceHolder 4"/>
          <p:cNvSpPr>
            <a:spLocks noGrp="1"/>
          </p:cNvSpPr>
          <p:nvPr>
            <p:ph type="body"/>
          </p:nvPr>
        </p:nvSpPr>
        <p:spPr>
          <a:xfrm>
            <a:off x="507600" y="3965760"/>
            <a:ext cx="3497400" cy="179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PlaceHolder 1"/>
          <p:cNvSpPr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462" name="PlaceHolder 2"/>
          <p:cNvSpPr>
            <a:spLocks noGrp="1"/>
          </p:cNvSpPr>
          <p:nvPr>
            <p:ph type="body"/>
          </p:nvPr>
        </p:nvSpPr>
        <p:spPr>
          <a:xfrm>
            <a:off x="507600" y="1998000"/>
            <a:ext cx="3497400" cy="179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463" name="PlaceHolder 3"/>
          <p:cNvSpPr>
            <a:spLocks noGrp="1"/>
          </p:cNvSpPr>
          <p:nvPr>
            <p:ph type="body"/>
          </p:nvPr>
        </p:nvSpPr>
        <p:spPr>
          <a:xfrm>
            <a:off x="507600" y="3965760"/>
            <a:ext cx="3497400" cy="179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PlaceHolder 1"/>
          <p:cNvSpPr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465" name="PlaceHolder 2"/>
          <p:cNvSpPr>
            <a:spLocks noGrp="1"/>
          </p:cNvSpPr>
          <p:nvPr>
            <p:ph type="body"/>
          </p:nvPr>
        </p:nvSpPr>
        <p:spPr>
          <a:xfrm>
            <a:off x="507600" y="1998000"/>
            <a:ext cx="1706400" cy="179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466" name="PlaceHolder 3"/>
          <p:cNvSpPr>
            <a:spLocks noGrp="1"/>
          </p:cNvSpPr>
          <p:nvPr>
            <p:ph type="body"/>
          </p:nvPr>
        </p:nvSpPr>
        <p:spPr>
          <a:xfrm>
            <a:off x="2299680" y="1998000"/>
            <a:ext cx="1706400" cy="179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467" name="PlaceHolder 4"/>
          <p:cNvSpPr>
            <a:spLocks noGrp="1"/>
          </p:cNvSpPr>
          <p:nvPr>
            <p:ph type="body"/>
          </p:nvPr>
        </p:nvSpPr>
        <p:spPr>
          <a:xfrm>
            <a:off x="507600" y="3965760"/>
            <a:ext cx="1706400" cy="179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468" name="PlaceHolder 5"/>
          <p:cNvSpPr>
            <a:spLocks noGrp="1"/>
          </p:cNvSpPr>
          <p:nvPr>
            <p:ph type="body"/>
          </p:nvPr>
        </p:nvSpPr>
        <p:spPr>
          <a:xfrm>
            <a:off x="2299680" y="3965760"/>
            <a:ext cx="1706400" cy="179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PlaceHolder 1"/>
          <p:cNvSpPr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470" name="PlaceHolder 2"/>
          <p:cNvSpPr>
            <a:spLocks noGrp="1"/>
          </p:cNvSpPr>
          <p:nvPr>
            <p:ph type="body"/>
          </p:nvPr>
        </p:nvSpPr>
        <p:spPr>
          <a:xfrm>
            <a:off x="507600" y="1998000"/>
            <a:ext cx="1126080" cy="179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471" name="PlaceHolder 3"/>
          <p:cNvSpPr>
            <a:spLocks noGrp="1"/>
          </p:cNvSpPr>
          <p:nvPr>
            <p:ph type="body"/>
          </p:nvPr>
        </p:nvSpPr>
        <p:spPr>
          <a:xfrm>
            <a:off x="1690200" y="1998000"/>
            <a:ext cx="1126080" cy="179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472" name="PlaceHolder 4"/>
          <p:cNvSpPr>
            <a:spLocks noGrp="1"/>
          </p:cNvSpPr>
          <p:nvPr>
            <p:ph type="body"/>
          </p:nvPr>
        </p:nvSpPr>
        <p:spPr>
          <a:xfrm>
            <a:off x="2873160" y="1998000"/>
            <a:ext cx="1126080" cy="179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473" name="PlaceHolder 5"/>
          <p:cNvSpPr>
            <a:spLocks noGrp="1"/>
          </p:cNvSpPr>
          <p:nvPr>
            <p:ph type="body"/>
          </p:nvPr>
        </p:nvSpPr>
        <p:spPr>
          <a:xfrm>
            <a:off x="507600" y="3965760"/>
            <a:ext cx="1126080" cy="179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474" name="PlaceHolder 6"/>
          <p:cNvSpPr>
            <a:spLocks noGrp="1"/>
          </p:cNvSpPr>
          <p:nvPr>
            <p:ph type="body"/>
          </p:nvPr>
        </p:nvSpPr>
        <p:spPr>
          <a:xfrm>
            <a:off x="1690200" y="3965760"/>
            <a:ext cx="1126080" cy="179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475" name="PlaceHolder 7"/>
          <p:cNvSpPr>
            <a:spLocks noGrp="1"/>
          </p:cNvSpPr>
          <p:nvPr>
            <p:ph type="body"/>
          </p:nvPr>
        </p:nvSpPr>
        <p:spPr>
          <a:xfrm>
            <a:off x="2873160" y="3965760"/>
            <a:ext cx="1126080" cy="179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507600" y="1998000"/>
            <a:ext cx="1706400" cy="179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2299680" y="1998000"/>
            <a:ext cx="1706400" cy="179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507600" y="3965760"/>
            <a:ext cx="1706400" cy="179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2299680" y="3965760"/>
            <a:ext cx="1706400" cy="179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PlaceHolder 1"/>
          <p:cNvSpPr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484" name="PlaceHolder 2"/>
          <p:cNvSpPr>
            <a:spLocks noGrp="1"/>
          </p:cNvSpPr>
          <p:nvPr>
            <p:ph type="subTitle"/>
          </p:nvPr>
        </p:nvSpPr>
        <p:spPr>
          <a:xfrm>
            <a:off x="507600" y="1998000"/>
            <a:ext cx="3497400" cy="37670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PlaceHolder 1"/>
          <p:cNvSpPr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486" name="PlaceHolder 2"/>
          <p:cNvSpPr>
            <a:spLocks noGrp="1"/>
          </p:cNvSpPr>
          <p:nvPr>
            <p:ph type="body"/>
          </p:nvPr>
        </p:nvSpPr>
        <p:spPr>
          <a:xfrm>
            <a:off x="507600" y="1998000"/>
            <a:ext cx="3497400" cy="3767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PlaceHolder 1"/>
          <p:cNvSpPr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488" name="PlaceHolder 2"/>
          <p:cNvSpPr>
            <a:spLocks noGrp="1"/>
          </p:cNvSpPr>
          <p:nvPr>
            <p:ph type="body"/>
          </p:nvPr>
        </p:nvSpPr>
        <p:spPr>
          <a:xfrm>
            <a:off x="507600" y="1998000"/>
            <a:ext cx="1706400" cy="3767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489" name="PlaceHolder 3"/>
          <p:cNvSpPr>
            <a:spLocks noGrp="1"/>
          </p:cNvSpPr>
          <p:nvPr>
            <p:ph type="body"/>
          </p:nvPr>
        </p:nvSpPr>
        <p:spPr>
          <a:xfrm>
            <a:off x="2299680" y="1998000"/>
            <a:ext cx="1706400" cy="3767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PlaceHolder 1"/>
          <p:cNvSpPr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 Light"/>
            </a:endParaRPr>
          </a:p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PlaceHolder 1"/>
          <p:cNvSpPr>
            <a:spLocks noGrp="1"/>
          </p:cNvSpPr>
          <p:nvPr>
            <p:ph type="subTitle"/>
          </p:nvPr>
        </p:nvSpPr>
        <p:spPr>
          <a:xfrm>
            <a:off x="467640" y="499680"/>
            <a:ext cx="8104680" cy="5901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PlaceHolder 1"/>
          <p:cNvSpPr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493" name="PlaceHolder 2"/>
          <p:cNvSpPr>
            <a:spLocks noGrp="1"/>
          </p:cNvSpPr>
          <p:nvPr>
            <p:ph type="body"/>
          </p:nvPr>
        </p:nvSpPr>
        <p:spPr>
          <a:xfrm>
            <a:off x="507600" y="1998000"/>
            <a:ext cx="1706400" cy="179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494" name="PlaceHolder 3"/>
          <p:cNvSpPr>
            <a:spLocks noGrp="1"/>
          </p:cNvSpPr>
          <p:nvPr>
            <p:ph type="body"/>
          </p:nvPr>
        </p:nvSpPr>
        <p:spPr>
          <a:xfrm>
            <a:off x="2299680" y="1998000"/>
            <a:ext cx="1706400" cy="3767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495" name="PlaceHolder 4"/>
          <p:cNvSpPr>
            <a:spLocks noGrp="1"/>
          </p:cNvSpPr>
          <p:nvPr>
            <p:ph type="body"/>
          </p:nvPr>
        </p:nvSpPr>
        <p:spPr>
          <a:xfrm>
            <a:off x="507600" y="3965760"/>
            <a:ext cx="1706400" cy="179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PlaceHolder 1"/>
          <p:cNvSpPr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497" name="PlaceHolder 2"/>
          <p:cNvSpPr>
            <a:spLocks noGrp="1"/>
          </p:cNvSpPr>
          <p:nvPr>
            <p:ph type="body"/>
          </p:nvPr>
        </p:nvSpPr>
        <p:spPr>
          <a:xfrm>
            <a:off x="507600" y="1998000"/>
            <a:ext cx="1706400" cy="3767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498" name="PlaceHolder 3"/>
          <p:cNvSpPr>
            <a:spLocks noGrp="1"/>
          </p:cNvSpPr>
          <p:nvPr>
            <p:ph type="body"/>
          </p:nvPr>
        </p:nvSpPr>
        <p:spPr>
          <a:xfrm>
            <a:off x="2299680" y="1998000"/>
            <a:ext cx="1706400" cy="179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499" name="PlaceHolder 4"/>
          <p:cNvSpPr>
            <a:spLocks noGrp="1"/>
          </p:cNvSpPr>
          <p:nvPr>
            <p:ph type="body"/>
          </p:nvPr>
        </p:nvSpPr>
        <p:spPr>
          <a:xfrm>
            <a:off x="2299680" y="3965760"/>
            <a:ext cx="1706400" cy="179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PlaceHolder 1"/>
          <p:cNvSpPr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501" name="PlaceHolder 2"/>
          <p:cNvSpPr>
            <a:spLocks noGrp="1"/>
          </p:cNvSpPr>
          <p:nvPr>
            <p:ph type="body"/>
          </p:nvPr>
        </p:nvSpPr>
        <p:spPr>
          <a:xfrm>
            <a:off x="507600" y="1998000"/>
            <a:ext cx="1706400" cy="179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502" name="PlaceHolder 3"/>
          <p:cNvSpPr>
            <a:spLocks noGrp="1"/>
          </p:cNvSpPr>
          <p:nvPr>
            <p:ph type="body"/>
          </p:nvPr>
        </p:nvSpPr>
        <p:spPr>
          <a:xfrm>
            <a:off x="2299680" y="1998000"/>
            <a:ext cx="1706400" cy="179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503" name="PlaceHolder 4"/>
          <p:cNvSpPr>
            <a:spLocks noGrp="1"/>
          </p:cNvSpPr>
          <p:nvPr>
            <p:ph type="body"/>
          </p:nvPr>
        </p:nvSpPr>
        <p:spPr>
          <a:xfrm>
            <a:off x="507600" y="3965760"/>
            <a:ext cx="3497400" cy="179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PlaceHolder 1"/>
          <p:cNvSpPr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505" name="PlaceHolder 2"/>
          <p:cNvSpPr>
            <a:spLocks noGrp="1"/>
          </p:cNvSpPr>
          <p:nvPr>
            <p:ph type="body"/>
          </p:nvPr>
        </p:nvSpPr>
        <p:spPr>
          <a:xfrm>
            <a:off x="507600" y="1998000"/>
            <a:ext cx="3497400" cy="179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506" name="PlaceHolder 3"/>
          <p:cNvSpPr>
            <a:spLocks noGrp="1"/>
          </p:cNvSpPr>
          <p:nvPr>
            <p:ph type="body"/>
          </p:nvPr>
        </p:nvSpPr>
        <p:spPr>
          <a:xfrm>
            <a:off x="507600" y="3965760"/>
            <a:ext cx="3497400" cy="179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PlaceHolder 1"/>
          <p:cNvSpPr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508" name="PlaceHolder 2"/>
          <p:cNvSpPr>
            <a:spLocks noGrp="1"/>
          </p:cNvSpPr>
          <p:nvPr>
            <p:ph type="body"/>
          </p:nvPr>
        </p:nvSpPr>
        <p:spPr>
          <a:xfrm>
            <a:off x="507600" y="1998000"/>
            <a:ext cx="1706400" cy="179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509" name="PlaceHolder 3"/>
          <p:cNvSpPr>
            <a:spLocks noGrp="1"/>
          </p:cNvSpPr>
          <p:nvPr>
            <p:ph type="body"/>
          </p:nvPr>
        </p:nvSpPr>
        <p:spPr>
          <a:xfrm>
            <a:off x="2299680" y="1998000"/>
            <a:ext cx="1706400" cy="179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510" name="PlaceHolder 4"/>
          <p:cNvSpPr>
            <a:spLocks noGrp="1"/>
          </p:cNvSpPr>
          <p:nvPr>
            <p:ph type="body"/>
          </p:nvPr>
        </p:nvSpPr>
        <p:spPr>
          <a:xfrm>
            <a:off x="507600" y="3965760"/>
            <a:ext cx="1706400" cy="179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511" name="PlaceHolder 5"/>
          <p:cNvSpPr>
            <a:spLocks noGrp="1"/>
          </p:cNvSpPr>
          <p:nvPr>
            <p:ph type="body"/>
          </p:nvPr>
        </p:nvSpPr>
        <p:spPr>
          <a:xfrm>
            <a:off x="2299680" y="3965760"/>
            <a:ext cx="1706400" cy="179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507600" y="1998000"/>
            <a:ext cx="1126080" cy="179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1690200" y="1998000"/>
            <a:ext cx="1126080" cy="179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body"/>
          </p:nvPr>
        </p:nvSpPr>
        <p:spPr>
          <a:xfrm>
            <a:off x="2873160" y="1998000"/>
            <a:ext cx="1126080" cy="179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body"/>
          </p:nvPr>
        </p:nvSpPr>
        <p:spPr>
          <a:xfrm>
            <a:off x="507600" y="3965760"/>
            <a:ext cx="1126080" cy="179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body"/>
          </p:nvPr>
        </p:nvSpPr>
        <p:spPr>
          <a:xfrm>
            <a:off x="1690200" y="3965760"/>
            <a:ext cx="1126080" cy="179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88" name="PlaceHolder 7"/>
          <p:cNvSpPr>
            <a:spLocks noGrp="1"/>
          </p:cNvSpPr>
          <p:nvPr>
            <p:ph type="body"/>
          </p:nvPr>
        </p:nvSpPr>
        <p:spPr>
          <a:xfrm>
            <a:off x="2873160" y="3965760"/>
            <a:ext cx="1126080" cy="179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PlaceHolder 1"/>
          <p:cNvSpPr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513" name="PlaceHolder 2"/>
          <p:cNvSpPr>
            <a:spLocks noGrp="1"/>
          </p:cNvSpPr>
          <p:nvPr>
            <p:ph type="body"/>
          </p:nvPr>
        </p:nvSpPr>
        <p:spPr>
          <a:xfrm>
            <a:off x="507600" y="1998000"/>
            <a:ext cx="1126080" cy="179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514" name="PlaceHolder 3"/>
          <p:cNvSpPr>
            <a:spLocks noGrp="1"/>
          </p:cNvSpPr>
          <p:nvPr>
            <p:ph type="body"/>
          </p:nvPr>
        </p:nvSpPr>
        <p:spPr>
          <a:xfrm>
            <a:off x="1690200" y="1998000"/>
            <a:ext cx="1126080" cy="179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515" name="PlaceHolder 4"/>
          <p:cNvSpPr>
            <a:spLocks noGrp="1"/>
          </p:cNvSpPr>
          <p:nvPr>
            <p:ph type="body"/>
          </p:nvPr>
        </p:nvSpPr>
        <p:spPr>
          <a:xfrm>
            <a:off x="2873160" y="1998000"/>
            <a:ext cx="1126080" cy="179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516" name="PlaceHolder 5"/>
          <p:cNvSpPr>
            <a:spLocks noGrp="1"/>
          </p:cNvSpPr>
          <p:nvPr>
            <p:ph type="body"/>
          </p:nvPr>
        </p:nvSpPr>
        <p:spPr>
          <a:xfrm>
            <a:off x="507600" y="3965760"/>
            <a:ext cx="1126080" cy="179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517" name="PlaceHolder 6"/>
          <p:cNvSpPr>
            <a:spLocks noGrp="1"/>
          </p:cNvSpPr>
          <p:nvPr>
            <p:ph type="body"/>
          </p:nvPr>
        </p:nvSpPr>
        <p:spPr>
          <a:xfrm>
            <a:off x="1690200" y="3965760"/>
            <a:ext cx="1126080" cy="179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518" name="PlaceHolder 7"/>
          <p:cNvSpPr>
            <a:spLocks noGrp="1"/>
          </p:cNvSpPr>
          <p:nvPr>
            <p:ph type="body"/>
          </p:nvPr>
        </p:nvSpPr>
        <p:spPr>
          <a:xfrm>
            <a:off x="2873160" y="3965760"/>
            <a:ext cx="1126080" cy="179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PlaceHolder 1"/>
          <p:cNvSpPr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527" name="PlaceHolder 2"/>
          <p:cNvSpPr>
            <a:spLocks noGrp="1"/>
          </p:cNvSpPr>
          <p:nvPr>
            <p:ph type="subTitle"/>
          </p:nvPr>
        </p:nvSpPr>
        <p:spPr>
          <a:xfrm>
            <a:off x="507600" y="1998000"/>
            <a:ext cx="3497400" cy="37670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PlaceHolder 1"/>
          <p:cNvSpPr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529" name="PlaceHolder 2"/>
          <p:cNvSpPr>
            <a:spLocks noGrp="1"/>
          </p:cNvSpPr>
          <p:nvPr>
            <p:ph type="body"/>
          </p:nvPr>
        </p:nvSpPr>
        <p:spPr>
          <a:xfrm>
            <a:off x="507600" y="1998000"/>
            <a:ext cx="3497400" cy="3767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</p:spTree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PlaceHolder 1"/>
          <p:cNvSpPr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531" name="PlaceHolder 2"/>
          <p:cNvSpPr>
            <a:spLocks noGrp="1"/>
          </p:cNvSpPr>
          <p:nvPr>
            <p:ph type="body"/>
          </p:nvPr>
        </p:nvSpPr>
        <p:spPr>
          <a:xfrm>
            <a:off x="507600" y="1998000"/>
            <a:ext cx="1706400" cy="3767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532" name="PlaceHolder 3"/>
          <p:cNvSpPr>
            <a:spLocks noGrp="1"/>
          </p:cNvSpPr>
          <p:nvPr>
            <p:ph type="body"/>
          </p:nvPr>
        </p:nvSpPr>
        <p:spPr>
          <a:xfrm>
            <a:off x="2299680" y="1998000"/>
            <a:ext cx="1706400" cy="3767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</p:spTree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PlaceHolder 1"/>
          <p:cNvSpPr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 Light"/>
            </a:endParaRPr>
          </a:p>
        </p:txBody>
      </p:sp>
    </p:spTree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PlaceHolder 1"/>
          <p:cNvSpPr>
            <a:spLocks noGrp="1"/>
          </p:cNvSpPr>
          <p:nvPr>
            <p:ph type="subTitle"/>
          </p:nvPr>
        </p:nvSpPr>
        <p:spPr>
          <a:xfrm>
            <a:off x="467640" y="499680"/>
            <a:ext cx="8104680" cy="5901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PlaceHolder 1"/>
          <p:cNvSpPr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536" name="PlaceHolder 2"/>
          <p:cNvSpPr>
            <a:spLocks noGrp="1"/>
          </p:cNvSpPr>
          <p:nvPr>
            <p:ph type="body"/>
          </p:nvPr>
        </p:nvSpPr>
        <p:spPr>
          <a:xfrm>
            <a:off x="507600" y="1998000"/>
            <a:ext cx="1706400" cy="179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537" name="PlaceHolder 3"/>
          <p:cNvSpPr>
            <a:spLocks noGrp="1"/>
          </p:cNvSpPr>
          <p:nvPr>
            <p:ph type="body"/>
          </p:nvPr>
        </p:nvSpPr>
        <p:spPr>
          <a:xfrm>
            <a:off x="2299680" y="1998000"/>
            <a:ext cx="1706400" cy="3767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538" name="PlaceHolder 4"/>
          <p:cNvSpPr>
            <a:spLocks noGrp="1"/>
          </p:cNvSpPr>
          <p:nvPr>
            <p:ph type="body"/>
          </p:nvPr>
        </p:nvSpPr>
        <p:spPr>
          <a:xfrm>
            <a:off x="507600" y="3965760"/>
            <a:ext cx="1706400" cy="179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</p:spTree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PlaceHolder 1"/>
          <p:cNvSpPr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540" name="PlaceHolder 2"/>
          <p:cNvSpPr>
            <a:spLocks noGrp="1"/>
          </p:cNvSpPr>
          <p:nvPr>
            <p:ph type="body"/>
          </p:nvPr>
        </p:nvSpPr>
        <p:spPr>
          <a:xfrm>
            <a:off x="507600" y="1998000"/>
            <a:ext cx="1706400" cy="3767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541" name="PlaceHolder 3"/>
          <p:cNvSpPr>
            <a:spLocks noGrp="1"/>
          </p:cNvSpPr>
          <p:nvPr>
            <p:ph type="body"/>
          </p:nvPr>
        </p:nvSpPr>
        <p:spPr>
          <a:xfrm>
            <a:off x="2299680" y="1998000"/>
            <a:ext cx="1706400" cy="179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542" name="PlaceHolder 4"/>
          <p:cNvSpPr>
            <a:spLocks noGrp="1"/>
          </p:cNvSpPr>
          <p:nvPr>
            <p:ph type="body"/>
          </p:nvPr>
        </p:nvSpPr>
        <p:spPr>
          <a:xfrm>
            <a:off x="2299680" y="3965760"/>
            <a:ext cx="1706400" cy="179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</p:spTree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PlaceHolder 1"/>
          <p:cNvSpPr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544" name="PlaceHolder 2"/>
          <p:cNvSpPr>
            <a:spLocks noGrp="1"/>
          </p:cNvSpPr>
          <p:nvPr>
            <p:ph type="body"/>
          </p:nvPr>
        </p:nvSpPr>
        <p:spPr>
          <a:xfrm>
            <a:off x="507600" y="1998000"/>
            <a:ext cx="1706400" cy="179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545" name="PlaceHolder 3"/>
          <p:cNvSpPr>
            <a:spLocks noGrp="1"/>
          </p:cNvSpPr>
          <p:nvPr>
            <p:ph type="body"/>
          </p:nvPr>
        </p:nvSpPr>
        <p:spPr>
          <a:xfrm>
            <a:off x="2299680" y="1998000"/>
            <a:ext cx="1706400" cy="179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546" name="PlaceHolder 4"/>
          <p:cNvSpPr>
            <a:spLocks noGrp="1"/>
          </p:cNvSpPr>
          <p:nvPr>
            <p:ph type="body"/>
          </p:nvPr>
        </p:nvSpPr>
        <p:spPr>
          <a:xfrm>
            <a:off x="507600" y="3965760"/>
            <a:ext cx="3497400" cy="179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PlaceHolder 1"/>
          <p:cNvSpPr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548" name="PlaceHolder 2"/>
          <p:cNvSpPr>
            <a:spLocks noGrp="1"/>
          </p:cNvSpPr>
          <p:nvPr>
            <p:ph type="body"/>
          </p:nvPr>
        </p:nvSpPr>
        <p:spPr>
          <a:xfrm>
            <a:off x="507600" y="1998000"/>
            <a:ext cx="3497400" cy="179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549" name="PlaceHolder 3"/>
          <p:cNvSpPr>
            <a:spLocks noGrp="1"/>
          </p:cNvSpPr>
          <p:nvPr>
            <p:ph type="body"/>
          </p:nvPr>
        </p:nvSpPr>
        <p:spPr>
          <a:xfrm>
            <a:off x="507600" y="3965760"/>
            <a:ext cx="3497400" cy="179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</p:spTree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PlaceHolder 1"/>
          <p:cNvSpPr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551" name="PlaceHolder 2"/>
          <p:cNvSpPr>
            <a:spLocks noGrp="1"/>
          </p:cNvSpPr>
          <p:nvPr>
            <p:ph type="body"/>
          </p:nvPr>
        </p:nvSpPr>
        <p:spPr>
          <a:xfrm>
            <a:off x="507600" y="1998000"/>
            <a:ext cx="1706400" cy="179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552" name="PlaceHolder 3"/>
          <p:cNvSpPr>
            <a:spLocks noGrp="1"/>
          </p:cNvSpPr>
          <p:nvPr>
            <p:ph type="body"/>
          </p:nvPr>
        </p:nvSpPr>
        <p:spPr>
          <a:xfrm>
            <a:off x="2299680" y="1998000"/>
            <a:ext cx="1706400" cy="179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553" name="PlaceHolder 4"/>
          <p:cNvSpPr>
            <a:spLocks noGrp="1"/>
          </p:cNvSpPr>
          <p:nvPr>
            <p:ph type="body"/>
          </p:nvPr>
        </p:nvSpPr>
        <p:spPr>
          <a:xfrm>
            <a:off x="507600" y="3965760"/>
            <a:ext cx="1706400" cy="179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554" name="PlaceHolder 5"/>
          <p:cNvSpPr>
            <a:spLocks noGrp="1"/>
          </p:cNvSpPr>
          <p:nvPr>
            <p:ph type="body"/>
          </p:nvPr>
        </p:nvSpPr>
        <p:spPr>
          <a:xfrm>
            <a:off x="2299680" y="3965760"/>
            <a:ext cx="1706400" cy="179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</p:spTree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PlaceHolder 1"/>
          <p:cNvSpPr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556" name="PlaceHolder 2"/>
          <p:cNvSpPr>
            <a:spLocks noGrp="1"/>
          </p:cNvSpPr>
          <p:nvPr>
            <p:ph type="body"/>
          </p:nvPr>
        </p:nvSpPr>
        <p:spPr>
          <a:xfrm>
            <a:off x="507600" y="1998000"/>
            <a:ext cx="1126080" cy="179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557" name="PlaceHolder 3"/>
          <p:cNvSpPr>
            <a:spLocks noGrp="1"/>
          </p:cNvSpPr>
          <p:nvPr>
            <p:ph type="body"/>
          </p:nvPr>
        </p:nvSpPr>
        <p:spPr>
          <a:xfrm>
            <a:off x="1690200" y="1998000"/>
            <a:ext cx="1126080" cy="179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558" name="PlaceHolder 4"/>
          <p:cNvSpPr>
            <a:spLocks noGrp="1"/>
          </p:cNvSpPr>
          <p:nvPr>
            <p:ph type="body"/>
          </p:nvPr>
        </p:nvSpPr>
        <p:spPr>
          <a:xfrm>
            <a:off x="2873160" y="1998000"/>
            <a:ext cx="1126080" cy="179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559" name="PlaceHolder 5"/>
          <p:cNvSpPr>
            <a:spLocks noGrp="1"/>
          </p:cNvSpPr>
          <p:nvPr>
            <p:ph type="body"/>
          </p:nvPr>
        </p:nvSpPr>
        <p:spPr>
          <a:xfrm>
            <a:off x="507600" y="3965760"/>
            <a:ext cx="1126080" cy="179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560" name="PlaceHolder 6"/>
          <p:cNvSpPr>
            <a:spLocks noGrp="1"/>
          </p:cNvSpPr>
          <p:nvPr>
            <p:ph type="body"/>
          </p:nvPr>
        </p:nvSpPr>
        <p:spPr>
          <a:xfrm>
            <a:off x="1690200" y="3965760"/>
            <a:ext cx="1126080" cy="179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561" name="PlaceHolder 7"/>
          <p:cNvSpPr>
            <a:spLocks noGrp="1"/>
          </p:cNvSpPr>
          <p:nvPr>
            <p:ph type="body"/>
          </p:nvPr>
        </p:nvSpPr>
        <p:spPr>
          <a:xfrm>
            <a:off x="2873160" y="3965760"/>
            <a:ext cx="1126080" cy="179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</p:spTree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PlaceHolder 1"/>
          <p:cNvSpPr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570" name="PlaceHolder 2"/>
          <p:cNvSpPr>
            <a:spLocks noGrp="1"/>
          </p:cNvSpPr>
          <p:nvPr>
            <p:ph type="subTitle"/>
          </p:nvPr>
        </p:nvSpPr>
        <p:spPr>
          <a:xfrm>
            <a:off x="507600" y="1998000"/>
            <a:ext cx="3497400" cy="37670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PlaceHolder 1"/>
          <p:cNvSpPr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572" name="PlaceHolder 2"/>
          <p:cNvSpPr>
            <a:spLocks noGrp="1"/>
          </p:cNvSpPr>
          <p:nvPr>
            <p:ph type="body"/>
          </p:nvPr>
        </p:nvSpPr>
        <p:spPr>
          <a:xfrm>
            <a:off x="507600" y="1998000"/>
            <a:ext cx="3497400" cy="3767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</p:spTree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PlaceHolder 1"/>
          <p:cNvSpPr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574" name="PlaceHolder 2"/>
          <p:cNvSpPr>
            <a:spLocks noGrp="1"/>
          </p:cNvSpPr>
          <p:nvPr>
            <p:ph type="body"/>
          </p:nvPr>
        </p:nvSpPr>
        <p:spPr>
          <a:xfrm>
            <a:off x="507600" y="1998000"/>
            <a:ext cx="1706400" cy="3767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575" name="PlaceHolder 3"/>
          <p:cNvSpPr>
            <a:spLocks noGrp="1"/>
          </p:cNvSpPr>
          <p:nvPr>
            <p:ph type="body"/>
          </p:nvPr>
        </p:nvSpPr>
        <p:spPr>
          <a:xfrm>
            <a:off x="2299680" y="1998000"/>
            <a:ext cx="1706400" cy="3767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</p:spTree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PlaceHolder 1"/>
          <p:cNvSpPr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 Light"/>
            </a:endParaRPr>
          </a:p>
        </p:txBody>
      </p:sp>
    </p:spTree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PlaceHolder 1"/>
          <p:cNvSpPr>
            <a:spLocks noGrp="1"/>
          </p:cNvSpPr>
          <p:nvPr>
            <p:ph type="subTitle"/>
          </p:nvPr>
        </p:nvSpPr>
        <p:spPr>
          <a:xfrm>
            <a:off x="467640" y="499680"/>
            <a:ext cx="8104680" cy="5901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PlaceHolder 1"/>
          <p:cNvSpPr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579" name="PlaceHolder 2"/>
          <p:cNvSpPr>
            <a:spLocks noGrp="1"/>
          </p:cNvSpPr>
          <p:nvPr>
            <p:ph type="body"/>
          </p:nvPr>
        </p:nvSpPr>
        <p:spPr>
          <a:xfrm>
            <a:off x="507600" y="1998000"/>
            <a:ext cx="1706400" cy="179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580" name="PlaceHolder 3"/>
          <p:cNvSpPr>
            <a:spLocks noGrp="1"/>
          </p:cNvSpPr>
          <p:nvPr>
            <p:ph type="body"/>
          </p:nvPr>
        </p:nvSpPr>
        <p:spPr>
          <a:xfrm>
            <a:off x="2299680" y="1998000"/>
            <a:ext cx="1706400" cy="3767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581" name="PlaceHolder 4"/>
          <p:cNvSpPr>
            <a:spLocks noGrp="1"/>
          </p:cNvSpPr>
          <p:nvPr>
            <p:ph type="body"/>
          </p:nvPr>
        </p:nvSpPr>
        <p:spPr>
          <a:xfrm>
            <a:off x="507600" y="3965760"/>
            <a:ext cx="1706400" cy="179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subTitle"/>
          </p:nvPr>
        </p:nvSpPr>
        <p:spPr>
          <a:xfrm>
            <a:off x="507600" y="1998000"/>
            <a:ext cx="3497400" cy="37670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PlaceHolder 1"/>
          <p:cNvSpPr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583" name="PlaceHolder 2"/>
          <p:cNvSpPr>
            <a:spLocks noGrp="1"/>
          </p:cNvSpPr>
          <p:nvPr>
            <p:ph type="body"/>
          </p:nvPr>
        </p:nvSpPr>
        <p:spPr>
          <a:xfrm>
            <a:off x="507600" y="1998000"/>
            <a:ext cx="1706400" cy="3767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584" name="PlaceHolder 3"/>
          <p:cNvSpPr>
            <a:spLocks noGrp="1"/>
          </p:cNvSpPr>
          <p:nvPr>
            <p:ph type="body"/>
          </p:nvPr>
        </p:nvSpPr>
        <p:spPr>
          <a:xfrm>
            <a:off x="2299680" y="1998000"/>
            <a:ext cx="1706400" cy="179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585" name="PlaceHolder 4"/>
          <p:cNvSpPr>
            <a:spLocks noGrp="1"/>
          </p:cNvSpPr>
          <p:nvPr>
            <p:ph type="body"/>
          </p:nvPr>
        </p:nvSpPr>
        <p:spPr>
          <a:xfrm>
            <a:off x="2299680" y="3965760"/>
            <a:ext cx="1706400" cy="179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</p:spTree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PlaceHolder 1"/>
          <p:cNvSpPr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587" name="PlaceHolder 2"/>
          <p:cNvSpPr>
            <a:spLocks noGrp="1"/>
          </p:cNvSpPr>
          <p:nvPr>
            <p:ph type="body"/>
          </p:nvPr>
        </p:nvSpPr>
        <p:spPr>
          <a:xfrm>
            <a:off x="507600" y="1998000"/>
            <a:ext cx="1706400" cy="179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588" name="PlaceHolder 3"/>
          <p:cNvSpPr>
            <a:spLocks noGrp="1"/>
          </p:cNvSpPr>
          <p:nvPr>
            <p:ph type="body"/>
          </p:nvPr>
        </p:nvSpPr>
        <p:spPr>
          <a:xfrm>
            <a:off x="2299680" y="1998000"/>
            <a:ext cx="1706400" cy="179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589" name="PlaceHolder 4"/>
          <p:cNvSpPr>
            <a:spLocks noGrp="1"/>
          </p:cNvSpPr>
          <p:nvPr>
            <p:ph type="body"/>
          </p:nvPr>
        </p:nvSpPr>
        <p:spPr>
          <a:xfrm>
            <a:off x="507600" y="3965760"/>
            <a:ext cx="3497400" cy="179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</p:spTree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PlaceHolder 1"/>
          <p:cNvSpPr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591" name="PlaceHolder 2"/>
          <p:cNvSpPr>
            <a:spLocks noGrp="1"/>
          </p:cNvSpPr>
          <p:nvPr>
            <p:ph type="body"/>
          </p:nvPr>
        </p:nvSpPr>
        <p:spPr>
          <a:xfrm>
            <a:off x="507600" y="1998000"/>
            <a:ext cx="3497400" cy="179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592" name="PlaceHolder 3"/>
          <p:cNvSpPr>
            <a:spLocks noGrp="1"/>
          </p:cNvSpPr>
          <p:nvPr>
            <p:ph type="body"/>
          </p:nvPr>
        </p:nvSpPr>
        <p:spPr>
          <a:xfrm>
            <a:off x="507600" y="3965760"/>
            <a:ext cx="3497400" cy="179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</p:spTree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PlaceHolder 1"/>
          <p:cNvSpPr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594" name="PlaceHolder 2"/>
          <p:cNvSpPr>
            <a:spLocks noGrp="1"/>
          </p:cNvSpPr>
          <p:nvPr>
            <p:ph type="body"/>
          </p:nvPr>
        </p:nvSpPr>
        <p:spPr>
          <a:xfrm>
            <a:off x="507600" y="1998000"/>
            <a:ext cx="1706400" cy="179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595" name="PlaceHolder 3"/>
          <p:cNvSpPr>
            <a:spLocks noGrp="1"/>
          </p:cNvSpPr>
          <p:nvPr>
            <p:ph type="body"/>
          </p:nvPr>
        </p:nvSpPr>
        <p:spPr>
          <a:xfrm>
            <a:off x="2299680" y="1998000"/>
            <a:ext cx="1706400" cy="179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596" name="PlaceHolder 4"/>
          <p:cNvSpPr>
            <a:spLocks noGrp="1"/>
          </p:cNvSpPr>
          <p:nvPr>
            <p:ph type="body"/>
          </p:nvPr>
        </p:nvSpPr>
        <p:spPr>
          <a:xfrm>
            <a:off x="507600" y="3965760"/>
            <a:ext cx="1706400" cy="179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597" name="PlaceHolder 5"/>
          <p:cNvSpPr>
            <a:spLocks noGrp="1"/>
          </p:cNvSpPr>
          <p:nvPr>
            <p:ph type="body"/>
          </p:nvPr>
        </p:nvSpPr>
        <p:spPr>
          <a:xfrm>
            <a:off x="2299680" y="3965760"/>
            <a:ext cx="1706400" cy="179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</p:spTree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PlaceHolder 1"/>
          <p:cNvSpPr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599" name="PlaceHolder 2"/>
          <p:cNvSpPr>
            <a:spLocks noGrp="1"/>
          </p:cNvSpPr>
          <p:nvPr>
            <p:ph type="body"/>
          </p:nvPr>
        </p:nvSpPr>
        <p:spPr>
          <a:xfrm>
            <a:off x="507600" y="1998000"/>
            <a:ext cx="1126080" cy="179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600" name="PlaceHolder 3"/>
          <p:cNvSpPr>
            <a:spLocks noGrp="1"/>
          </p:cNvSpPr>
          <p:nvPr>
            <p:ph type="body"/>
          </p:nvPr>
        </p:nvSpPr>
        <p:spPr>
          <a:xfrm>
            <a:off x="1690200" y="1998000"/>
            <a:ext cx="1126080" cy="179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601" name="PlaceHolder 4"/>
          <p:cNvSpPr>
            <a:spLocks noGrp="1"/>
          </p:cNvSpPr>
          <p:nvPr>
            <p:ph type="body"/>
          </p:nvPr>
        </p:nvSpPr>
        <p:spPr>
          <a:xfrm>
            <a:off x="2873160" y="1998000"/>
            <a:ext cx="1126080" cy="179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602" name="PlaceHolder 5"/>
          <p:cNvSpPr>
            <a:spLocks noGrp="1"/>
          </p:cNvSpPr>
          <p:nvPr>
            <p:ph type="body"/>
          </p:nvPr>
        </p:nvSpPr>
        <p:spPr>
          <a:xfrm>
            <a:off x="507600" y="3965760"/>
            <a:ext cx="1126080" cy="179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603" name="PlaceHolder 6"/>
          <p:cNvSpPr>
            <a:spLocks noGrp="1"/>
          </p:cNvSpPr>
          <p:nvPr>
            <p:ph type="body"/>
          </p:nvPr>
        </p:nvSpPr>
        <p:spPr>
          <a:xfrm>
            <a:off x="1690200" y="3965760"/>
            <a:ext cx="1126080" cy="179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604" name="PlaceHolder 7"/>
          <p:cNvSpPr>
            <a:spLocks noGrp="1"/>
          </p:cNvSpPr>
          <p:nvPr>
            <p:ph type="body"/>
          </p:nvPr>
        </p:nvSpPr>
        <p:spPr>
          <a:xfrm>
            <a:off x="2873160" y="3965760"/>
            <a:ext cx="1126080" cy="179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</p:spTree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PlaceHolder 1"/>
          <p:cNvSpPr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656" name="PlaceHolder 2"/>
          <p:cNvSpPr>
            <a:spLocks noGrp="1"/>
          </p:cNvSpPr>
          <p:nvPr>
            <p:ph type="subTitle"/>
          </p:nvPr>
        </p:nvSpPr>
        <p:spPr>
          <a:xfrm>
            <a:off x="507600" y="1998000"/>
            <a:ext cx="3497400" cy="37670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PlaceHolder 1"/>
          <p:cNvSpPr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658" name="PlaceHolder 2"/>
          <p:cNvSpPr>
            <a:spLocks noGrp="1"/>
          </p:cNvSpPr>
          <p:nvPr>
            <p:ph type="body"/>
          </p:nvPr>
        </p:nvSpPr>
        <p:spPr>
          <a:xfrm>
            <a:off x="507600" y="1998000"/>
            <a:ext cx="3497400" cy="3767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</p:spTree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PlaceHolder 1"/>
          <p:cNvSpPr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660" name="PlaceHolder 2"/>
          <p:cNvSpPr>
            <a:spLocks noGrp="1"/>
          </p:cNvSpPr>
          <p:nvPr>
            <p:ph type="body"/>
          </p:nvPr>
        </p:nvSpPr>
        <p:spPr>
          <a:xfrm>
            <a:off x="507600" y="1998000"/>
            <a:ext cx="1706400" cy="3767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661" name="PlaceHolder 3"/>
          <p:cNvSpPr>
            <a:spLocks noGrp="1"/>
          </p:cNvSpPr>
          <p:nvPr>
            <p:ph type="body"/>
          </p:nvPr>
        </p:nvSpPr>
        <p:spPr>
          <a:xfrm>
            <a:off x="2299680" y="1998000"/>
            <a:ext cx="1706400" cy="3767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</p:spTree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PlaceHolder 1"/>
          <p:cNvSpPr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 Light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507600" y="1998000"/>
            <a:ext cx="3497400" cy="3767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</p:spTree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PlaceHolder 1"/>
          <p:cNvSpPr>
            <a:spLocks noGrp="1"/>
          </p:cNvSpPr>
          <p:nvPr>
            <p:ph type="subTitle"/>
          </p:nvPr>
        </p:nvSpPr>
        <p:spPr>
          <a:xfrm>
            <a:off x="467640" y="499680"/>
            <a:ext cx="8104680" cy="5901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PlaceHolder 1"/>
          <p:cNvSpPr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665" name="PlaceHolder 2"/>
          <p:cNvSpPr>
            <a:spLocks noGrp="1"/>
          </p:cNvSpPr>
          <p:nvPr>
            <p:ph type="body"/>
          </p:nvPr>
        </p:nvSpPr>
        <p:spPr>
          <a:xfrm>
            <a:off x="507600" y="1998000"/>
            <a:ext cx="1706400" cy="179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666" name="PlaceHolder 3"/>
          <p:cNvSpPr>
            <a:spLocks noGrp="1"/>
          </p:cNvSpPr>
          <p:nvPr>
            <p:ph type="body"/>
          </p:nvPr>
        </p:nvSpPr>
        <p:spPr>
          <a:xfrm>
            <a:off x="2299680" y="1998000"/>
            <a:ext cx="1706400" cy="3767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667" name="PlaceHolder 4"/>
          <p:cNvSpPr>
            <a:spLocks noGrp="1"/>
          </p:cNvSpPr>
          <p:nvPr>
            <p:ph type="body"/>
          </p:nvPr>
        </p:nvSpPr>
        <p:spPr>
          <a:xfrm>
            <a:off x="507600" y="3965760"/>
            <a:ext cx="1706400" cy="179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</p:spTree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PlaceHolder 1"/>
          <p:cNvSpPr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669" name="PlaceHolder 2"/>
          <p:cNvSpPr>
            <a:spLocks noGrp="1"/>
          </p:cNvSpPr>
          <p:nvPr>
            <p:ph type="body"/>
          </p:nvPr>
        </p:nvSpPr>
        <p:spPr>
          <a:xfrm>
            <a:off x="507600" y="1998000"/>
            <a:ext cx="1706400" cy="3767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670" name="PlaceHolder 3"/>
          <p:cNvSpPr>
            <a:spLocks noGrp="1"/>
          </p:cNvSpPr>
          <p:nvPr>
            <p:ph type="body"/>
          </p:nvPr>
        </p:nvSpPr>
        <p:spPr>
          <a:xfrm>
            <a:off x="2299680" y="1998000"/>
            <a:ext cx="1706400" cy="179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671" name="PlaceHolder 4"/>
          <p:cNvSpPr>
            <a:spLocks noGrp="1"/>
          </p:cNvSpPr>
          <p:nvPr>
            <p:ph type="body"/>
          </p:nvPr>
        </p:nvSpPr>
        <p:spPr>
          <a:xfrm>
            <a:off x="2299680" y="3965760"/>
            <a:ext cx="1706400" cy="179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</p:spTree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PlaceHolder 1"/>
          <p:cNvSpPr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673" name="PlaceHolder 2"/>
          <p:cNvSpPr>
            <a:spLocks noGrp="1"/>
          </p:cNvSpPr>
          <p:nvPr>
            <p:ph type="body"/>
          </p:nvPr>
        </p:nvSpPr>
        <p:spPr>
          <a:xfrm>
            <a:off x="507600" y="1998000"/>
            <a:ext cx="1706400" cy="179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674" name="PlaceHolder 3"/>
          <p:cNvSpPr>
            <a:spLocks noGrp="1"/>
          </p:cNvSpPr>
          <p:nvPr>
            <p:ph type="body"/>
          </p:nvPr>
        </p:nvSpPr>
        <p:spPr>
          <a:xfrm>
            <a:off x="2299680" y="1998000"/>
            <a:ext cx="1706400" cy="179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675" name="PlaceHolder 4"/>
          <p:cNvSpPr>
            <a:spLocks noGrp="1"/>
          </p:cNvSpPr>
          <p:nvPr>
            <p:ph type="body"/>
          </p:nvPr>
        </p:nvSpPr>
        <p:spPr>
          <a:xfrm>
            <a:off x="507600" y="3965760"/>
            <a:ext cx="3497400" cy="179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</p:spTree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PlaceHolder 1"/>
          <p:cNvSpPr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677" name="PlaceHolder 2"/>
          <p:cNvSpPr>
            <a:spLocks noGrp="1"/>
          </p:cNvSpPr>
          <p:nvPr>
            <p:ph type="body"/>
          </p:nvPr>
        </p:nvSpPr>
        <p:spPr>
          <a:xfrm>
            <a:off x="507600" y="1998000"/>
            <a:ext cx="3497400" cy="179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678" name="PlaceHolder 3"/>
          <p:cNvSpPr>
            <a:spLocks noGrp="1"/>
          </p:cNvSpPr>
          <p:nvPr>
            <p:ph type="body"/>
          </p:nvPr>
        </p:nvSpPr>
        <p:spPr>
          <a:xfrm>
            <a:off x="507600" y="3965760"/>
            <a:ext cx="3497400" cy="179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</p:spTree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PlaceHolder 1"/>
          <p:cNvSpPr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680" name="PlaceHolder 2"/>
          <p:cNvSpPr>
            <a:spLocks noGrp="1"/>
          </p:cNvSpPr>
          <p:nvPr>
            <p:ph type="body"/>
          </p:nvPr>
        </p:nvSpPr>
        <p:spPr>
          <a:xfrm>
            <a:off x="507600" y="1998000"/>
            <a:ext cx="1706400" cy="179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681" name="PlaceHolder 3"/>
          <p:cNvSpPr>
            <a:spLocks noGrp="1"/>
          </p:cNvSpPr>
          <p:nvPr>
            <p:ph type="body"/>
          </p:nvPr>
        </p:nvSpPr>
        <p:spPr>
          <a:xfrm>
            <a:off x="2299680" y="1998000"/>
            <a:ext cx="1706400" cy="179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682" name="PlaceHolder 4"/>
          <p:cNvSpPr>
            <a:spLocks noGrp="1"/>
          </p:cNvSpPr>
          <p:nvPr>
            <p:ph type="body"/>
          </p:nvPr>
        </p:nvSpPr>
        <p:spPr>
          <a:xfrm>
            <a:off x="507600" y="3965760"/>
            <a:ext cx="1706400" cy="179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683" name="PlaceHolder 5"/>
          <p:cNvSpPr>
            <a:spLocks noGrp="1"/>
          </p:cNvSpPr>
          <p:nvPr>
            <p:ph type="body"/>
          </p:nvPr>
        </p:nvSpPr>
        <p:spPr>
          <a:xfrm>
            <a:off x="2299680" y="3965760"/>
            <a:ext cx="1706400" cy="179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</p:spTree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PlaceHolder 1"/>
          <p:cNvSpPr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685" name="PlaceHolder 2"/>
          <p:cNvSpPr>
            <a:spLocks noGrp="1"/>
          </p:cNvSpPr>
          <p:nvPr>
            <p:ph type="body"/>
          </p:nvPr>
        </p:nvSpPr>
        <p:spPr>
          <a:xfrm>
            <a:off x="507600" y="1998000"/>
            <a:ext cx="1126080" cy="179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686" name="PlaceHolder 3"/>
          <p:cNvSpPr>
            <a:spLocks noGrp="1"/>
          </p:cNvSpPr>
          <p:nvPr>
            <p:ph type="body"/>
          </p:nvPr>
        </p:nvSpPr>
        <p:spPr>
          <a:xfrm>
            <a:off x="1690200" y="1998000"/>
            <a:ext cx="1126080" cy="179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687" name="PlaceHolder 4"/>
          <p:cNvSpPr>
            <a:spLocks noGrp="1"/>
          </p:cNvSpPr>
          <p:nvPr>
            <p:ph type="body"/>
          </p:nvPr>
        </p:nvSpPr>
        <p:spPr>
          <a:xfrm>
            <a:off x="2873160" y="1998000"/>
            <a:ext cx="1126080" cy="179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688" name="PlaceHolder 5"/>
          <p:cNvSpPr>
            <a:spLocks noGrp="1"/>
          </p:cNvSpPr>
          <p:nvPr>
            <p:ph type="body"/>
          </p:nvPr>
        </p:nvSpPr>
        <p:spPr>
          <a:xfrm>
            <a:off x="507600" y="3965760"/>
            <a:ext cx="1126080" cy="179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689" name="PlaceHolder 6"/>
          <p:cNvSpPr>
            <a:spLocks noGrp="1"/>
          </p:cNvSpPr>
          <p:nvPr>
            <p:ph type="body"/>
          </p:nvPr>
        </p:nvSpPr>
        <p:spPr>
          <a:xfrm>
            <a:off x="1690200" y="3965760"/>
            <a:ext cx="1126080" cy="179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690" name="PlaceHolder 7"/>
          <p:cNvSpPr>
            <a:spLocks noGrp="1"/>
          </p:cNvSpPr>
          <p:nvPr>
            <p:ph type="body"/>
          </p:nvPr>
        </p:nvSpPr>
        <p:spPr>
          <a:xfrm>
            <a:off x="2873160" y="3965760"/>
            <a:ext cx="1126080" cy="179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</p:spTree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PlaceHolder 1"/>
          <p:cNvSpPr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742" name="PlaceHolder 2"/>
          <p:cNvSpPr>
            <a:spLocks noGrp="1"/>
          </p:cNvSpPr>
          <p:nvPr>
            <p:ph type="subTitle"/>
          </p:nvPr>
        </p:nvSpPr>
        <p:spPr>
          <a:xfrm>
            <a:off x="507600" y="1998000"/>
            <a:ext cx="3497400" cy="37670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PlaceHolder 1"/>
          <p:cNvSpPr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744" name="PlaceHolder 2"/>
          <p:cNvSpPr>
            <a:spLocks noGrp="1"/>
          </p:cNvSpPr>
          <p:nvPr>
            <p:ph type="body"/>
          </p:nvPr>
        </p:nvSpPr>
        <p:spPr>
          <a:xfrm>
            <a:off x="507600" y="1998000"/>
            <a:ext cx="3497400" cy="3767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507600" y="1998000"/>
            <a:ext cx="1706400" cy="3767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2299680" y="1998000"/>
            <a:ext cx="1706400" cy="3767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</p:spTree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PlaceHolder 1"/>
          <p:cNvSpPr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746" name="PlaceHolder 2"/>
          <p:cNvSpPr>
            <a:spLocks noGrp="1"/>
          </p:cNvSpPr>
          <p:nvPr>
            <p:ph type="body"/>
          </p:nvPr>
        </p:nvSpPr>
        <p:spPr>
          <a:xfrm>
            <a:off x="507600" y="1998000"/>
            <a:ext cx="1706400" cy="3767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747" name="PlaceHolder 3"/>
          <p:cNvSpPr>
            <a:spLocks noGrp="1"/>
          </p:cNvSpPr>
          <p:nvPr>
            <p:ph type="body"/>
          </p:nvPr>
        </p:nvSpPr>
        <p:spPr>
          <a:xfrm>
            <a:off x="2299680" y="1998000"/>
            <a:ext cx="1706400" cy="3767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</p:spTree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PlaceHolder 1"/>
          <p:cNvSpPr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 Light"/>
            </a:endParaRPr>
          </a:p>
        </p:txBody>
      </p:sp>
    </p:spTree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PlaceHolder 1"/>
          <p:cNvSpPr>
            <a:spLocks noGrp="1"/>
          </p:cNvSpPr>
          <p:nvPr>
            <p:ph type="subTitle"/>
          </p:nvPr>
        </p:nvSpPr>
        <p:spPr>
          <a:xfrm>
            <a:off x="467640" y="499680"/>
            <a:ext cx="8104680" cy="5901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PlaceHolder 1"/>
          <p:cNvSpPr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751" name="PlaceHolder 2"/>
          <p:cNvSpPr>
            <a:spLocks noGrp="1"/>
          </p:cNvSpPr>
          <p:nvPr>
            <p:ph type="body"/>
          </p:nvPr>
        </p:nvSpPr>
        <p:spPr>
          <a:xfrm>
            <a:off x="507600" y="1998000"/>
            <a:ext cx="1706400" cy="179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752" name="PlaceHolder 3"/>
          <p:cNvSpPr>
            <a:spLocks noGrp="1"/>
          </p:cNvSpPr>
          <p:nvPr>
            <p:ph type="body"/>
          </p:nvPr>
        </p:nvSpPr>
        <p:spPr>
          <a:xfrm>
            <a:off x="2299680" y="1998000"/>
            <a:ext cx="1706400" cy="3767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753" name="PlaceHolder 4"/>
          <p:cNvSpPr>
            <a:spLocks noGrp="1"/>
          </p:cNvSpPr>
          <p:nvPr>
            <p:ph type="body"/>
          </p:nvPr>
        </p:nvSpPr>
        <p:spPr>
          <a:xfrm>
            <a:off x="507600" y="3965760"/>
            <a:ext cx="1706400" cy="179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</p:spTree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PlaceHolder 1"/>
          <p:cNvSpPr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755" name="PlaceHolder 2"/>
          <p:cNvSpPr>
            <a:spLocks noGrp="1"/>
          </p:cNvSpPr>
          <p:nvPr>
            <p:ph type="body"/>
          </p:nvPr>
        </p:nvSpPr>
        <p:spPr>
          <a:xfrm>
            <a:off x="507600" y="1998000"/>
            <a:ext cx="1706400" cy="3767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756" name="PlaceHolder 3"/>
          <p:cNvSpPr>
            <a:spLocks noGrp="1"/>
          </p:cNvSpPr>
          <p:nvPr>
            <p:ph type="body"/>
          </p:nvPr>
        </p:nvSpPr>
        <p:spPr>
          <a:xfrm>
            <a:off x="2299680" y="1998000"/>
            <a:ext cx="1706400" cy="179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757" name="PlaceHolder 4"/>
          <p:cNvSpPr>
            <a:spLocks noGrp="1"/>
          </p:cNvSpPr>
          <p:nvPr>
            <p:ph type="body"/>
          </p:nvPr>
        </p:nvSpPr>
        <p:spPr>
          <a:xfrm>
            <a:off x="2299680" y="3965760"/>
            <a:ext cx="1706400" cy="179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</p:spTree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PlaceHolder 1"/>
          <p:cNvSpPr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759" name="PlaceHolder 2"/>
          <p:cNvSpPr>
            <a:spLocks noGrp="1"/>
          </p:cNvSpPr>
          <p:nvPr>
            <p:ph type="body"/>
          </p:nvPr>
        </p:nvSpPr>
        <p:spPr>
          <a:xfrm>
            <a:off x="507600" y="1998000"/>
            <a:ext cx="1706400" cy="179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760" name="PlaceHolder 3"/>
          <p:cNvSpPr>
            <a:spLocks noGrp="1"/>
          </p:cNvSpPr>
          <p:nvPr>
            <p:ph type="body"/>
          </p:nvPr>
        </p:nvSpPr>
        <p:spPr>
          <a:xfrm>
            <a:off x="2299680" y="1998000"/>
            <a:ext cx="1706400" cy="179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761" name="PlaceHolder 4"/>
          <p:cNvSpPr>
            <a:spLocks noGrp="1"/>
          </p:cNvSpPr>
          <p:nvPr>
            <p:ph type="body"/>
          </p:nvPr>
        </p:nvSpPr>
        <p:spPr>
          <a:xfrm>
            <a:off x="507600" y="3965760"/>
            <a:ext cx="3497400" cy="179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</p:spTree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PlaceHolder 1"/>
          <p:cNvSpPr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763" name="PlaceHolder 2"/>
          <p:cNvSpPr>
            <a:spLocks noGrp="1"/>
          </p:cNvSpPr>
          <p:nvPr>
            <p:ph type="body"/>
          </p:nvPr>
        </p:nvSpPr>
        <p:spPr>
          <a:xfrm>
            <a:off x="507600" y="1998000"/>
            <a:ext cx="3497400" cy="179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764" name="PlaceHolder 3"/>
          <p:cNvSpPr>
            <a:spLocks noGrp="1"/>
          </p:cNvSpPr>
          <p:nvPr>
            <p:ph type="body"/>
          </p:nvPr>
        </p:nvSpPr>
        <p:spPr>
          <a:xfrm>
            <a:off x="507600" y="3965760"/>
            <a:ext cx="3497400" cy="179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</p:spTree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PlaceHolder 1"/>
          <p:cNvSpPr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766" name="PlaceHolder 2"/>
          <p:cNvSpPr>
            <a:spLocks noGrp="1"/>
          </p:cNvSpPr>
          <p:nvPr>
            <p:ph type="body"/>
          </p:nvPr>
        </p:nvSpPr>
        <p:spPr>
          <a:xfrm>
            <a:off x="507600" y="1998000"/>
            <a:ext cx="1706400" cy="179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767" name="PlaceHolder 3"/>
          <p:cNvSpPr>
            <a:spLocks noGrp="1"/>
          </p:cNvSpPr>
          <p:nvPr>
            <p:ph type="body"/>
          </p:nvPr>
        </p:nvSpPr>
        <p:spPr>
          <a:xfrm>
            <a:off x="2299680" y="1998000"/>
            <a:ext cx="1706400" cy="179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768" name="PlaceHolder 4"/>
          <p:cNvSpPr>
            <a:spLocks noGrp="1"/>
          </p:cNvSpPr>
          <p:nvPr>
            <p:ph type="body"/>
          </p:nvPr>
        </p:nvSpPr>
        <p:spPr>
          <a:xfrm>
            <a:off x="507600" y="3965760"/>
            <a:ext cx="1706400" cy="179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769" name="PlaceHolder 5"/>
          <p:cNvSpPr>
            <a:spLocks noGrp="1"/>
          </p:cNvSpPr>
          <p:nvPr>
            <p:ph type="body"/>
          </p:nvPr>
        </p:nvSpPr>
        <p:spPr>
          <a:xfrm>
            <a:off x="2299680" y="3965760"/>
            <a:ext cx="1706400" cy="179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</p:spTree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PlaceHolder 1"/>
          <p:cNvSpPr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771" name="PlaceHolder 2"/>
          <p:cNvSpPr>
            <a:spLocks noGrp="1"/>
          </p:cNvSpPr>
          <p:nvPr>
            <p:ph type="body"/>
          </p:nvPr>
        </p:nvSpPr>
        <p:spPr>
          <a:xfrm>
            <a:off x="507600" y="1998000"/>
            <a:ext cx="1126080" cy="179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772" name="PlaceHolder 3"/>
          <p:cNvSpPr>
            <a:spLocks noGrp="1"/>
          </p:cNvSpPr>
          <p:nvPr>
            <p:ph type="body"/>
          </p:nvPr>
        </p:nvSpPr>
        <p:spPr>
          <a:xfrm>
            <a:off x="1690200" y="1998000"/>
            <a:ext cx="1126080" cy="179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773" name="PlaceHolder 4"/>
          <p:cNvSpPr>
            <a:spLocks noGrp="1"/>
          </p:cNvSpPr>
          <p:nvPr>
            <p:ph type="body"/>
          </p:nvPr>
        </p:nvSpPr>
        <p:spPr>
          <a:xfrm>
            <a:off x="2873160" y="1998000"/>
            <a:ext cx="1126080" cy="179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774" name="PlaceHolder 5"/>
          <p:cNvSpPr>
            <a:spLocks noGrp="1"/>
          </p:cNvSpPr>
          <p:nvPr>
            <p:ph type="body"/>
          </p:nvPr>
        </p:nvSpPr>
        <p:spPr>
          <a:xfrm>
            <a:off x="507600" y="3965760"/>
            <a:ext cx="1126080" cy="179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775" name="PlaceHolder 6"/>
          <p:cNvSpPr>
            <a:spLocks noGrp="1"/>
          </p:cNvSpPr>
          <p:nvPr>
            <p:ph type="body"/>
          </p:nvPr>
        </p:nvSpPr>
        <p:spPr>
          <a:xfrm>
            <a:off x="1690200" y="3965760"/>
            <a:ext cx="1126080" cy="179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776" name="PlaceHolder 7"/>
          <p:cNvSpPr>
            <a:spLocks noGrp="1"/>
          </p:cNvSpPr>
          <p:nvPr>
            <p:ph type="body"/>
          </p:nvPr>
        </p:nvSpPr>
        <p:spPr>
          <a:xfrm>
            <a:off x="2873160" y="3965760"/>
            <a:ext cx="1126080" cy="179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</p:spTree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 Light"/>
            </a:endParaRPr>
          </a:p>
        </p:txBody>
      </p:sp>
    </p:spTree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PlaceHolder 1"/>
          <p:cNvSpPr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785" name="PlaceHolder 2"/>
          <p:cNvSpPr>
            <a:spLocks noGrp="1"/>
          </p:cNvSpPr>
          <p:nvPr>
            <p:ph type="subTitle"/>
          </p:nvPr>
        </p:nvSpPr>
        <p:spPr>
          <a:xfrm>
            <a:off x="507600" y="1998000"/>
            <a:ext cx="3497400" cy="37670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PlaceHolder 1"/>
          <p:cNvSpPr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787" name="PlaceHolder 2"/>
          <p:cNvSpPr>
            <a:spLocks noGrp="1"/>
          </p:cNvSpPr>
          <p:nvPr>
            <p:ph type="body"/>
          </p:nvPr>
        </p:nvSpPr>
        <p:spPr>
          <a:xfrm>
            <a:off x="507600" y="1998000"/>
            <a:ext cx="3497400" cy="3767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</p:spTree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PlaceHolder 1"/>
          <p:cNvSpPr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789" name="PlaceHolder 2"/>
          <p:cNvSpPr>
            <a:spLocks noGrp="1"/>
          </p:cNvSpPr>
          <p:nvPr>
            <p:ph type="body"/>
          </p:nvPr>
        </p:nvSpPr>
        <p:spPr>
          <a:xfrm>
            <a:off x="507600" y="1998000"/>
            <a:ext cx="1706400" cy="3767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790" name="PlaceHolder 3"/>
          <p:cNvSpPr>
            <a:spLocks noGrp="1"/>
          </p:cNvSpPr>
          <p:nvPr>
            <p:ph type="body"/>
          </p:nvPr>
        </p:nvSpPr>
        <p:spPr>
          <a:xfrm>
            <a:off x="2299680" y="1998000"/>
            <a:ext cx="1706400" cy="3767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</p:spTree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PlaceHolder 1"/>
          <p:cNvSpPr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 Light"/>
            </a:endParaRPr>
          </a:p>
        </p:txBody>
      </p:sp>
    </p:spTree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PlaceHolder 1"/>
          <p:cNvSpPr>
            <a:spLocks noGrp="1"/>
          </p:cNvSpPr>
          <p:nvPr>
            <p:ph type="subTitle"/>
          </p:nvPr>
        </p:nvSpPr>
        <p:spPr>
          <a:xfrm>
            <a:off x="467640" y="499680"/>
            <a:ext cx="8104680" cy="5901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PlaceHolder 1"/>
          <p:cNvSpPr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794" name="PlaceHolder 2"/>
          <p:cNvSpPr>
            <a:spLocks noGrp="1"/>
          </p:cNvSpPr>
          <p:nvPr>
            <p:ph type="body"/>
          </p:nvPr>
        </p:nvSpPr>
        <p:spPr>
          <a:xfrm>
            <a:off x="507600" y="1998000"/>
            <a:ext cx="1706400" cy="179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795" name="PlaceHolder 3"/>
          <p:cNvSpPr>
            <a:spLocks noGrp="1"/>
          </p:cNvSpPr>
          <p:nvPr>
            <p:ph type="body"/>
          </p:nvPr>
        </p:nvSpPr>
        <p:spPr>
          <a:xfrm>
            <a:off x="2299680" y="1998000"/>
            <a:ext cx="1706400" cy="3767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796" name="PlaceHolder 4"/>
          <p:cNvSpPr>
            <a:spLocks noGrp="1"/>
          </p:cNvSpPr>
          <p:nvPr>
            <p:ph type="body"/>
          </p:nvPr>
        </p:nvSpPr>
        <p:spPr>
          <a:xfrm>
            <a:off x="507600" y="3965760"/>
            <a:ext cx="1706400" cy="179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</p:spTree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PlaceHolder 1"/>
          <p:cNvSpPr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798" name="PlaceHolder 2"/>
          <p:cNvSpPr>
            <a:spLocks noGrp="1"/>
          </p:cNvSpPr>
          <p:nvPr>
            <p:ph type="body"/>
          </p:nvPr>
        </p:nvSpPr>
        <p:spPr>
          <a:xfrm>
            <a:off x="507600" y="1998000"/>
            <a:ext cx="1706400" cy="3767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799" name="PlaceHolder 3"/>
          <p:cNvSpPr>
            <a:spLocks noGrp="1"/>
          </p:cNvSpPr>
          <p:nvPr>
            <p:ph type="body"/>
          </p:nvPr>
        </p:nvSpPr>
        <p:spPr>
          <a:xfrm>
            <a:off x="2299680" y="1998000"/>
            <a:ext cx="1706400" cy="179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800" name="PlaceHolder 4"/>
          <p:cNvSpPr>
            <a:spLocks noGrp="1"/>
          </p:cNvSpPr>
          <p:nvPr>
            <p:ph type="body"/>
          </p:nvPr>
        </p:nvSpPr>
        <p:spPr>
          <a:xfrm>
            <a:off x="2299680" y="3965760"/>
            <a:ext cx="1706400" cy="179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</p:spTree>
  </p:cSld>
  <p:clrMapOvr>
    <a:masterClrMapping/>
  </p:clrMapOvr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PlaceHolder 1"/>
          <p:cNvSpPr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802" name="PlaceHolder 2"/>
          <p:cNvSpPr>
            <a:spLocks noGrp="1"/>
          </p:cNvSpPr>
          <p:nvPr>
            <p:ph type="body"/>
          </p:nvPr>
        </p:nvSpPr>
        <p:spPr>
          <a:xfrm>
            <a:off x="507600" y="1998000"/>
            <a:ext cx="1706400" cy="179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803" name="PlaceHolder 3"/>
          <p:cNvSpPr>
            <a:spLocks noGrp="1"/>
          </p:cNvSpPr>
          <p:nvPr>
            <p:ph type="body"/>
          </p:nvPr>
        </p:nvSpPr>
        <p:spPr>
          <a:xfrm>
            <a:off x="2299680" y="1998000"/>
            <a:ext cx="1706400" cy="179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804" name="PlaceHolder 4"/>
          <p:cNvSpPr>
            <a:spLocks noGrp="1"/>
          </p:cNvSpPr>
          <p:nvPr>
            <p:ph type="body"/>
          </p:nvPr>
        </p:nvSpPr>
        <p:spPr>
          <a:xfrm>
            <a:off x="507600" y="3965760"/>
            <a:ext cx="3497400" cy="179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</p:spTree>
  </p:cSld>
  <p:clrMapOvr>
    <a:masterClrMapping/>
  </p:clrMapOvr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PlaceHolder 1"/>
          <p:cNvSpPr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806" name="PlaceHolder 2"/>
          <p:cNvSpPr>
            <a:spLocks noGrp="1"/>
          </p:cNvSpPr>
          <p:nvPr>
            <p:ph type="body"/>
          </p:nvPr>
        </p:nvSpPr>
        <p:spPr>
          <a:xfrm>
            <a:off x="507600" y="1998000"/>
            <a:ext cx="3497400" cy="179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807" name="PlaceHolder 3"/>
          <p:cNvSpPr>
            <a:spLocks noGrp="1"/>
          </p:cNvSpPr>
          <p:nvPr>
            <p:ph type="body"/>
          </p:nvPr>
        </p:nvSpPr>
        <p:spPr>
          <a:xfrm>
            <a:off x="507600" y="3965760"/>
            <a:ext cx="3497400" cy="179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</p:spTree>
  </p:cSld>
  <p:clrMapOvr>
    <a:masterClrMapping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PlaceHolder 1"/>
          <p:cNvSpPr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809" name="PlaceHolder 2"/>
          <p:cNvSpPr>
            <a:spLocks noGrp="1"/>
          </p:cNvSpPr>
          <p:nvPr>
            <p:ph type="body"/>
          </p:nvPr>
        </p:nvSpPr>
        <p:spPr>
          <a:xfrm>
            <a:off x="507600" y="1998000"/>
            <a:ext cx="1706400" cy="179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810" name="PlaceHolder 3"/>
          <p:cNvSpPr>
            <a:spLocks noGrp="1"/>
          </p:cNvSpPr>
          <p:nvPr>
            <p:ph type="body"/>
          </p:nvPr>
        </p:nvSpPr>
        <p:spPr>
          <a:xfrm>
            <a:off x="2299680" y="1998000"/>
            <a:ext cx="1706400" cy="179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811" name="PlaceHolder 4"/>
          <p:cNvSpPr>
            <a:spLocks noGrp="1"/>
          </p:cNvSpPr>
          <p:nvPr>
            <p:ph type="body"/>
          </p:nvPr>
        </p:nvSpPr>
        <p:spPr>
          <a:xfrm>
            <a:off x="507600" y="3965760"/>
            <a:ext cx="1706400" cy="179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812" name="PlaceHolder 5"/>
          <p:cNvSpPr>
            <a:spLocks noGrp="1"/>
          </p:cNvSpPr>
          <p:nvPr>
            <p:ph type="body"/>
          </p:nvPr>
        </p:nvSpPr>
        <p:spPr>
          <a:xfrm>
            <a:off x="2299680" y="3965760"/>
            <a:ext cx="1706400" cy="179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subTitle"/>
          </p:nvPr>
        </p:nvSpPr>
        <p:spPr>
          <a:xfrm>
            <a:off x="467640" y="499680"/>
            <a:ext cx="8104680" cy="5901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PlaceHolder 1"/>
          <p:cNvSpPr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814" name="PlaceHolder 2"/>
          <p:cNvSpPr>
            <a:spLocks noGrp="1"/>
          </p:cNvSpPr>
          <p:nvPr>
            <p:ph type="body"/>
          </p:nvPr>
        </p:nvSpPr>
        <p:spPr>
          <a:xfrm>
            <a:off x="507600" y="1998000"/>
            <a:ext cx="1126080" cy="179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815" name="PlaceHolder 3"/>
          <p:cNvSpPr>
            <a:spLocks noGrp="1"/>
          </p:cNvSpPr>
          <p:nvPr>
            <p:ph type="body"/>
          </p:nvPr>
        </p:nvSpPr>
        <p:spPr>
          <a:xfrm>
            <a:off x="1690200" y="1998000"/>
            <a:ext cx="1126080" cy="179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816" name="PlaceHolder 4"/>
          <p:cNvSpPr>
            <a:spLocks noGrp="1"/>
          </p:cNvSpPr>
          <p:nvPr>
            <p:ph type="body"/>
          </p:nvPr>
        </p:nvSpPr>
        <p:spPr>
          <a:xfrm>
            <a:off x="2873160" y="1998000"/>
            <a:ext cx="1126080" cy="179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817" name="PlaceHolder 5"/>
          <p:cNvSpPr>
            <a:spLocks noGrp="1"/>
          </p:cNvSpPr>
          <p:nvPr>
            <p:ph type="body"/>
          </p:nvPr>
        </p:nvSpPr>
        <p:spPr>
          <a:xfrm>
            <a:off x="507600" y="3965760"/>
            <a:ext cx="1126080" cy="179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818" name="PlaceHolder 6"/>
          <p:cNvSpPr>
            <a:spLocks noGrp="1"/>
          </p:cNvSpPr>
          <p:nvPr>
            <p:ph type="body"/>
          </p:nvPr>
        </p:nvSpPr>
        <p:spPr>
          <a:xfrm>
            <a:off x="1690200" y="3965760"/>
            <a:ext cx="1126080" cy="179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819" name="PlaceHolder 7"/>
          <p:cNvSpPr>
            <a:spLocks noGrp="1"/>
          </p:cNvSpPr>
          <p:nvPr>
            <p:ph type="body"/>
          </p:nvPr>
        </p:nvSpPr>
        <p:spPr>
          <a:xfrm>
            <a:off x="2873160" y="3965760"/>
            <a:ext cx="1126080" cy="179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</p:spTree>
  </p:cSld>
  <p:clrMapOvr>
    <a:masterClrMapping/>
  </p:clrMapOvr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PlaceHolder 1"/>
          <p:cNvSpPr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828" name="PlaceHolder 2"/>
          <p:cNvSpPr>
            <a:spLocks noGrp="1"/>
          </p:cNvSpPr>
          <p:nvPr>
            <p:ph type="subTitle"/>
          </p:nvPr>
        </p:nvSpPr>
        <p:spPr>
          <a:xfrm>
            <a:off x="507600" y="1998000"/>
            <a:ext cx="3497400" cy="37670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PlaceHolder 1"/>
          <p:cNvSpPr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830" name="PlaceHolder 2"/>
          <p:cNvSpPr>
            <a:spLocks noGrp="1"/>
          </p:cNvSpPr>
          <p:nvPr>
            <p:ph type="body"/>
          </p:nvPr>
        </p:nvSpPr>
        <p:spPr>
          <a:xfrm>
            <a:off x="507600" y="1998000"/>
            <a:ext cx="3497400" cy="3767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</p:spTree>
  </p:cSld>
  <p:clrMapOvr>
    <a:masterClrMapping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PlaceHolder 1"/>
          <p:cNvSpPr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832" name="PlaceHolder 2"/>
          <p:cNvSpPr>
            <a:spLocks noGrp="1"/>
          </p:cNvSpPr>
          <p:nvPr>
            <p:ph type="body"/>
          </p:nvPr>
        </p:nvSpPr>
        <p:spPr>
          <a:xfrm>
            <a:off x="507600" y="1998000"/>
            <a:ext cx="1706400" cy="3767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833" name="PlaceHolder 3"/>
          <p:cNvSpPr>
            <a:spLocks noGrp="1"/>
          </p:cNvSpPr>
          <p:nvPr>
            <p:ph type="body"/>
          </p:nvPr>
        </p:nvSpPr>
        <p:spPr>
          <a:xfrm>
            <a:off x="2299680" y="1998000"/>
            <a:ext cx="1706400" cy="3767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</p:spTree>
  </p:cSld>
  <p:clrMapOvr>
    <a:masterClrMapping/>
  </p:clrMapOvr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PlaceHolder 1"/>
          <p:cNvSpPr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 Light"/>
            </a:endParaRPr>
          </a:p>
        </p:txBody>
      </p:sp>
    </p:spTree>
  </p:cSld>
  <p:clrMapOvr>
    <a:masterClrMapping/>
  </p:clrMapOvr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PlaceHolder 1"/>
          <p:cNvSpPr>
            <a:spLocks noGrp="1"/>
          </p:cNvSpPr>
          <p:nvPr>
            <p:ph type="subTitle"/>
          </p:nvPr>
        </p:nvSpPr>
        <p:spPr>
          <a:xfrm>
            <a:off x="467640" y="499680"/>
            <a:ext cx="8104680" cy="5901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PlaceHolder 1"/>
          <p:cNvSpPr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837" name="PlaceHolder 2"/>
          <p:cNvSpPr>
            <a:spLocks noGrp="1"/>
          </p:cNvSpPr>
          <p:nvPr>
            <p:ph type="body"/>
          </p:nvPr>
        </p:nvSpPr>
        <p:spPr>
          <a:xfrm>
            <a:off x="507600" y="1998000"/>
            <a:ext cx="1706400" cy="179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838" name="PlaceHolder 3"/>
          <p:cNvSpPr>
            <a:spLocks noGrp="1"/>
          </p:cNvSpPr>
          <p:nvPr>
            <p:ph type="body"/>
          </p:nvPr>
        </p:nvSpPr>
        <p:spPr>
          <a:xfrm>
            <a:off x="2299680" y="1998000"/>
            <a:ext cx="1706400" cy="3767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839" name="PlaceHolder 4"/>
          <p:cNvSpPr>
            <a:spLocks noGrp="1"/>
          </p:cNvSpPr>
          <p:nvPr>
            <p:ph type="body"/>
          </p:nvPr>
        </p:nvSpPr>
        <p:spPr>
          <a:xfrm>
            <a:off x="507600" y="3965760"/>
            <a:ext cx="1706400" cy="179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</p:spTree>
  </p:cSld>
  <p:clrMapOvr>
    <a:masterClrMapping/>
  </p:clrMapOvr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PlaceHolder 1"/>
          <p:cNvSpPr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841" name="PlaceHolder 2"/>
          <p:cNvSpPr>
            <a:spLocks noGrp="1"/>
          </p:cNvSpPr>
          <p:nvPr>
            <p:ph type="body"/>
          </p:nvPr>
        </p:nvSpPr>
        <p:spPr>
          <a:xfrm>
            <a:off x="507600" y="1998000"/>
            <a:ext cx="1706400" cy="3767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842" name="PlaceHolder 3"/>
          <p:cNvSpPr>
            <a:spLocks noGrp="1"/>
          </p:cNvSpPr>
          <p:nvPr>
            <p:ph type="body"/>
          </p:nvPr>
        </p:nvSpPr>
        <p:spPr>
          <a:xfrm>
            <a:off x="2299680" y="1998000"/>
            <a:ext cx="1706400" cy="179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843" name="PlaceHolder 4"/>
          <p:cNvSpPr>
            <a:spLocks noGrp="1"/>
          </p:cNvSpPr>
          <p:nvPr>
            <p:ph type="body"/>
          </p:nvPr>
        </p:nvSpPr>
        <p:spPr>
          <a:xfrm>
            <a:off x="2299680" y="3965760"/>
            <a:ext cx="1706400" cy="179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</p:spTree>
  </p:cSld>
  <p:clrMapOvr>
    <a:masterClrMapping/>
  </p:clrMapOvr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PlaceHolder 1"/>
          <p:cNvSpPr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845" name="PlaceHolder 2"/>
          <p:cNvSpPr>
            <a:spLocks noGrp="1"/>
          </p:cNvSpPr>
          <p:nvPr>
            <p:ph type="body"/>
          </p:nvPr>
        </p:nvSpPr>
        <p:spPr>
          <a:xfrm>
            <a:off x="507600" y="1998000"/>
            <a:ext cx="1706400" cy="179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846" name="PlaceHolder 3"/>
          <p:cNvSpPr>
            <a:spLocks noGrp="1"/>
          </p:cNvSpPr>
          <p:nvPr>
            <p:ph type="body"/>
          </p:nvPr>
        </p:nvSpPr>
        <p:spPr>
          <a:xfrm>
            <a:off x="2299680" y="1998000"/>
            <a:ext cx="1706400" cy="179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847" name="PlaceHolder 4"/>
          <p:cNvSpPr>
            <a:spLocks noGrp="1"/>
          </p:cNvSpPr>
          <p:nvPr>
            <p:ph type="body"/>
          </p:nvPr>
        </p:nvSpPr>
        <p:spPr>
          <a:xfrm>
            <a:off x="507600" y="3965760"/>
            <a:ext cx="3497400" cy="179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507600" y="1998000"/>
            <a:ext cx="1706400" cy="179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2299680" y="1998000"/>
            <a:ext cx="1706400" cy="3767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507600" y="3965760"/>
            <a:ext cx="1706400" cy="179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</p:spTree>
  </p:cSld>
  <p:clrMapOvr>
    <a:masterClrMapping/>
  </p:clrMapOvr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PlaceHolder 1"/>
          <p:cNvSpPr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849" name="PlaceHolder 2"/>
          <p:cNvSpPr>
            <a:spLocks noGrp="1"/>
          </p:cNvSpPr>
          <p:nvPr>
            <p:ph type="body"/>
          </p:nvPr>
        </p:nvSpPr>
        <p:spPr>
          <a:xfrm>
            <a:off x="507600" y="1998000"/>
            <a:ext cx="3497400" cy="179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850" name="PlaceHolder 3"/>
          <p:cNvSpPr>
            <a:spLocks noGrp="1"/>
          </p:cNvSpPr>
          <p:nvPr>
            <p:ph type="body"/>
          </p:nvPr>
        </p:nvSpPr>
        <p:spPr>
          <a:xfrm>
            <a:off x="507600" y="3965760"/>
            <a:ext cx="3497400" cy="179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</p:spTree>
  </p:cSld>
  <p:clrMapOvr>
    <a:masterClrMapping/>
  </p:clrMapOvr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PlaceHolder 1"/>
          <p:cNvSpPr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852" name="PlaceHolder 2"/>
          <p:cNvSpPr>
            <a:spLocks noGrp="1"/>
          </p:cNvSpPr>
          <p:nvPr>
            <p:ph type="body"/>
          </p:nvPr>
        </p:nvSpPr>
        <p:spPr>
          <a:xfrm>
            <a:off x="507600" y="1998000"/>
            <a:ext cx="1706400" cy="179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853" name="PlaceHolder 3"/>
          <p:cNvSpPr>
            <a:spLocks noGrp="1"/>
          </p:cNvSpPr>
          <p:nvPr>
            <p:ph type="body"/>
          </p:nvPr>
        </p:nvSpPr>
        <p:spPr>
          <a:xfrm>
            <a:off x="2299680" y="1998000"/>
            <a:ext cx="1706400" cy="179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854" name="PlaceHolder 4"/>
          <p:cNvSpPr>
            <a:spLocks noGrp="1"/>
          </p:cNvSpPr>
          <p:nvPr>
            <p:ph type="body"/>
          </p:nvPr>
        </p:nvSpPr>
        <p:spPr>
          <a:xfrm>
            <a:off x="507600" y="3965760"/>
            <a:ext cx="1706400" cy="179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855" name="PlaceHolder 5"/>
          <p:cNvSpPr>
            <a:spLocks noGrp="1"/>
          </p:cNvSpPr>
          <p:nvPr>
            <p:ph type="body"/>
          </p:nvPr>
        </p:nvSpPr>
        <p:spPr>
          <a:xfrm>
            <a:off x="2299680" y="3965760"/>
            <a:ext cx="1706400" cy="179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</p:spTree>
  </p:cSld>
  <p:clrMapOvr>
    <a:masterClrMapping/>
  </p:clrMapOvr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PlaceHolder 1"/>
          <p:cNvSpPr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857" name="PlaceHolder 2"/>
          <p:cNvSpPr>
            <a:spLocks noGrp="1"/>
          </p:cNvSpPr>
          <p:nvPr>
            <p:ph type="body"/>
          </p:nvPr>
        </p:nvSpPr>
        <p:spPr>
          <a:xfrm>
            <a:off x="507600" y="1998000"/>
            <a:ext cx="1126080" cy="179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858" name="PlaceHolder 3"/>
          <p:cNvSpPr>
            <a:spLocks noGrp="1"/>
          </p:cNvSpPr>
          <p:nvPr>
            <p:ph type="body"/>
          </p:nvPr>
        </p:nvSpPr>
        <p:spPr>
          <a:xfrm>
            <a:off x="1690200" y="1998000"/>
            <a:ext cx="1126080" cy="179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859" name="PlaceHolder 4"/>
          <p:cNvSpPr>
            <a:spLocks noGrp="1"/>
          </p:cNvSpPr>
          <p:nvPr>
            <p:ph type="body"/>
          </p:nvPr>
        </p:nvSpPr>
        <p:spPr>
          <a:xfrm>
            <a:off x="2873160" y="1998000"/>
            <a:ext cx="1126080" cy="179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860" name="PlaceHolder 5"/>
          <p:cNvSpPr>
            <a:spLocks noGrp="1"/>
          </p:cNvSpPr>
          <p:nvPr>
            <p:ph type="body"/>
          </p:nvPr>
        </p:nvSpPr>
        <p:spPr>
          <a:xfrm>
            <a:off x="507600" y="3965760"/>
            <a:ext cx="1126080" cy="179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861" name="PlaceHolder 6"/>
          <p:cNvSpPr>
            <a:spLocks noGrp="1"/>
          </p:cNvSpPr>
          <p:nvPr>
            <p:ph type="body"/>
          </p:nvPr>
        </p:nvSpPr>
        <p:spPr>
          <a:xfrm>
            <a:off x="1690200" y="3965760"/>
            <a:ext cx="1126080" cy="179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862" name="PlaceHolder 7"/>
          <p:cNvSpPr>
            <a:spLocks noGrp="1"/>
          </p:cNvSpPr>
          <p:nvPr>
            <p:ph type="body"/>
          </p:nvPr>
        </p:nvSpPr>
        <p:spPr>
          <a:xfrm>
            <a:off x="2873160" y="3965760"/>
            <a:ext cx="1126080" cy="179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</p:spTree>
  </p:cSld>
  <p:clrMapOvr>
    <a:masterClrMapping/>
  </p:clrMapOvr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PlaceHolder 1"/>
          <p:cNvSpPr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871" name="PlaceHolder 2"/>
          <p:cNvSpPr>
            <a:spLocks noGrp="1"/>
          </p:cNvSpPr>
          <p:nvPr>
            <p:ph type="subTitle"/>
          </p:nvPr>
        </p:nvSpPr>
        <p:spPr>
          <a:xfrm>
            <a:off x="507600" y="1998000"/>
            <a:ext cx="3497400" cy="37670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PlaceHolder 1"/>
          <p:cNvSpPr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873" name="PlaceHolder 2"/>
          <p:cNvSpPr>
            <a:spLocks noGrp="1"/>
          </p:cNvSpPr>
          <p:nvPr>
            <p:ph type="body"/>
          </p:nvPr>
        </p:nvSpPr>
        <p:spPr>
          <a:xfrm>
            <a:off x="507600" y="1998000"/>
            <a:ext cx="3497400" cy="3767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</p:spTree>
  </p:cSld>
  <p:clrMapOvr>
    <a:masterClrMapping/>
  </p:clrMapOvr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PlaceHolder 1"/>
          <p:cNvSpPr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875" name="PlaceHolder 2"/>
          <p:cNvSpPr>
            <a:spLocks noGrp="1"/>
          </p:cNvSpPr>
          <p:nvPr>
            <p:ph type="body"/>
          </p:nvPr>
        </p:nvSpPr>
        <p:spPr>
          <a:xfrm>
            <a:off x="507600" y="1998000"/>
            <a:ext cx="1706400" cy="3767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876" name="PlaceHolder 3"/>
          <p:cNvSpPr>
            <a:spLocks noGrp="1"/>
          </p:cNvSpPr>
          <p:nvPr>
            <p:ph type="body"/>
          </p:nvPr>
        </p:nvSpPr>
        <p:spPr>
          <a:xfrm>
            <a:off x="2299680" y="1998000"/>
            <a:ext cx="1706400" cy="3767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</p:spTree>
  </p:cSld>
  <p:clrMapOvr>
    <a:masterClrMapping/>
  </p:clrMapOvr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PlaceHolder 1"/>
          <p:cNvSpPr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 Light"/>
            </a:endParaRPr>
          </a:p>
        </p:txBody>
      </p:sp>
    </p:spTree>
  </p:cSld>
  <p:clrMapOvr>
    <a:masterClrMapping/>
  </p:clrMapOvr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PlaceHolder 1"/>
          <p:cNvSpPr>
            <a:spLocks noGrp="1"/>
          </p:cNvSpPr>
          <p:nvPr>
            <p:ph type="subTitle"/>
          </p:nvPr>
        </p:nvSpPr>
        <p:spPr>
          <a:xfrm>
            <a:off x="467640" y="499680"/>
            <a:ext cx="8104680" cy="5901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PlaceHolder 1"/>
          <p:cNvSpPr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880" name="PlaceHolder 2"/>
          <p:cNvSpPr>
            <a:spLocks noGrp="1"/>
          </p:cNvSpPr>
          <p:nvPr>
            <p:ph type="body"/>
          </p:nvPr>
        </p:nvSpPr>
        <p:spPr>
          <a:xfrm>
            <a:off x="507600" y="1998000"/>
            <a:ext cx="1706400" cy="179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881" name="PlaceHolder 3"/>
          <p:cNvSpPr>
            <a:spLocks noGrp="1"/>
          </p:cNvSpPr>
          <p:nvPr>
            <p:ph type="body"/>
          </p:nvPr>
        </p:nvSpPr>
        <p:spPr>
          <a:xfrm>
            <a:off x="2299680" y="1998000"/>
            <a:ext cx="1706400" cy="3767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882" name="PlaceHolder 4"/>
          <p:cNvSpPr>
            <a:spLocks noGrp="1"/>
          </p:cNvSpPr>
          <p:nvPr>
            <p:ph type="body"/>
          </p:nvPr>
        </p:nvSpPr>
        <p:spPr>
          <a:xfrm>
            <a:off x="507600" y="3965760"/>
            <a:ext cx="1706400" cy="179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subTitle"/>
          </p:nvPr>
        </p:nvSpPr>
        <p:spPr>
          <a:xfrm>
            <a:off x="507600" y="1998000"/>
            <a:ext cx="3497400" cy="37670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507600" y="1998000"/>
            <a:ext cx="1706400" cy="3767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2299680" y="1998000"/>
            <a:ext cx="1706400" cy="179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 type="body"/>
          </p:nvPr>
        </p:nvSpPr>
        <p:spPr>
          <a:xfrm>
            <a:off x="2299680" y="3965760"/>
            <a:ext cx="1706400" cy="179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</p:spTree>
  </p:cSld>
  <p:clrMapOvr>
    <a:masterClrMapping/>
  </p:clrMapOvr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PlaceHolder 1"/>
          <p:cNvSpPr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884" name="PlaceHolder 2"/>
          <p:cNvSpPr>
            <a:spLocks noGrp="1"/>
          </p:cNvSpPr>
          <p:nvPr>
            <p:ph type="body"/>
          </p:nvPr>
        </p:nvSpPr>
        <p:spPr>
          <a:xfrm>
            <a:off x="507600" y="1998000"/>
            <a:ext cx="1706400" cy="3767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885" name="PlaceHolder 3"/>
          <p:cNvSpPr>
            <a:spLocks noGrp="1"/>
          </p:cNvSpPr>
          <p:nvPr>
            <p:ph type="body"/>
          </p:nvPr>
        </p:nvSpPr>
        <p:spPr>
          <a:xfrm>
            <a:off x="2299680" y="1998000"/>
            <a:ext cx="1706400" cy="179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886" name="PlaceHolder 4"/>
          <p:cNvSpPr>
            <a:spLocks noGrp="1"/>
          </p:cNvSpPr>
          <p:nvPr>
            <p:ph type="body"/>
          </p:nvPr>
        </p:nvSpPr>
        <p:spPr>
          <a:xfrm>
            <a:off x="2299680" y="3965760"/>
            <a:ext cx="1706400" cy="179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</p:spTree>
  </p:cSld>
  <p:clrMapOvr>
    <a:masterClrMapping/>
  </p:clrMapOvr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" name="PlaceHolder 1"/>
          <p:cNvSpPr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888" name="PlaceHolder 2"/>
          <p:cNvSpPr>
            <a:spLocks noGrp="1"/>
          </p:cNvSpPr>
          <p:nvPr>
            <p:ph type="body"/>
          </p:nvPr>
        </p:nvSpPr>
        <p:spPr>
          <a:xfrm>
            <a:off x="507600" y="1998000"/>
            <a:ext cx="1706400" cy="179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889" name="PlaceHolder 3"/>
          <p:cNvSpPr>
            <a:spLocks noGrp="1"/>
          </p:cNvSpPr>
          <p:nvPr>
            <p:ph type="body"/>
          </p:nvPr>
        </p:nvSpPr>
        <p:spPr>
          <a:xfrm>
            <a:off x="2299680" y="1998000"/>
            <a:ext cx="1706400" cy="179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890" name="PlaceHolder 4"/>
          <p:cNvSpPr>
            <a:spLocks noGrp="1"/>
          </p:cNvSpPr>
          <p:nvPr>
            <p:ph type="body"/>
          </p:nvPr>
        </p:nvSpPr>
        <p:spPr>
          <a:xfrm>
            <a:off x="507600" y="3965760"/>
            <a:ext cx="3497400" cy="179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</p:spTree>
  </p:cSld>
  <p:clrMapOvr>
    <a:masterClrMapping/>
  </p:clrMapOvr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PlaceHolder 1"/>
          <p:cNvSpPr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892" name="PlaceHolder 2"/>
          <p:cNvSpPr>
            <a:spLocks noGrp="1"/>
          </p:cNvSpPr>
          <p:nvPr>
            <p:ph type="body"/>
          </p:nvPr>
        </p:nvSpPr>
        <p:spPr>
          <a:xfrm>
            <a:off x="507600" y="1998000"/>
            <a:ext cx="3497400" cy="179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893" name="PlaceHolder 3"/>
          <p:cNvSpPr>
            <a:spLocks noGrp="1"/>
          </p:cNvSpPr>
          <p:nvPr>
            <p:ph type="body"/>
          </p:nvPr>
        </p:nvSpPr>
        <p:spPr>
          <a:xfrm>
            <a:off x="507600" y="3965760"/>
            <a:ext cx="3497400" cy="179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</p:spTree>
  </p:cSld>
  <p:clrMapOvr>
    <a:masterClrMapping/>
  </p:clrMapOvr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PlaceHolder 1"/>
          <p:cNvSpPr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895" name="PlaceHolder 2"/>
          <p:cNvSpPr>
            <a:spLocks noGrp="1"/>
          </p:cNvSpPr>
          <p:nvPr>
            <p:ph type="body"/>
          </p:nvPr>
        </p:nvSpPr>
        <p:spPr>
          <a:xfrm>
            <a:off x="507600" y="1998000"/>
            <a:ext cx="1706400" cy="179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896" name="PlaceHolder 3"/>
          <p:cNvSpPr>
            <a:spLocks noGrp="1"/>
          </p:cNvSpPr>
          <p:nvPr>
            <p:ph type="body"/>
          </p:nvPr>
        </p:nvSpPr>
        <p:spPr>
          <a:xfrm>
            <a:off x="2299680" y="1998000"/>
            <a:ext cx="1706400" cy="179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897" name="PlaceHolder 4"/>
          <p:cNvSpPr>
            <a:spLocks noGrp="1"/>
          </p:cNvSpPr>
          <p:nvPr>
            <p:ph type="body"/>
          </p:nvPr>
        </p:nvSpPr>
        <p:spPr>
          <a:xfrm>
            <a:off x="507600" y="3965760"/>
            <a:ext cx="1706400" cy="179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898" name="PlaceHolder 5"/>
          <p:cNvSpPr>
            <a:spLocks noGrp="1"/>
          </p:cNvSpPr>
          <p:nvPr>
            <p:ph type="body"/>
          </p:nvPr>
        </p:nvSpPr>
        <p:spPr>
          <a:xfrm>
            <a:off x="2299680" y="3965760"/>
            <a:ext cx="1706400" cy="179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</p:spTree>
  </p:cSld>
  <p:clrMapOvr>
    <a:masterClrMapping/>
  </p:clrMapOvr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PlaceHolder 1"/>
          <p:cNvSpPr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900" name="PlaceHolder 2"/>
          <p:cNvSpPr>
            <a:spLocks noGrp="1"/>
          </p:cNvSpPr>
          <p:nvPr>
            <p:ph type="body"/>
          </p:nvPr>
        </p:nvSpPr>
        <p:spPr>
          <a:xfrm>
            <a:off x="507600" y="1998000"/>
            <a:ext cx="1126080" cy="179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901" name="PlaceHolder 3"/>
          <p:cNvSpPr>
            <a:spLocks noGrp="1"/>
          </p:cNvSpPr>
          <p:nvPr>
            <p:ph type="body"/>
          </p:nvPr>
        </p:nvSpPr>
        <p:spPr>
          <a:xfrm>
            <a:off x="1690200" y="1998000"/>
            <a:ext cx="1126080" cy="179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902" name="PlaceHolder 4"/>
          <p:cNvSpPr>
            <a:spLocks noGrp="1"/>
          </p:cNvSpPr>
          <p:nvPr>
            <p:ph type="body"/>
          </p:nvPr>
        </p:nvSpPr>
        <p:spPr>
          <a:xfrm>
            <a:off x="2873160" y="1998000"/>
            <a:ext cx="1126080" cy="179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903" name="PlaceHolder 5"/>
          <p:cNvSpPr>
            <a:spLocks noGrp="1"/>
          </p:cNvSpPr>
          <p:nvPr>
            <p:ph type="body"/>
          </p:nvPr>
        </p:nvSpPr>
        <p:spPr>
          <a:xfrm>
            <a:off x="507600" y="3965760"/>
            <a:ext cx="1126080" cy="179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904" name="PlaceHolder 6"/>
          <p:cNvSpPr>
            <a:spLocks noGrp="1"/>
          </p:cNvSpPr>
          <p:nvPr>
            <p:ph type="body"/>
          </p:nvPr>
        </p:nvSpPr>
        <p:spPr>
          <a:xfrm>
            <a:off x="1690200" y="3965760"/>
            <a:ext cx="1126080" cy="179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905" name="PlaceHolder 7"/>
          <p:cNvSpPr>
            <a:spLocks noGrp="1"/>
          </p:cNvSpPr>
          <p:nvPr>
            <p:ph type="body"/>
          </p:nvPr>
        </p:nvSpPr>
        <p:spPr>
          <a:xfrm>
            <a:off x="2873160" y="3965760"/>
            <a:ext cx="1126080" cy="179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</p:spTree>
  </p:cSld>
  <p:clrMapOvr>
    <a:masterClrMapping/>
  </p:clrMapOvr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PlaceHolder 1"/>
          <p:cNvSpPr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914" name="PlaceHolder 2"/>
          <p:cNvSpPr>
            <a:spLocks noGrp="1"/>
          </p:cNvSpPr>
          <p:nvPr>
            <p:ph type="subTitle"/>
          </p:nvPr>
        </p:nvSpPr>
        <p:spPr>
          <a:xfrm>
            <a:off x="507600" y="1998000"/>
            <a:ext cx="3497400" cy="37670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PlaceHolder 1"/>
          <p:cNvSpPr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916" name="PlaceHolder 2"/>
          <p:cNvSpPr>
            <a:spLocks noGrp="1"/>
          </p:cNvSpPr>
          <p:nvPr>
            <p:ph type="body"/>
          </p:nvPr>
        </p:nvSpPr>
        <p:spPr>
          <a:xfrm>
            <a:off x="507600" y="1998000"/>
            <a:ext cx="3497400" cy="3767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</p:spTree>
  </p:cSld>
  <p:clrMapOvr>
    <a:masterClrMapping/>
  </p:clrMapOvr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PlaceHolder 1"/>
          <p:cNvSpPr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918" name="PlaceHolder 2"/>
          <p:cNvSpPr>
            <a:spLocks noGrp="1"/>
          </p:cNvSpPr>
          <p:nvPr>
            <p:ph type="body"/>
          </p:nvPr>
        </p:nvSpPr>
        <p:spPr>
          <a:xfrm>
            <a:off x="507600" y="1998000"/>
            <a:ext cx="1706400" cy="3767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919" name="PlaceHolder 3"/>
          <p:cNvSpPr>
            <a:spLocks noGrp="1"/>
          </p:cNvSpPr>
          <p:nvPr>
            <p:ph type="body"/>
          </p:nvPr>
        </p:nvSpPr>
        <p:spPr>
          <a:xfrm>
            <a:off x="2299680" y="1998000"/>
            <a:ext cx="1706400" cy="3767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</p:spTree>
  </p:cSld>
  <p:clrMapOvr>
    <a:masterClrMapping/>
  </p:clrMapOvr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PlaceHolder 1"/>
          <p:cNvSpPr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 Light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507600" y="1998000"/>
            <a:ext cx="1706400" cy="179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2299680" y="1998000"/>
            <a:ext cx="1706400" cy="179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507600" y="3965760"/>
            <a:ext cx="3497400" cy="179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</p:spTree>
  </p:cSld>
  <p:clrMapOvr>
    <a:masterClrMapping/>
  </p:clrMapOvr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" name="PlaceHolder 1"/>
          <p:cNvSpPr>
            <a:spLocks noGrp="1"/>
          </p:cNvSpPr>
          <p:nvPr>
            <p:ph type="subTitle"/>
          </p:nvPr>
        </p:nvSpPr>
        <p:spPr>
          <a:xfrm>
            <a:off x="467640" y="499680"/>
            <a:ext cx="8104680" cy="5901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PlaceHolder 1"/>
          <p:cNvSpPr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923" name="PlaceHolder 2"/>
          <p:cNvSpPr>
            <a:spLocks noGrp="1"/>
          </p:cNvSpPr>
          <p:nvPr>
            <p:ph type="body"/>
          </p:nvPr>
        </p:nvSpPr>
        <p:spPr>
          <a:xfrm>
            <a:off x="507600" y="1998000"/>
            <a:ext cx="1706400" cy="179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924" name="PlaceHolder 3"/>
          <p:cNvSpPr>
            <a:spLocks noGrp="1"/>
          </p:cNvSpPr>
          <p:nvPr>
            <p:ph type="body"/>
          </p:nvPr>
        </p:nvSpPr>
        <p:spPr>
          <a:xfrm>
            <a:off x="2299680" y="1998000"/>
            <a:ext cx="1706400" cy="3767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925" name="PlaceHolder 4"/>
          <p:cNvSpPr>
            <a:spLocks noGrp="1"/>
          </p:cNvSpPr>
          <p:nvPr>
            <p:ph type="body"/>
          </p:nvPr>
        </p:nvSpPr>
        <p:spPr>
          <a:xfrm>
            <a:off x="507600" y="3965760"/>
            <a:ext cx="1706400" cy="179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</p:spTree>
  </p:cSld>
  <p:clrMapOvr>
    <a:masterClrMapping/>
  </p:clrMapOvr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PlaceHolder 1"/>
          <p:cNvSpPr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927" name="PlaceHolder 2"/>
          <p:cNvSpPr>
            <a:spLocks noGrp="1"/>
          </p:cNvSpPr>
          <p:nvPr>
            <p:ph type="body"/>
          </p:nvPr>
        </p:nvSpPr>
        <p:spPr>
          <a:xfrm>
            <a:off x="507600" y="1998000"/>
            <a:ext cx="1706400" cy="3767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928" name="PlaceHolder 3"/>
          <p:cNvSpPr>
            <a:spLocks noGrp="1"/>
          </p:cNvSpPr>
          <p:nvPr>
            <p:ph type="body"/>
          </p:nvPr>
        </p:nvSpPr>
        <p:spPr>
          <a:xfrm>
            <a:off x="2299680" y="1998000"/>
            <a:ext cx="1706400" cy="179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929" name="PlaceHolder 4"/>
          <p:cNvSpPr>
            <a:spLocks noGrp="1"/>
          </p:cNvSpPr>
          <p:nvPr>
            <p:ph type="body"/>
          </p:nvPr>
        </p:nvSpPr>
        <p:spPr>
          <a:xfrm>
            <a:off x="2299680" y="3965760"/>
            <a:ext cx="1706400" cy="179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</p:spTree>
  </p:cSld>
  <p:clrMapOvr>
    <a:masterClrMapping/>
  </p:clrMapOvr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" name="PlaceHolder 1"/>
          <p:cNvSpPr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931" name="PlaceHolder 2"/>
          <p:cNvSpPr>
            <a:spLocks noGrp="1"/>
          </p:cNvSpPr>
          <p:nvPr>
            <p:ph type="body"/>
          </p:nvPr>
        </p:nvSpPr>
        <p:spPr>
          <a:xfrm>
            <a:off x="507600" y="1998000"/>
            <a:ext cx="1706400" cy="179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932" name="PlaceHolder 3"/>
          <p:cNvSpPr>
            <a:spLocks noGrp="1"/>
          </p:cNvSpPr>
          <p:nvPr>
            <p:ph type="body"/>
          </p:nvPr>
        </p:nvSpPr>
        <p:spPr>
          <a:xfrm>
            <a:off x="2299680" y="1998000"/>
            <a:ext cx="1706400" cy="179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933" name="PlaceHolder 4"/>
          <p:cNvSpPr>
            <a:spLocks noGrp="1"/>
          </p:cNvSpPr>
          <p:nvPr>
            <p:ph type="body"/>
          </p:nvPr>
        </p:nvSpPr>
        <p:spPr>
          <a:xfrm>
            <a:off x="507600" y="3965760"/>
            <a:ext cx="3497400" cy="179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</p:spTree>
  </p:cSld>
  <p:clrMapOvr>
    <a:masterClrMapping/>
  </p:clrMapOvr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" name="PlaceHolder 1"/>
          <p:cNvSpPr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935" name="PlaceHolder 2"/>
          <p:cNvSpPr>
            <a:spLocks noGrp="1"/>
          </p:cNvSpPr>
          <p:nvPr>
            <p:ph type="body"/>
          </p:nvPr>
        </p:nvSpPr>
        <p:spPr>
          <a:xfrm>
            <a:off x="507600" y="1998000"/>
            <a:ext cx="3497400" cy="179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936" name="PlaceHolder 3"/>
          <p:cNvSpPr>
            <a:spLocks noGrp="1"/>
          </p:cNvSpPr>
          <p:nvPr>
            <p:ph type="body"/>
          </p:nvPr>
        </p:nvSpPr>
        <p:spPr>
          <a:xfrm>
            <a:off x="507600" y="3965760"/>
            <a:ext cx="3497400" cy="179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</p:spTree>
  </p:cSld>
  <p:clrMapOvr>
    <a:masterClrMapping/>
  </p:clrMapOvr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PlaceHolder 1"/>
          <p:cNvSpPr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938" name="PlaceHolder 2"/>
          <p:cNvSpPr>
            <a:spLocks noGrp="1"/>
          </p:cNvSpPr>
          <p:nvPr>
            <p:ph type="body"/>
          </p:nvPr>
        </p:nvSpPr>
        <p:spPr>
          <a:xfrm>
            <a:off x="507600" y="1998000"/>
            <a:ext cx="1706400" cy="179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939" name="PlaceHolder 3"/>
          <p:cNvSpPr>
            <a:spLocks noGrp="1"/>
          </p:cNvSpPr>
          <p:nvPr>
            <p:ph type="body"/>
          </p:nvPr>
        </p:nvSpPr>
        <p:spPr>
          <a:xfrm>
            <a:off x="2299680" y="1998000"/>
            <a:ext cx="1706400" cy="179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940" name="PlaceHolder 4"/>
          <p:cNvSpPr>
            <a:spLocks noGrp="1"/>
          </p:cNvSpPr>
          <p:nvPr>
            <p:ph type="body"/>
          </p:nvPr>
        </p:nvSpPr>
        <p:spPr>
          <a:xfrm>
            <a:off x="507600" y="3965760"/>
            <a:ext cx="1706400" cy="179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941" name="PlaceHolder 5"/>
          <p:cNvSpPr>
            <a:spLocks noGrp="1"/>
          </p:cNvSpPr>
          <p:nvPr>
            <p:ph type="body"/>
          </p:nvPr>
        </p:nvSpPr>
        <p:spPr>
          <a:xfrm>
            <a:off x="2299680" y="3965760"/>
            <a:ext cx="1706400" cy="179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</p:spTree>
  </p:cSld>
  <p:clrMapOvr>
    <a:masterClrMapping/>
  </p:clrMapOvr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" name="PlaceHolder 1"/>
          <p:cNvSpPr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943" name="PlaceHolder 2"/>
          <p:cNvSpPr>
            <a:spLocks noGrp="1"/>
          </p:cNvSpPr>
          <p:nvPr>
            <p:ph type="body"/>
          </p:nvPr>
        </p:nvSpPr>
        <p:spPr>
          <a:xfrm>
            <a:off x="507600" y="1998000"/>
            <a:ext cx="1126080" cy="179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944" name="PlaceHolder 3"/>
          <p:cNvSpPr>
            <a:spLocks noGrp="1"/>
          </p:cNvSpPr>
          <p:nvPr>
            <p:ph type="body"/>
          </p:nvPr>
        </p:nvSpPr>
        <p:spPr>
          <a:xfrm>
            <a:off x="1690200" y="1998000"/>
            <a:ext cx="1126080" cy="179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945" name="PlaceHolder 4"/>
          <p:cNvSpPr>
            <a:spLocks noGrp="1"/>
          </p:cNvSpPr>
          <p:nvPr>
            <p:ph type="body"/>
          </p:nvPr>
        </p:nvSpPr>
        <p:spPr>
          <a:xfrm>
            <a:off x="2873160" y="1998000"/>
            <a:ext cx="1126080" cy="179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946" name="PlaceHolder 5"/>
          <p:cNvSpPr>
            <a:spLocks noGrp="1"/>
          </p:cNvSpPr>
          <p:nvPr>
            <p:ph type="body"/>
          </p:nvPr>
        </p:nvSpPr>
        <p:spPr>
          <a:xfrm>
            <a:off x="507600" y="3965760"/>
            <a:ext cx="1126080" cy="179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947" name="PlaceHolder 6"/>
          <p:cNvSpPr>
            <a:spLocks noGrp="1"/>
          </p:cNvSpPr>
          <p:nvPr>
            <p:ph type="body"/>
          </p:nvPr>
        </p:nvSpPr>
        <p:spPr>
          <a:xfrm>
            <a:off x="1690200" y="3965760"/>
            <a:ext cx="1126080" cy="179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948" name="PlaceHolder 7"/>
          <p:cNvSpPr>
            <a:spLocks noGrp="1"/>
          </p:cNvSpPr>
          <p:nvPr>
            <p:ph type="body"/>
          </p:nvPr>
        </p:nvSpPr>
        <p:spPr>
          <a:xfrm>
            <a:off x="2873160" y="3965760"/>
            <a:ext cx="1126080" cy="179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</p:spTree>
  </p:cSld>
  <p:clrMapOvr>
    <a:masterClrMapping/>
  </p:clrMapOvr>
</p:sldLayout>
</file>

<file path=ppt/slideLayouts/slideLayout2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" name="PlaceHolder 1"/>
          <p:cNvSpPr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957" name="PlaceHolder 2"/>
          <p:cNvSpPr>
            <a:spLocks noGrp="1"/>
          </p:cNvSpPr>
          <p:nvPr>
            <p:ph type="subTitle"/>
          </p:nvPr>
        </p:nvSpPr>
        <p:spPr>
          <a:xfrm>
            <a:off x="507600" y="1998000"/>
            <a:ext cx="3497400" cy="37670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PlaceHolder 1"/>
          <p:cNvSpPr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959" name="PlaceHolder 2"/>
          <p:cNvSpPr>
            <a:spLocks noGrp="1"/>
          </p:cNvSpPr>
          <p:nvPr>
            <p:ph type="body"/>
          </p:nvPr>
        </p:nvSpPr>
        <p:spPr>
          <a:xfrm>
            <a:off x="507600" y="1998000"/>
            <a:ext cx="3497400" cy="3767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507600" y="1998000"/>
            <a:ext cx="3497400" cy="179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507600" y="3965760"/>
            <a:ext cx="3497400" cy="179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</p:spTree>
  </p:cSld>
  <p:clrMapOvr>
    <a:masterClrMapping/>
  </p:clrMapOvr>
</p:sldLayout>
</file>

<file path=ppt/slideLayouts/slideLayout2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" name="PlaceHolder 1"/>
          <p:cNvSpPr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961" name="PlaceHolder 2"/>
          <p:cNvSpPr>
            <a:spLocks noGrp="1"/>
          </p:cNvSpPr>
          <p:nvPr>
            <p:ph type="body"/>
          </p:nvPr>
        </p:nvSpPr>
        <p:spPr>
          <a:xfrm>
            <a:off x="507600" y="1998000"/>
            <a:ext cx="1706400" cy="3767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962" name="PlaceHolder 3"/>
          <p:cNvSpPr>
            <a:spLocks noGrp="1"/>
          </p:cNvSpPr>
          <p:nvPr>
            <p:ph type="body"/>
          </p:nvPr>
        </p:nvSpPr>
        <p:spPr>
          <a:xfrm>
            <a:off x="2299680" y="1998000"/>
            <a:ext cx="1706400" cy="3767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</p:spTree>
  </p:cSld>
  <p:clrMapOvr>
    <a:masterClrMapping/>
  </p:clrMapOvr>
</p:sldLayout>
</file>

<file path=ppt/slideLayouts/slideLayout2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PlaceHolder 1"/>
          <p:cNvSpPr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 Light"/>
            </a:endParaRPr>
          </a:p>
        </p:txBody>
      </p:sp>
    </p:spTree>
  </p:cSld>
  <p:clrMapOvr>
    <a:masterClrMapping/>
  </p:clrMapOvr>
</p:sldLayout>
</file>

<file path=ppt/slideLayouts/slideLayout2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4" name="PlaceHolder 1"/>
          <p:cNvSpPr>
            <a:spLocks noGrp="1"/>
          </p:cNvSpPr>
          <p:nvPr>
            <p:ph type="subTitle"/>
          </p:nvPr>
        </p:nvSpPr>
        <p:spPr>
          <a:xfrm>
            <a:off x="467640" y="499680"/>
            <a:ext cx="8104680" cy="5901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" name="PlaceHolder 1"/>
          <p:cNvSpPr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966" name="PlaceHolder 2"/>
          <p:cNvSpPr>
            <a:spLocks noGrp="1"/>
          </p:cNvSpPr>
          <p:nvPr>
            <p:ph type="body"/>
          </p:nvPr>
        </p:nvSpPr>
        <p:spPr>
          <a:xfrm>
            <a:off x="507600" y="1998000"/>
            <a:ext cx="1706400" cy="179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967" name="PlaceHolder 3"/>
          <p:cNvSpPr>
            <a:spLocks noGrp="1"/>
          </p:cNvSpPr>
          <p:nvPr>
            <p:ph type="body"/>
          </p:nvPr>
        </p:nvSpPr>
        <p:spPr>
          <a:xfrm>
            <a:off x="2299680" y="1998000"/>
            <a:ext cx="1706400" cy="3767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968" name="PlaceHolder 4"/>
          <p:cNvSpPr>
            <a:spLocks noGrp="1"/>
          </p:cNvSpPr>
          <p:nvPr>
            <p:ph type="body"/>
          </p:nvPr>
        </p:nvSpPr>
        <p:spPr>
          <a:xfrm>
            <a:off x="507600" y="3965760"/>
            <a:ext cx="1706400" cy="179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</p:spTree>
  </p:cSld>
  <p:clrMapOvr>
    <a:masterClrMapping/>
  </p:clrMapOvr>
</p:sldLayout>
</file>

<file path=ppt/slideLayouts/slideLayout22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" name="PlaceHolder 1"/>
          <p:cNvSpPr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970" name="PlaceHolder 2"/>
          <p:cNvSpPr>
            <a:spLocks noGrp="1"/>
          </p:cNvSpPr>
          <p:nvPr>
            <p:ph type="body"/>
          </p:nvPr>
        </p:nvSpPr>
        <p:spPr>
          <a:xfrm>
            <a:off x="507600" y="1998000"/>
            <a:ext cx="1706400" cy="3767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971" name="PlaceHolder 3"/>
          <p:cNvSpPr>
            <a:spLocks noGrp="1"/>
          </p:cNvSpPr>
          <p:nvPr>
            <p:ph type="body"/>
          </p:nvPr>
        </p:nvSpPr>
        <p:spPr>
          <a:xfrm>
            <a:off x="2299680" y="1998000"/>
            <a:ext cx="1706400" cy="179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972" name="PlaceHolder 4"/>
          <p:cNvSpPr>
            <a:spLocks noGrp="1"/>
          </p:cNvSpPr>
          <p:nvPr>
            <p:ph type="body"/>
          </p:nvPr>
        </p:nvSpPr>
        <p:spPr>
          <a:xfrm>
            <a:off x="2299680" y="3965760"/>
            <a:ext cx="1706400" cy="179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</p:spTree>
  </p:cSld>
  <p:clrMapOvr>
    <a:masterClrMapping/>
  </p:clrMapOvr>
</p:sldLayout>
</file>

<file path=ppt/slideLayouts/slideLayout2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PlaceHolder 1"/>
          <p:cNvSpPr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974" name="PlaceHolder 2"/>
          <p:cNvSpPr>
            <a:spLocks noGrp="1"/>
          </p:cNvSpPr>
          <p:nvPr>
            <p:ph type="body"/>
          </p:nvPr>
        </p:nvSpPr>
        <p:spPr>
          <a:xfrm>
            <a:off x="507600" y="1998000"/>
            <a:ext cx="1706400" cy="179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975" name="PlaceHolder 3"/>
          <p:cNvSpPr>
            <a:spLocks noGrp="1"/>
          </p:cNvSpPr>
          <p:nvPr>
            <p:ph type="body"/>
          </p:nvPr>
        </p:nvSpPr>
        <p:spPr>
          <a:xfrm>
            <a:off x="2299680" y="1998000"/>
            <a:ext cx="1706400" cy="179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976" name="PlaceHolder 4"/>
          <p:cNvSpPr>
            <a:spLocks noGrp="1"/>
          </p:cNvSpPr>
          <p:nvPr>
            <p:ph type="body"/>
          </p:nvPr>
        </p:nvSpPr>
        <p:spPr>
          <a:xfrm>
            <a:off x="507600" y="3965760"/>
            <a:ext cx="3497400" cy="179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</p:spTree>
  </p:cSld>
  <p:clrMapOvr>
    <a:masterClrMapping/>
  </p:clrMapOvr>
</p:sldLayout>
</file>

<file path=ppt/slideLayouts/slideLayout22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" name="PlaceHolder 1"/>
          <p:cNvSpPr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978" name="PlaceHolder 2"/>
          <p:cNvSpPr>
            <a:spLocks noGrp="1"/>
          </p:cNvSpPr>
          <p:nvPr>
            <p:ph type="body"/>
          </p:nvPr>
        </p:nvSpPr>
        <p:spPr>
          <a:xfrm>
            <a:off x="507600" y="1998000"/>
            <a:ext cx="3497400" cy="179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979" name="PlaceHolder 3"/>
          <p:cNvSpPr>
            <a:spLocks noGrp="1"/>
          </p:cNvSpPr>
          <p:nvPr>
            <p:ph type="body"/>
          </p:nvPr>
        </p:nvSpPr>
        <p:spPr>
          <a:xfrm>
            <a:off x="507600" y="3965760"/>
            <a:ext cx="3497400" cy="179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</p:spTree>
  </p:cSld>
  <p:clrMapOvr>
    <a:masterClrMapping/>
  </p:clrMapOvr>
</p:sldLayout>
</file>

<file path=ppt/slideLayouts/slideLayout22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" name="PlaceHolder 1"/>
          <p:cNvSpPr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981" name="PlaceHolder 2"/>
          <p:cNvSpPr>
            <a:spLocks noGrp="1"/>
          </p:cNvSpPr>
          <p:nvPr>
            <p:ph type="body"/>
          </p:nvPr>
        </p:nvSpPr>
        <p:spPr>
          <a:xfrm>
            <a:off x="507600" y="1998000"/>
            <a:ext cx="1706400" cy="179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982" name="PlaceHolder 3"/>
          <p:cNvSpPr>
            <a:spLocks noGrp="1"/>
          </p:cNvSpPr>
          <p:nvPr>
            <p:ph type="body"/>
          </p:nvPr>
        </p:nvSpPr>
        <p:spPr>
          <a:xfrm>
            <a:off x="2299680" y="1998000"/>
            <a:ext cx="1706400" cy="179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983" name="PlaceHolder 4"/>
          <p:cNvSpPr>
            <a:spLocks noGrp="1"/>
          </p:cNvSpPr>
          <p:nvPr>
            <p:ph type="body"/>
          </p:nvPr>
        </p:nvSpPr>
        <p:spPr>
          <a:xfrm>
            <a:off x="507600" y="3965760"/>
            <a:ext cx="1706400" cy="179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984" name="PlaceHolder 5"/>
          <p:cNvSpPr>
            <a:spLocks noGrp="1"/>
          </p:cNvSpPr>
          <p:nvPr>
            <p:ph type="body"/>
          </p:nvPr>
        </p:nvSpPr>
        <p:spPr>
          <a:xfrm>
            <a:off x="2299680" y="3965760"/>
            <a:ext cx="1706400" cy="179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</p:spTree>
  </p:cSld>
  <p:clrMapOvr>
    <a:masterClrMapping/>
  </p:clrMapOvr>
</p:sldLayout>
</file>

<file path=ppt/slideLayouts/slideLayout2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" name="PlaceHolder 1"/>
          <p:cNvSpPr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986" name="PlaceHolder 2"/>
          <p:cNvSpPr>
            <a:spLocks noGrp="1"/>
          </p:cNvSpPr>
          <p:nvPr>
            <p:ph type="body"/>
          </p:nvPr>
        </p:nvSpPr>
        <p:spPr>
          <a:xfrm>
            <a:off x="507600" y="1998000"/>
            <a:ext cx="1126080" cy="179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987" name="PlaceHolder 3"/>
          <p:cNvSpPr>
            <a:spLocks noGrp="1"/>
          </p:cNvSpPr>
          <p:nvPr>
            <p:ph type="body"/>
          </p:nvPr>
        </p:nvSpPr>
        <p:spPr>
          <a:xfrm>
            <a:off x="1690200" y="1998000"/>
            <a:ext cx="1126080" cy="179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988" name="PlaceHolder 4"/>
          <p:cNvSpPr>
            <a:spLocks noGrp="1"/>
          </p:cNvSpPr>
          <p:nvPr>
            <p:ph type="body"/>
          </p:nvPr>
        </p:nvSpPr>
        <p:spPr>
          <a:xfrm>
            <a:off x="2873160" y="1998000"/>
            <a:ext cx="1126080" cy="179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989" name="PlaceHolder 5"/>
          <p:cNvSpPr>
            <a:spLocks noGrp="1"/>
          </p:cNvSpPr>
          <p:nvPr>
            <p:ph type="body"/>
          </p:nvPr>
        </p:nvSpPr>
        <p:spPr>
          <a:xfrm>
            <a:off x="507600" y="3965760"/>
            <a:ext cx="1126080" cy="179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990" name="PlaceHolder 6"/>
          <p:cNvSpPr>
            <a:spLocks noGrp="1"/>
          </p:cNvSpPr>
          <p:nvPr>
            <p:ph type="body"/>
          </p:nvPr>
        </p:nvSpPr>
        <p:spPr>
          <a:xfrm>
            <a:off x="1690200" y="3965760"/>
            <a:ext cx="1126080" cy="179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991" name="PlaceHolder 7"/>
          <p:cNvSpPr>
            <a:spLocks noGrp="1"/>
          </p:cNvSpPr>
          <p:nvPr>
            <p:ph type="body"/>
          </p:nvPr>
        </p:nvSpPr>
        <p:spPr>
          <a:xfrm>
            <a:off x="2873160" y="3965760"/>
            <a:ext cx="1126080" cy="179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</p:spTree>
  </p:cSld>
  <p:clrMapOvr>
    <a:masterClrMapping/>
  </p:clrMapOvr>
</p:sldLayout>
</file>

<file path=ppt/slideLayouts/slideLayout2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507600" y="1998000"/>
            <a:ext cx="1706400" cy="179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2299680" y="1998000"/>
            <a:ext cx="1706400" cy="179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 type="body"/>
          </p:nvPr>
        </p:nvSpPr>
        <p:spPr>
          <a:xfrm>
            <a:off x="507600" y="3965760"/>
            <a:ext cx="1706400" cy="179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124" name="PlaceHolder 5"/>
          <p:cNvSpPr>
            <a:spLocks noGrp="1"/>
          </p:cNvSpPr>
          <p:nvPr>
            <p:ph type="body"/>
          </p:nvPr>
        </p:nvSpPr>
        <p:spPr>
          <a:xfrm>
            <a:off x="2299680" y="3965760"/>
            <a:ext cx="1706400" cy="179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</p:spTree>
  </p:cSld>
  <p:clrMapOvr>
    <a:masterClrMapping/>
  </p:clrMapOvr>
</p:sldLayout>
</file>

<file path=ppt/slideLayouts/slideLayout23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9" name="PlaceHolder 1"/>
          <p:cNvSpPr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1000" name="PlaceHolder 2"/>
          <p:cNvSpPr>
            <a:spLocks noGrp="1"/>
          </p:cNvSpPr>
          <p:nvPr>
            <p:ph type="subTitle"/>
          </p:nvPr>
        </p:nvSpPr>
        <p:spPr>
          <a:xfrm>
            <a:off x="507600" y="1998000"/>
            <a:ext cx="3497400" cy="37670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" name="PlaceHolder 1"/>
          <p:cNvSpPr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1002" name="PlaceHolder 2"/>
          <p:cNvSpPr>
            <a:spLocks noGrp="1"/>
          </p:cNvSpPr>
          <p:nvPr>
            <p:ph type="body"/>
          </p:nvPr>
        </p:nvSpPr>
        <p:spPr>
          <a:xfrm>
            <a:off x="507600" y="1998000"/>
            <a:ext cx="3497400" cy="3767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</p:spTree>
  </p:cSld>
  <p:clrMapOvr>
    <a:masterClrMapping/>
  </p:clrMapOvr>
</p:sldLayout>
</file>

<file path=ppt/slideLayouts/slideLayout2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PlaceHolder 1"/>
          <p:cNvSpPr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1004" name="PlaceHolder 2"/>
          <p:cNvSpPr>
            <a:spLocks noGrp="1"/>
          </p:cNvSpPr>
          <p:nvPr>
            <p:ph type="body"/>
          </p:nvPr>
        </p:nvSpPr>
        <p:spPr>
          <a:xfrm>
            <a:off x="507600" y="1998000"/>
            <a:ext cx="1706400" cy="3767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1005" name="PlaceHolder 3"/>
          <p:cNvSpPr>
            <a:spLocks noGrp="1"/>
          </p:cNvSpPr>
          <p:nvPr>
            <p:ph type="body"/>
          </p:nvPr>
        </p:nvSpPr>
        <p:spPr>
          <a:xfrm>
            <a:off x="2299680" y="1998000"/>
            <a:ext cx="1706400" cy="3767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</p:spTree>
  </p:cSld>
  <p:clrMapOvr>
    <a:masterClrMapping/>
  </p:clrMapOvr>
</p:sldLayout>
</file>

<file path=ppt/slideLayouts/slideLayout2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" name="PlaceHolder 1"/>
          <p:cNvSpPr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 Light"/>
            </a:endParaRPr>
          </a:p>
        </p:txBody>
      </p:sp>
    </p:spTree>
  </p:cSld>
  <p:clrMapOvr>
    <a:masterClrMapping/>
  </p:clrMapOvr>
</p:sldLayout>
</file>

<file path=ppt/slideLayouts/slideLayout2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7" name="PlaceHolder 1"/>
          <p:cNvSpPr>
            <a:spLocks noGrp="1"/>
          </p:cNvSpPr>
          <p:nvPr>
            <p:ph type="subTitle"/>
          </p:nvPr>
        </p:nvSpPr>
        <p:spPr>
          <a:xfrm>
            <a:off x="467640" y="499680"/>
            <a:ext cx="8104680" cy="5901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PlaceHolder 1"/>
          <p:cNvSpPr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1009" name="PlaceHolder 2"/>
          <p:cNvSpPr>
            <a:spLocks noGrp="1"/>
          </p:cNvSpPr>
          <p:nvPr>
            <p:ph type="body"/>
          </p:nvPr>
        </p:nvSpPr>
        <p:spPr>
          <a:xfrm>
            <a:off x="507600" y="1998000"/>
            <a:ext cx="1706400" cy="179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1010" name="PlaceHolder 3"/>
          <p:cNvSpPr>
            <a:spLocks noGrp="1"/>
          </p:cNvSpPr>
          <p:nvPr>
            <p:ph type="body"/>
          </p:nvPr>
        </p:nvSpPr>
        <p:spPr>
          <a:xfrm>
            <a:off x="2299680" y="1998000"/>
            <a:ext cx="1706400" cy="3767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1011" name="PlaceHolder 4"/>
          <p:cNvSpPr>
            <a:spLocks noGrp="1"/>
          </p:cNvSpPr>
          <p:nvPr>
            <p:ph type="body"/>
          </p:nvPr>
        </p:nvSpPr>
        <p:spPr>
          <a:xfrm>
            <a:off x="507600" y="3965760"/>
            <a:ext cx="1706400" cy="179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</p:spTree>
  </p:cSld>
  <p:clrMapOvr>
    <a:masterClrMapping/>
  </p:clrMapOvr>
</p:sldLayout>
</file>

<file path=ppt/slideLayouts/slideLayout23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2" name="PlaceHolder 1"/>
          <p:cNvSpPr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1013" name="PlaceHolder 2"/>
          <p:cNvSpPr>
            <a:spLocks noGrp="1"/>
          </p:cNvSpPr>
          <p:nvPr>
            <p:ph type="body"/>
          </p:nvPr>
        </p:nvSpPr>
        <p:spPr>
          <a:xfrm>
            <a:off x="507600" y="1998000"/>
            <a:ext cx="1706400" cy="3767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1014" name="PlaceHolder 3"/>
          <p:cNvSpPr>
            <a:spLocks noGrp="1"/>
          </p:cNvSpPr>
          <p:nvPr>
            <p:ph type="body"/>
          </p:nvPr>
        </p:nvSpPr>
        <p:spPr>
          <a:xfrm>
            <a:off x="2299680" y="1998000"/>
            <a:ext cx="1706400" cy="179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1015" name="PlaceHolder 4"/>
          <p:cNvSpPr>
            <a:spLocks noGrp="1"/>
          </p:cNvSpPr>
          <p:nvPr>
            <p:ph type="body"/>
          </p:nvPr>
        </p:nvSpPr>
        <p:spPr>
          <a:xfrm>
            <a:off x="2299680" y="3965760"/>
            <a:ext cx="1706400" cy="179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</p:spTree>
  </p:cSld>
  <p:clrMapOvr>
    <a:masterClrMapping/>
  </p:clrMapOvr>
</p:sldLayout>
</file>

<file path=ppt/slideLayouts/slideLayout2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6" name="PlaceHolder 1"/>
          <p:cNvSpPr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1017" name="PlaceHolder 2"/>
          <p:cNvSpPr>
            <a:spLocks noGrp="1"/>
          </p:cNvSpPr>
          <p:nvPr>
            <p:ph type="body"/>
          </p:nvPr>
        </p:nvSpPr>
        <p:spPr>
          <a:xfrm>
            <a:off x="507600" y="1998000"/>
            <a:ext cx="1706400" cy="179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1018" name="PlaceHolder 3"/>
          <p:cNvSpPr>
            <a:spLocks noGrp="1"/>
          </p:cNvSpPr>
          <p:nvPr>
            <p:ph type="body"/>
          </p:nvPr>
        </p:nvSpPr>
        <p:spPr>
          <a:xfrm>
            <a:off x="2299680" y="1998000"/>
            <a:ext cx="1706400" cy="179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1019" name="PlaceHolder 4"/>
          <p:cNvSpPr>
            <a:spLocks noGrp="1"/>
          </p:cNvSpPr>
          <p:nvPr>
            <p:ph type="body"/>
          </p:nvPr>
        </p:nvSpPr>
        <p:spPr>
          <a:xfrm>
            <a:off x="507600" y="3965760"/>
            <a:ext cx="3497400" cy="179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</p:spTree>
  </p:cSld>
  <p:clrMapOvr>
    <a:masterClrMapping/>
  </p:clrMapOvr>
</p:sldLayout>
</file>

<file path=ppt/slideLayouts/slideLayout23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0" name="PlaceHolder 1"/>
          <p:cNvSpPr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1021" name="PlaceHolder 2"/>
          <p:cNvSpPr>
            <a:spLocks noGrp="1"/>
          </p:cNvSpPr>
          <p:nvPr>
            <p:ph type="body"/>
          </p:nvPr>
        </p:nvSpPr>
        <p:spPr>
          <a:xfrm>
            <a:off x="507600" y="1998000"/>
            <a:ext cx="3497400" cy="179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1022" name="PlaceHolder 3"/>
          <p:cNvSpPr>
            <a:spLocks noGrp="1"/>
          </p:cNvSpPr>
          <p:nvPr>
            <p:ph type="body"/>
          </p:nvPr>
        </p:nvSpPr>
        <p:spPr>
          <a:xfrm>
            <a:off x="507600" y="3965760"/>
            <a:ext cx="3497400" cy="179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</p:spTree>
  </p:cSld>
  <p:clrMapOvr>
    <a:masterClrMapping/>
  </p:clrMapOvr>
</p:sldLayout>
</file>

<file path=ppt/slideLayouts/slideLayout23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3" name="PlaceHolder 1"/>
          <p:cNvSpPr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1024" name="PlaceHolder 2"/>
          <p:cNvSpPr>
            <a:spLocks noGrp="1"/>
          </p:cNvSpPr>
          <p:nvPr>
            <p:ph type="body"/>
          </p:nvPr>
        </p:nvSpPr>
        <p:spPr>
          <a:xfrm>
            <a:off x="507600" y="1998000"/>
            <a:ext cx="1706400" cy="179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1025" name="PlaceHolder 3"/>
          <p:cNvSpPr>
            <a:spLocks noGrp="1"/>
          </p:cNvSpPr>
          <p:nvPr>
            <p:ph type="body"/>
          </p:nvPr>
        </p:nvSpPr>
        <p:spPr>
          <a:xfrm>
            <a:off x="2299680" y="1998000"/>
            <a:ext cx="1706400" cy="179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1026" name="PlaceHolder 4"/>
          <p:cNvSpPr>
            <a:spLocks noGrp="1"/>
          </p:cNvSpPr>
          <p:nvPr>
            <p:ph type="body"/>
          </p:nvPr>
        </p:nvSpPr>
        <p:spPr>
          <a:xfrm>
            <a:off x="507600" y="3965760"/>
            <a:ext cx="1706400" cy="179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1027" name="PlaceHolder 5"/>
          <p:cNvSpPr>
            <a:spLocks noGrp="1"/>
          </p:cNvSpPr>
          <p:nvPr>
            <p:ph type="body"/>
          </p:nvPr>
        </p:nvSpPr>
        <p:spPr>
          <a:xfrm>
            <a:off x="2299680" y="3965760"/>
            <a:ext cx="1706400" cy="179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507600" y="1998000"/>
            <a:ext cx="1126080" cy="179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1690200" y="1998000"/>
            <a:ext cx="1126080" cy="179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2873160" y="1998000"/>
            <a:ext cx="1126080" cy="179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129" name="PlaceHolder 5"/>
          <p:cNvSpPr>
            <a:spLocks noGrp="1"/>
          </p:cNvSpPr>
          <p:nvPr>
            <p:ph type="body"/>
          </p:nvPr>
        </p:nvSpPr>
        <p:spPr>
          <a:xfrm>
            <a:off x="507600" y="3965760"/>
            <a:ext cx="1126080" cy="179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130" name="PlaceHolder 6"/>
          <p:cNvSpPr>
            <a:spLocks noGrp="1"/>
          </p:cNvSpPr>
          <p:nvPr>
            <p:ph type="body"/>
          </p:nvPr>
        </p:nvSpPr>
        <p:spPr>
          <a:xfrm>
            <a:off x="1690200" y="3965760"/>
            <a:ext cx="1126080" cy="179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131" name="PlaceHolder 7"/>
          <p:cNvSpPr>
            <a:spLocks noGrp="1"/>
          </p:cNvSpPr>
          <p:nvPr>
            <p:ph type="body"/>
          </p:nvPr>
        </p:nvSpPr>
        <p:spPr>
          <a:xfrm>
            <a:off x="2873160" y="3965760"/>
            <a:ext cx="1126080" cy="179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</p:spTree>
  </p:cSld>
  <p:clrMapOvr>
    <a:masterClrMapping/>
  </p:clrMapOvr>
</p:sldLayout>
</file>

<file path=ppt/slideLayouts/slideLayout2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PlaceHolder 1"/>
          <p:cNvSpPr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1029" name="PlaceHolder 2"/>
          <p:cNvSpPr>
            <a:spLocks noGrp="1"/>
          </p:cNvSpPr>
          <p:nvPr>
            <p:ph type="body"/>
          </p:nvPr>
        </p:nvSpPr>
        <p:spPr>
          <a:xfrm>
            <a:off x="507600" y="1998000"/>
            <a:ext cx="1126080" cy="179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1030" name="PlaceHolder 3"/>
          <p:cNvSpPr>
            <a:spLocks noGrp="1"/>
          </p:cNvSpPr>
          <p:nvPr>
            <p:ph type="body"/>
          </p:nvPr>
        </p:nvSpPr>
        <p:spPr>
          <a:xfrm>
            <a:off x="1690200" y="1998000"/>
            <a:ext cx="1126080" cy="179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1031" name="PlaceHolder 4"/>
          <p:cNvSpPr>
            <a:spLocks noGrp="1"/>
          </p:cNvSpPr>
          <p:nvPr>
            <p:ph type="body"/>
          </p:nvPr>
        </p:nvSpPr>
        <p:spPr>
          <a:xfrm>
            <a:off x="2873160" y="1998000"/>
            <a:ext cx="1126080" cy="179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1032" name="PlaceHolder 5"/>
          <p:cNvSpPr>
            <a:spLocks noGrp="1"/>
          </p:cNvSpPr>
          <p:nvPr>
            <p:ph type="body"/>
          </p:nvPr>
        </p:nvSpPr>
        <p:spPr>
          <a:xfrm>
            <a:off x="507600" y="3965760"/>
            <a:ext cx="1126080" cy="179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1033" name="PlaceHolder 6"/>
          <p:cNvSpPr>
            <a:spLocks noGrp="1"/>
          </p:cNvSpPr>
          <p:nvPr>
            <p:ph type="body"/>
          </p:nvPr>
        </p:nvSpPr>
        <p:spPr>
          <a:xfrm>
            <a:off x="1690200" y="3965760"/>
            <a:ext cx="1126080" cy="179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1034" name="PlaceHolder 7"/>
          <p:cNvSpPr>
            <a:spLocks noGrp="1"/>
          </p:cNvSpPr>
          <p:nvPr>
            <p:ph type="body"/>
          </p:nvPr>
        </p:nvSpPr>
        <p:spPr>
          <a:xfrm>
            <a:off x="2873160" y="3965760"/>
            <a:ext cx="1126080" cy="179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</p:spTree>
  </p:cSld>
  <p:clrMapOvr>
    <a:masterClrMapping/>
  </p:clrMapOvr>
</p:sldLayout>
</file>

<file path=ppt/slideLayouts/slideLayout2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4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PlaceHolder 1"/>
          <p:cNvSpPr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1043" name="PlaceHolder 2"/>
          <p:cNvSpPr>
            <a:spLocks noGrp="1"/>
          </p:cNvSpPr>
          <p:nvPr>
            <p:ph type="subTitle"/>
          </p:nvPr>
        </p:nvSpPr>
        <p:spPr>
          <a:xfrm>
            <a:off x="507600" y="1998000"/>
            <a:ext cx="3497400" cy="37670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PlaceHolder 1"/>
          <p:cNvSpPr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1045" name="PlaceHolder 2"/>
          <p:cNvSpPr>
            <a:spLocks noGrp="1"/>
          </p:cNvSpPr>
          <p:nvPr>
            <p:ph type="body"/>
          </p:nvPr>
        </p:nvSpPr>
        <p:spPr>
          <a:xfrm>
            <a:off x="507600" y="1998000"/>
            <a:ext cx="3497400" cy="3767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</p:spTree>
  </p:cSld>
  <p:clrMapOvr>
    <a:masterClrMapping/>
  </p:clrMapOvr>
</p:sldLayout>
</file>

<file path=ppt/slideLayouts/slideLayout24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" name="PlaceHolder 1"/>
          <p:cNvSpPr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1047" name="PlaceHolder 2"/>
          <p:cNvSpPr>
            <a:spLocks noGrp="1"/>
          </p:cNvSpPr>
          <p:nvPr>
            <p:ph type="body"/>
          </p:nvPr>
        </p:nvSpPr>
        <p:spPr>
          <a:xfrm>
            <a:off x="507600" y="1998000"/>
            <a:ext cx="1706400" cy="3767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1048" name="PlaceHolder 3"/>
          <p:cNvSpPr>
            <a:spLocks noGrp="1"/>
          </p:cNvSpPr>
          <p:nvPr>
            <p:ph type="body"/>
          </p:nvPr>
        </p:nvSpPr>
        <p:spPr>
          <a:xfrm>
            <a:off x="2299680" y="1998000"/>
            <a:ext cx="1706400" cy="3767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</p:spTree>
  </p:cSld>
  <p:clrMapOvr>
    <a:masterClrMapping/>
  </p:clrMapOvr>
</p:sldLayout>
</file>

<file path=ppt/slideLayouts/slideLayout2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" name="PlaceHolder 1"/>
          <p:cNvSpPr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 Light"/>
            </a:endParaRPr>
          </a:p>
        </p:txBody>
      </p:sp>
    </p:spTree>
  </p:cSld>
  <p:clrMapOvr>
    <a:masterClrMapping/>
  </p:clrMapOvr>
</p:sldLayout>
</file>

<file path=ppt/slideLayouts/slideLayout2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" name="PlaceHolder 1"/>
          <p:cNvSpPr>
            <a:spLocks noGrp="1"/>
          </p:cNvSpPr>
          <p:nvPr>
            <p:ph type="subTitle"/>
          </p:nvPr>
        </p:nvSpPr>
        <p:spPr>
          <a:xfrm>
            <a:off x="467640" y="499680"/>
            <a:ext cx="8104680" cy="5901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" name="PlaceHolder 1"/>
          <p:cNvSpPr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1052" name="PlaceHolder 2"/>
          <p:cNvSpPr>
            <a:spLocks noGrp="1"/>
          </p:cNvSpPr>
          <p:nvPr>
            <p:ph type="body"/>
          </p:nvPr>
        </p:nvSpPr>
        <p:spPr>
          <a:xfrm>
            <a:off x="507600" y="1998000"/>
            <a:ext cx="1706400" cy="179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1053" name="PlaceHolder 3"/>
          <p:cNvSpPr>
            <a:spLocks noGrp="1"/>
          </p:cNvSpPr>
          <p:nvPr>
            <p:ph type="body"/>
          </p:nvPr>
        </p:nvSpPr>
        <p:spPr>
          <a:xfrm>
            <a:off x="2299680" y="1998000"/>
            <a:ext cx="1706400" cy="3767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1054" name="PlaceHolder 4"/>
          <p:cNvSpPr>
            <a:spLocks noGrp="1"/>
          </p:cNvSpPr>
          <p:nvPr>
            <p:ph type="body"/>
          </p:nvPr>
        </p:nvSpPr>
        <p:spPr>
          <a:xfrm>
            <a:off x="507600" y="3965760"/>
            <a:ext cx="1706400" cy="179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</p:spTree>
  </p:cSld>
  <p:clrMapOvr>
    <a:masterClrMapping/>
  </p:clrMapOvr>
</p:sldLayout>
</file>

<file path=ppt/slideLayouts/slideLayout24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" name="PlaceHolder 1"/>
          <p:cNvSpPr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1056" name="PlaceHolder 2"/>
          <p:cNvSpPr>
            <a:spLocks noGrp="1"/>
          </p:cNvSpPr>
          <p:nvPr>
            <p:ph type="body"/>
          </p:nvPr>
        </p:nvSpPr>
        <p:spPr>
          <a:xfrm>
            <a:off x="507600" y="1998000"/>
            <a:ext cx="1706400" cy="3767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1057" name="PlaceHolder 3"/>
          <p:cNvSpPr>
            <a:spLocks noGrp="1"/>
          </p:cNvSpPr>
          <p:nvPr>
            <p:ph type="body"/>
          </p:nvPr>
        </p:nvSpPr>
        <p:spPr>
          <a:xfrm>
            <a:off x="2299680" y="1998000"/>
            <a:ext cx="1706400" cy="179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1058" name="PlaceHolder 4"/>
          <p:cNvSpPr>
            <a:spLocks noGrp="1"/>
          </p:cNvSpPr>
          <p:nvPr>
            <p:ph type="body"/>
          </p:nvPr>
        </p:nvSpPr>
        <p:spPr>
          <a:xfrm>
            <a:off x="2299680" y="3965760"/>
            <a:ext cx="1706400" cy="179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</p:spTree>
  </p:cSld>
  <p:clrMapOvr>
    <a:masterClrMapping/>
  </p:clrMapOvr>
</p:sldLayout>
</file>

<file path=ppt/slideLayouts/slideLayout2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9" name="PlaceHolder 1"/>
          <p:cNvSpPr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1060" name="PlaceHolder 2"/>
          <p:cNvSpPr>
            <a:spLocks noGrp="1"/>
          </p:cNvSpPr>
          <p:nvPr>
            <p:ph type="body"/>
          </p:nvPr>
        </p:nvSpPr>
        <p:spPr>
          <a:xfrm>
            <a:off x="507600" y="1998000"/>
            <a:ext cx="1706400" cy="179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1061" name="PlaceHolder 3"/>
          <p:cNvSpPr>
            <a:spLocks noGrp="1"/>
          </p:cNvSpPr>
          <p:nvPr>
            <p:ph type="body"/>
          </p:nvPr>
        </p:nvSpPr>
        <p:spPr>
          <a:xfrm>
            <a:off x="2299680" y="1998000"/>
            <a:ext cx="1706400" cy="179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1062" name="PlaceHolder 4"/>
          <p:cNvSpPr>
            <a:spLocks noGrp="1"/>
          </p:cNvSpPr>
          <p:nvPr>
            <p:ph type="body"/>
          </p:nvPr>
        </p:nvSpPr>
        <p:spPr>
          <a:xfrm>
            <a:off x="507600" y="3965760"/>
            <a:ext cx="3497400" cy="179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PlaceHolder 1"/>
          <p:cNvSpPr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1064" name="PlaceHolder 2"/>
          <p:cNvSpPr>
            <a:spLocks noGrp="1"/>
          </p:cNvSpPr>
          <p:nvPr>
            <p:ph type="body"/>
          </p:nvPr>
        </p:nvSpPr>
        <p:spPr>
          <a:xfrm>
            <a:off x="507600" y="1998000"/>
            <a:ext cx="3497400" cy="179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1065" name="PlaceHolder 3"/>
          <p:cNvSpPr>
            <a:spLocks noGrp="1"/>
          </p:cNvSpPr>
          <p:nvPr>
            <p:ph type="body"/>
          </p:nvPr>
        </p:nvSpPr>
        <p:spPr>
          <a:xfrm>
            <a:off x="507600" y="3965760"/>
            <a:ext cx="3497400" cy="179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</p:spTree>
  </p:cSld>
  <p:clrMapOvr>
    <a:masterClrMapping/>
  </p:clrMapOvr>
</p:sldLayout>
</file>

<file path=ppt/slideLayouts/slideLayout25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" name="PlaceHolder 1"/>
          <p:cNvSpPr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1067" name="PlaceHolder 2"/>
          <p:cNvSpPr>
            <a:spLocks noGrp="1"/>
          </p:cNvSpPr>
          <p:nvPr>
            <p:ph type="body"/>
          </p:nvPr>
        </p:nvSpPr>
        <p:spPr>
          <a:xfrm>
            <a:off x="507600" y="1998000"/>
            <a:ext cx="1706400" cy="179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1068" name="PlaceHolder 3"/>
          <p:cNvSpPr>
            <a:spLocks noGrp="1"/>
          </p:cNvSpPr>
          <p:nvPr>
            <p:ph type="body"/>
          </p:nvPr>
        </p:nvSpPr>
        <p:spPr>
          <a:xfrm>
            <a:off x="2299680" y="1998000"/>
            <a:ext cx="1706400" cy="179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1069" name="PlaceHolder 4"/>
          <p:cNvSpPr>
            <a:spLocks noGrp="1"/>
          </p:cNvSpPr>
          <p:nvPr>
            <p:ph type="body"/>
          </p:nvPr>
        </p:nvSpPr>
        <p:spPr>
          <a:xfrm>
            <a:off x="507600" y="3965760"/>
            <a:ext cx="1706400" cy="179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1070" name="PlaceHolder 5"/>
          <p:cNvSpPr>
            <a:spLocks noGrp="1"/>
          </p:cNvSpPr>
          <p:nvPr>
            <p:ph type="body"/>
          </p:nvPr>
        </p:nvSpPr>
        <p:spPr>
          <a:xfrm>
            <a:off x="2299680" y="3965760"/>
            <a:ext cx="1706400" cy="179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</p:spTree>
  </p:cSld>
  <p:clrMapOvr>
    <a:masterClrMapping/>
  </p:clrMapOvr>
</p:sldLayout>
</file>

<file path=ppt/slideLayouts/slideLayout2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PlaceHolder 1"/>
          <p:cNvSpPr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1072" name="PlaceHolder 2"/>
          <p:cNvSpPr>
            <a:spLocks noGrp="1"/>
          </p:cNvSpPr>
          <p:nvPr>
            <p:ph type="body"/>
          </p:nvPr>
        </p:nvSpPr>
        <p:spPr>
          <a:xfrm>
            <a:off x="507600" y="1998000"/>
            <a:ext cx="1126080" cy="179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1073" name="PlaceHolder 3"/>
          <p:cNvSpPr>
            <a:spLocks noGrp="1"/>
          </p:cNvSpPr>
          <p:nvPr>
            <p:ph type="body"/>
          </p:nvPr>
        </p:nvSpPr>
        <p:spPr>
          <a:xfrm>
            <a:off x="1690200" y="1998000"/>
            <a:ext cx="1126080" cy="179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1074" name="PlaceHolder 4"/>
          <p:cNvSpPr>
            <a:spLocks noGrp="1"/>
          </p:cNvSpPr>
          <p:nvPr>
            <p:ph type="body"/>
          </p:nvPr>
        </p:nvSpPr>
        <p:spPr>
          <a:xfrm>
            <a:off x="2873160" y="1998000"/>
            <a:ext cx="1126080" cy="179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1075" name="PlaceHolder 5"/>
          <p:cNvSpPr>
            <a:spLocks noGrp="1"/>
          </p:cNvSpPr>
          <p:nvPr>
            <p:ph type="body"/>
          </p:nvPr>
        </p:nvSpPr>
        <p:spPr>
          <a:xfrm>
            <a:off x="507600" y="3965760"/>
            <a:ext cx="1126080" cy="179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1076" name="PlaceHolder 6"/>
          <p:cNvSpPr>
            <a:spLocks noGrp="1"/>
          </p:cNvSpPr>
          <p:nvPr>
            <p:ph type="body"/>
          </p:nvPr>
        </p:nvSpPr>
        <p:spPr>
          <a:xfrm>
            <a:off x="1690200" y="3965760"/>
            <a:ext cx="1126080" cy="179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1077" name="PlaceHolder 7"/>
          <p:cNvSpPr>
            <a:spLocks noGrp="1"/>
          </p:cNvSpPr>
          <p:nvPr>
            <p:ph type="body"/>
          </p:nvPr>
        </p:nvSpPr>
        <p:spPr>
          <a:xfrm>
            <a:off x="2873160" y="3965760"/>
            <a:ext cx="1126080" cy="179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</p:spTree>
  </p:cSld>
  <p:clrMapOvr>
    <a:masterClrMapping/>
  </p:clrMapOvr>
</p:sldLayout>
</file>

<file path=ppt/slideLayouts/slideLayout25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" name="PlaceHolder 1"/>
          <p:cNvSpPr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1086" name="PlaceHolder 2"/>
          <p:cNvSpPr>
            <a:spLocks noGrp="1"/>
          </p:cNvSpPr>
          <p:nvPr>
            <p:ph type="subTitle"/>
          </p:nvPr>
        </p:nvSpPr>
        <p:spPr>
          <a:xfrm>
            <a:off x="507600" y="1998000"/>
            <a:ext cx="3497400" cy="37670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" name="PlaceHolder 1"/>
          <p:cNvSpPr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1088" name="PlaceHolder 2"/>
          <p:cNvSpPr>
            <a:spLocks noGrp="1"/>
          </p:cNvSpPr>
          <p:nvPr>
            <p:ph type="body"/>
          </p:nvPr>
        </p:nvSpPr>
        <p:spPr>
          <a:xfrm>
            <a:off x="507600" y="1998000"/>
            <a:ext cx="3497400" cy="3767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</p:spTree>
  </p:cSld>
  <p:clrMapOvr>
    <a:masterClrMapping/>
  </p:clrMapOvr>
</p:sldLayout>
</file>

<file path=ppt/slideLayouts/slideLayout25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9" name="PlaceHolder 1"/>
          <p:cNvSpPr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1090" name="PlaceHolder 2"/>
          <p:cNvSpPr>
            <a:spLocks noGrp="1"/>
          </p:cNvSpPr>
          <p:nvPr>
            <p:ph type="body"/>
          </p:nvPr>
        </p:nvSpPr>
        <p:spPr>
          <a:xfrm>
            <a:off x="507600" y="1998000"/>
            <a:ext cx="1706400" cy="3767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1091" name="PlaceHolder 3"/>
          <p:cNvSpPr>
            <a:spLocks noGrp="1"/>
          </p:cNvSpPr>
          <p:nvPr>
            <p:ph type="body"/>
          </p:nvPr>
        </p:nvSpPr>
        <p:spPr>
          <a:xfrm>
            <a:off x="2299680" y="1998000"/>
            <a:ext cx="1706400" cy="3767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</p:spTree>
  </p:cSld>
  <p:clrMapOvr>
    <a:masterClrMapping/>
  </p:clrMapOvr>
</p:sldLayout>
</file>

<file path=ppt/slideLayouts/slideLayout2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2" name="PlaceHolder 1"/>
          <p:cNvSpPr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 Light"/>
            </a:endParaRPr>
          </a:p>
        </p:txBody>
      </p:sp>
    </p:spTree>
  </p:cSld>
  <p:clrMapOvr>
    <a:masterClrMapping/>
  </p:clrMapOvr>
</p:sldLayout>
</file>

<file path=ppt/slideLayouts/slideLayout2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3" name="PlaceHolder 1"/>
          <p:cNvSpPr>
            <a:spLocks noGrp="1"/>
          </p:cNvSpPr>
          <p:nvPr>
            <p:ph type="subTitle"/>
          </p:nvPr>
        </p:nvSpPr>
        <p:spPr>
          <a:xfrm>
            <a:off x="467640" y="499680"/>
            <a:ext cx="8104680" cy="5901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4" name="PlaceHolder 1"/>
          <p:cNvSpPr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1095" name="PlaceHolder 2"/>
          <p:cNvSpPr>
            <a:spLocks noGrp="1"/>
          </p:cNvSpPr>
          <p:nvPr>
            <p:ph type="body"/>
          </p:nvPr>
        </p:nvSpPr>
        <p:spPr>
          <a:xfrm>
            <a:off x="507600" y="1998000"/>
            <a:ext cx="1706400" cy="179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1096" name="PlaceHolder 3"/>
          <p:cNvSpPr>
            <a:spLocks noGrp="1"/>
          </p:cNvSpPr>
          <p:nvPr>
            <p:ph type="body"/>
          </p:nvPr>
        </p:nvSpPr>
        <p:spPr>
          <a:xfrm>
            <a:off x="2299680" y="1998000"/>
            <a:ext cx="1706400" cy="3767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1097" name="PlaceHolder 4"/>
          <p:cNvSpPr>
            <a:spLocks noGrp="1"/>
          </p:cNvSpPr>
          <p:nvPr>
            <p:ph type="body"/>
          </p:nvPr>
        </p:nvSpPr>
        <p:spPr>
          <a:xfrm>
            <a:off x="507600" y="3965760"/>
            <a:ext cx="1706400" cy="179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subTitle"/>
          </p:nvPr>
        </p:nvSpPr>
        <p:spPr>
          <a:xfrm>
            <a:off x="507600" y="1998000"/>
            <a:ext cx="3497400" cy="37670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6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8" name="PlaceHolder 1"/>
          <p:cNvSpPr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1099" name="PlaceHolder 2"/>
          <p:cNvSpPr>
            <a:spLocks noGrp="1"/>
          </p:cNvSpPr>
          <p:nvPr>
            <p:ph type="body"/>
          </p:nvPr>
        </p:nvSpPr>
        <p:spPr>
          <a:xfrm>
            <a:off x="507600" y="1998000"/>
            <a:ext cx="1706400" cy="3767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1100" name="PlaceHolder 3"/>
          <p:cNvSpPr>
            <a:spLocks noGrp="1"/>
          </p:cNvSpPr>
          <p:nvPr>
            <p:ph type="body"/>
          </p:nvPr>
        </p:nvSpPr>
        <p:spPr>
          <a:xfrm>
            <a:off x="2299680" y="1998000"/>
            <a:ext cx="1706400" cy="179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1101" name="PlaceHolder 4"/>
          <p:cNvSpPr>
            <a:spLocks noGrp="1"/>
          </p:cNvSpPr>
          <p:nvPr>
            <p:ph type="body"/>
          </p:nvPr>
        </p:nvSpPr>
        <p:spPr>
          <a:xfrm>
            <a:off x="2299680" y="3965760"/>
            <a:ext cx="1706400" cy="179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</p:spTree>
  </p:cSld>
  <p:clrMapOvr>
    <a:masterClrMapping/>
  </p:clrMapOvr>
</p:sldLayout>
</file>

<file path=ppt/slideLayouts/slideLayout26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2" name="PlaceHolder 1"/>
          <p:cNvSpPr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1103" name="PlaceHolder 2"/>
          <p:cNvSpPr>
            <a:spLocks noGrp="1"/>
          </p:cNvSpPr>
          <p:nvPr>
            <p:ph type="body"/>
          </p:nvPr>
        </p:nvSpPr>
        <p:spPr>
          <a:xfrm>
            <a:off x="507600" y="1998000"/>
            <a:ext cx="1706400" cy="179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1104" name="PlaceHolder 3"/>
          <p:cNvSpPr>
            <a:spLocks noGrp="1"/>
          </p:cNvSpPr>
          <p:nvPr>
            <p:ph type="body"/>
          </p:nvPr>
        </p:nvSpPr>
        <p:spPr>
          <a:xfrm>
            <a:off x="2299680" y="1998000"/>
            <a:ext cx="1706400" cy="179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1105" name="PlaceHolder 4"/>
          <p:cNvSpPr>
            <a:spLocks noGrp="1"/>
          </p:cNvSpPr>
          <p:nvPr>
            <p:ph type="body"/>
          </p:nvPr>
        </p:nvSpPr>
        <p:spPr>
          <a:xfrm>
            <a:off x="507600" y="3965760"/>
            <a:ext cx="3497400" cy="179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</p:spTree>
  </p:cSld>
  <p:clrMapOvr>
    <a:masterClrMapping/>
  </p:clrMapOvr>
</p:sldLayout>
</file>

<file path=ppt/slideLayouts/slideLayout26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6" name="PlaceHolder 1"/>
          <p:cNvSpPr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1107" name="PlaceHolder 2"/>
          <p:cNvSpPr>
            <a:spLocks noGrp="1"/>
          </p:cNvSpPr>
          <p:nvPr>
            <p:ph type="body"/>
          </p:nvPr>
        </p:nvSpPr>
        <p:spPr>
          <a:xfrm>
            <a:off x="507600" y="1998000"/>
            <a:ext cx="3497400" cy="179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1108" name="PlaceHolder 3"/>
          <p:cNvSpPr>
            <a:spLocks noGrp="1"/>
          </p:cNvSpPr>
          <p:nvPr>
            <p:ph type="body"/>
          </p:nvPr>
        </p:nvSpPr>
        <p:spPr>
          <a:xfrm>
            <a:off x="507600" y="3965760"/>
            <a:ext cx="3497400" cy="179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</p:spTree>
  </p:cSld>
  <p:clrMapOvr>
    <a:masterClrMapping/>
  </p:clrMapOvr>
</p:sldLayout>
</file>

<file path=ppt/slideLayouts/slideLayout26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9" name="PlaceHolder 1"/>
          <p:cNvSpPr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1110" name="PlaceHolder 2"/>
          <p:cNvSpPr>
            <a:spLocks noGrp="1"/>
          </p:cNvSpPr>
          <p:nvPr>
            <p:ph type="body"/>
          </p:nvPr>
        </p:nvSpPr>
        <p:spPr>
          <a:xfrm>
            <a:off x="507600" y="1998000"/>
            <a:ext cx="1706400" cy="179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1111" name="PlaceHolder 3"/>
          <p:cNvSpPr>
            <a:spLocks noGrp="1"/>
          </p:cNvSpPr>
          <p:nvPr>
            <p:ph type="body"/>
          </p:nvPr>
        </p:nvSpPr>
        <p:spPr>
          <a:xfrm>
            <a:off x="2299680" y="1998000"/>
            <a:ext cx="1706400" cy="179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1112" name="PlaceHolder 4"/>
          <p:cNvSpPr>
            <a:spLocks noGrp="1"/>
          </p:cNvSpPr>
          <p:nvPr>
            <p:ph type="body"/>
          </p:nvPr>
        </p:nvSpPr>
        <p:spPr>
          <a:xfrm>
            <a:off x="507600" y="3965760"/>
            <a:ext cx="1706400" cy="179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1113" name="PlaceHolder 5"/>
          <p:cNvSpPr>
            <a:spLocks noGrp="1"/>
          </p:cNvSpPr>
          <p:nvPr>
            <p:ph type="body"/>
          </p:nvPr>
        </p:nvSpPr>
        <p:spPr>
          <a:xfrm>
            <a:off x="2299680" y="3965760"/>
            <a:ext cx="1706400" cy="179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</p:spTree>
  </p:cSld>
  <p:clrMapOvr>
    <a:masterClrMapping/>
  </p:clrMapOvr>
</p:sldLayout>
</file>

<file path=ppt/slideLayouts/slideLayout26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4" name="PlaceHolder 1"/>
          <p:cNvSpPr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1115" name="PlaceHolder 2"/>
          <p:cNvSpPr>
            <a:spLocks noGrp="1"/>
          </p:cNvSpPr>
          <p:nvPr>
            <p:ph type="body"/>
          </p:nvPr>
        </p:nvSpPr>
        <p:spPr>
          <a:xfrm>
            <a:off x="507600" y="1998000"/>
            <a:ext cx="1126080" cy="179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1116" name="PlaceHolder 3"/>
          <p:cNvSpPr>
            <a:spLocks noGrp="1"/>
          </p:cNvSpPr>
          <p:nvPr>
            <p:ph type="body"/>
          </p:nvPr>
        </p:nvSpPr>
        <p:spPr>
          <a:xfrm>
            <a:off x="1690200" y="1998000"/>
            <a:ext cx="1126080" cy="179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1117" name="PlaceHolder 4"/>
          <p:cNvSpPr>
            <a:spLocks noGrp="1"/>
          </p:cNvSpPr>
          <p:nvPr>
            <p:ph type="body"/>
          </p:nvPr>
        </p:nvSpPr>
        <p:spPr>
          <a:xfrm>
            <a:off x="2873160" y="1998000"/>
            <a:ext cx="1126080" cy="179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1118" name="PlaceHolder 5"/>
          <p:cNvSpPr>
            <a:spLocks noGrp="1"/>
          </p:cNvSpPr>
          <p:nvPr>
            <p:ph type="body"/>
          </p:nvPr>
        </p:nvSpPr>
        <p:spPr>
          <a:xfrm>
            <a:off x="507600" y="3965760"/>
            <a:ext cx="1126080" cy="179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1119" name="PlaceHolder 6"/>
          <p:cNvSpPr>
            <a:spLocks noGrp="1"/>
          </p:cNvSpPr>
          <p:nvPr>
            <p:ph type="body"/>
          </p:nvPr>
        </p:nvSpPr>
        <p:spPr>
          <a:xfrm>
            <a:off x="1690200" y="3965760"/>
            <a:ext cx="1126080" cy="179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1120" name="PlaceHolder 7"/>
          <p:cNvSpPr>
            <a:spLocks noGrp="1"/>
          </p:cNvSpPr>
          <p:nvPr>
            <p:ph type="body"/>
          </p:nvPr>
        </p:nvSpPr>
        <p:spPr>
          <a:xfrm>
            <a:off x="2873160" y="3965760"/>
            <a:ext cx="1126080" cy="179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</p:spTree>
  </p:cSld>
  <p:clrMapOvr>
    <a:masterClrMapping/>
  </p:clrMapOvr>
</p:sldLayout>
</file>

<file path=ppt/slideLayouts/slideLayout26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8" name="PlaceHolder 1"/>
          <p:cNvSpPr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1129" name="PlaceHolder 2"/>
          <p:cNvSpPr>
            <a:spLocks noGrp="1"/>
          </p:cNvSpPr>
          <p:nvPr>
            <p:ph type="subTitle"/>
          </p:nvPr>
        </p:nvSpPr>
        <p:spPr>
          <a:xfrm>
            <a:off x="507600" y="1998000"/>
            <a:ext cx="3497400" cy="37670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6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" name="PlaceHolder 1"/>
          <p:cNvSpPr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1131" name="PlaceHolder 2"/>
          <p:cNvSpPr>
            <a:spLocks noGrp="1"/>
          </p:cNvSpPr>
          <p:nvPr>
            <p:ph type="body"/>
          </p:nvPr>
        </p:nvSpPr>
        <p:spPr>
          <a:xfrm>
            <a:off x="507600" y="1998000"/>
            <a:ext cx="3497400" cy="3767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</p:spTree>
  </p:cSld>
  <p:clrMapOvr>
    <a:masterClrMapping/>
  </p:clrMapOvr>
</p:sldLayout>
</file>

<file path=ppt/slideLayouts/slideLayout26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2" name="PlaceHolder 1"/>
          <p:cNvSpPr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1133" name="PlaceHolder 2"/>
          <p:cNvSpPr>
            <a:spLocks noGrp="1"/>
          </p:cNvSpPr>
          <p:nvPr>
            <p:ph type="body"/>
          </p:nvPr>
        </p:nvSpPr>
        <p:spPr>
          <a:xfrm>
            <a:off x="507600" y="1998000"/>
            <a:ext cx="1706400" cy="3767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1134" name="PlaceHolder 3"/>
          <p:cNvSpPr>
            <a:spLocks noGrp="1"/>
          </p:cNvSpPr>
          <p:nvPr>
            <p:ph type="body"/>
          </p:nvPr>
        </p:nvSpPr>
        <p:spPr>
          <a:xfrm>
            <a:off x="2299680" y="1998000"/>
            <a:ext cx="1706400" cy="3767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</p:spTree>
  </p:cSld>
  <p:clrMapOvr>
    <a:masterClrMapping/>
  </p:clrMapOvr>
</p:sldLayout>
</file>

<file path=ppt/slideLayouts/slideLayout26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5" name="PlaceHolder 1"/>
          <p:cNvSpPr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 Light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507600" y="1998000"/>
            <a:ext cx="3497400" cy="3767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</p:spTree>
  </p:cSld>
  <p:clrMapOvr>
    <a:masterClrMapping/>
  </p:clrMapOvr>
</p:sldLayout>
</file>

<file path=ppt/slideLayouts/slideLayout27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" name="PlaceHolder 1"/>
          <p:cNvSpPr>
            <a:spLocks noGrp="1"/>
          </p:cNvSpPr>
          <p:nvPr>
            <p:ph type="subTitle"/>
          </p:nvPr>
        </p:nvSpPr>
        <p:spPr>
          <a:xfrm>
            <a:off x="467640" y="499680"/>
            <a:ext cx="8104680" cy="5901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7" name="PlaceHolder 1"/>
          <p:cNvSpPr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1138" name="PlaceHolder 2"/>
          <p:cNvSpPr>
            <a:spLocks noGrp="1"/>
          </p:cNvSpPr>
          <p:nvPr>
            <p:ph type="body"/>
          </p:nvPr>
        </p:nvSpPr>
        <p:spPr>
          <a:xfrm>
            <a:off x="507600" y="1998000"/>
            <a:ext cx="1706400" cy="179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1139" name="PlaceHolder 3"/>
          <p:cNvSpPr>
            <a:spLocks noGrp="1"/>
          </p:cNvSpPr>
          <p:nvPr>
            <p:ph type="body"/>
          </p:nvPr>
        </p:nvSpPr>
        <p:spPr>
          <a:xfrm>
            <a:off x="2299680" y="1998000"/>
            <a:ext cx="1706400" cy="3767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1140" name="PlaceHolder 4"/>
          <p:cNvSpPr>
            <a:spLocks noGrp="1"/>
          </p:cNvSpPr>
          <p:nvPr>
            <p:ph type="body"/>
          </p:nvPr>
        </p:nvSpPr>
        <p:spPr>
          <a:xfrm>
            <a:off x="507600" y="3965760"/>
            <a:ext cx="1706400" cy="179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</p:spTree>
  </p:cSld>
  <p:clrMapOvr>
    <a:masterClrMapping/>
  </p:clrMapOvr>
</p:sldLayout>
</file>

<file path=ppt/slideLayouts/slideLayout27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1" name="PlaceHolder 1"/>
          <p:cNvSpPr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1142" name="PlaceHolder 2"/>
          <p:cNvSpPr>
            <a:spLocks noGrp="1"/>
          </p:cNvSpPr>
          <p:nvPr>
            <p:ph type="body"/>
          </p:nvPr>
        </p:nvSpPr>
        <p:spPr>
          <a:xfrm>
            <a:off x="507600" y="1998000"/>
            <a:ext cx="1706400" cy="3767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1143" name="PlaceHolder 3"/>
          <p:cNvSpPr>
            <a:spLocks noGrp="1"/>
          </p:cNvSpPr>
          <p:nvPr>
            <p:ph type="body"/>
          </p:nvPr>
        </p:nvSpPr>
        <p:spPr>
          <a:xfrm>
            <a:off x="2299680" y="1998000"/>
            <a:ext cx="1706400" cy="179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1144" name="PlaceHolder 4"/>
          <p:cNvSpPr>
            <a:spLocks noGrp="1"/>
          </p:cNvSpPr>
          <p:nvPr>
            <p:ph type="body"/>
          </p:nvPr>
        </p:nvSpPr>
        <p:spPr>
          <a:xfrm>
            <a:off x="2299680" y="3965760"/>
            <a:ext cx="1706400" cy="179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</p:spTree>
  </p:cSld>
  <p:clrMapOvr>
    <a:masterClrMapping/>
  </p:clrMapOvr>
</p:sldLayout>
</file>

<file path=ppt/slideLayouts/slideLayout27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5" name="PlaceHolder 1"/>
          <p:cNvSpPr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1146" name="PlaceHolder 2"/>
          <p:cNvSpPr>
            <a:spLocks noGrp="1"/>
          </p:cNvSpPr>
          <p:nvPr>
            <p:ph type="body"/>
          </p:nvPr>
        </p:nvSpPr>
        <p:spPr>
          <a:xfrm>
            <a:off x="507600" y="1998000"/>
            <a:ext cx="1706400" cy="179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1147" name="PlaceHolder 3"/>
          <p:cNvSpPr>
            <a:spLocks noGrp="1"/>
          </p:cNvSpPr>
          <p:nvPr>
            <p:ph type="body"/>
          </p:nvPr>
        </p:nvSpPr>
        <p:spPr>
          <a:xfrm>
            <a:off x="2299680" y="1998000"/>
            <a:ext cx="1706400" cy="179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1148" name="PlaceHolder 4"/>
          <p:cNvSpPr>
            <a:spLocks noGrp="1"/>
          </p:cNvSpPr>
          <p:nvPr>
            <p:ph type="body"/>
          </p:nvPr>
        </p:nvSpPr>
        <p:spPr>
          <a:xfrm>
            <a:off x="507600" y="3965760"/>
            <a:ext cx="3497400" cy="179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</p:spTree>
  </p:cSld>
  <p:clrMapOvr>
    <a:masterClrMapping/>
  </p:clrMapOvr>
</p:sldLayout>
</file>

<file path=ppt/slideLayouts/slideLayout27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9" name="PlaceHolder 1"/>
          <p:cNvSpPr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1150" name="PlaceHolder 2"/>
          <p:cNvSpPr>
            <a:spLocks noGrp="1"/>
          </p:cNvSpPr>
          <p:nvPr>
            <p:ph type="body"/>
          </p:nvPr>
        </p:nvSpPr>
        <p:spPr>
          <a:xfrm>
            <a:off x="507600" y="1998000"/>
            <a:ext cx="3497400" cy="179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1151" name="PlaceHolder 3"/>
          <p:cNvSpPr>
            <a:spLocks noGrp="1"/>
          </p:cNvSpPr>
          <p:nvPr>
            <p:ph type="body"/>
          </p:nvPr>
        </p:nvSpPr>
        <p:spPr>
          <a:xfrm>
            <a:off x="507600" y="3965760"/>
            <a:ext cx="3497400" cy="179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</p:spTree>
  </p:cSld>
  <p:clrMapOvr>
    <a:masterClrMapping/>
  </p:clrMapOvr>
</p:sldLayout>
</file>

<file path=ppt/slideLayouts/slideLayout27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2" name="PlaceHolder 1"/>
          <p:cNvSpPr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1153" name="PlaceHolder 2"/>
          <p:cNvSpPr>
            <a:spLocks noGrp="1"/>
          </p:cNvSpPr>
          <p:nvPr>
            <p:ph type="body"/>
          </p:nvPr>
        </p:nvSpPr>
        <p:spPr>
          <a:xfrm>
            <a:off x="507600" y="1998000"/>
            <a:ext cx="1706400" cy="179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1154" name="PlaceHolder 3"/>
          <p:cNvSpPr>
            <a:spLocks noGrp="1"/>
          </p:cNvSpPr>
          <p:nvPr>
            <p:ph type="body"/>
          </p:nvPr>
        </p:nvSpPr>
        <p:spPr>
          <a:xfrm>
            <a:off x="2299680" y="1998000"/>
            <a:ext cx="1706400" cy="179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1155" name="PlaceHolder 4"/>
          <p:cNvSpPr>
            <a:spLocks noGrp="1"/>
          </p:cNvSpPr>
          <p:nvPr>
            <p:ph type="body"/>
          </p:nvPr>
        </p:nvSpPr>
        <p:spPr>
          <a:xfrm>
            <a:off x="507600" y="3965760"/>
            <a:ext cx="1706400" cy="179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1156" name="PlaceHolder 5"/>
          <p:cNvSpPr>
            <a:spLocks noGrp="1"/>
          </p:cNvSpPr>
          <p:nvPr>
            <p:ph type="body"/>
          </p:nvPr>
        </p:nvSpPr>
        <p:spPr>
          <a:xfrm>
            <a:off x="2299680" y="3965760"/>
            <a:ext cx="1706400" cy="179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</p:spTree>
  </p:cSld>
  <p:clrMapOvr>
    <a:masterClrMapping/>
  </p:clrMapOvr>
</p:sldLayout>
</file>

<file path=ppt/slideLayouts/slideLayout27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" name="PlaceHolder 1"/>
          <p:cNvSpPr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1158" name="PlaceHolder 2"/>
          <p:cNvSpPr>
            <a:spLocks noGrp="1"/>
          </p:cNvSpPr>
          <p:nvPr>
            <p:ph type="body"/>
          </p:nvPr>
        </p:nvSpPr>
        <p:spPr>
          <a:xfrm>
            <a:off x="507600" y="1998000"/>
            <a:ext cx="1126080" cy="179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1159" name="PlaceHolder 3"/>
          <p:cNvSpPr>
            <a:spLocks noGrp="1"/>
          </p:cNvSpPr>
          <p:nvPr>
            <p:ph type="body"/>
          </p:nvPr>
        </p:nvSpPr>
        <p:spPr>
          <a:xfrm>
            <a:off x="1690200" y="1998000"/>
            <a:ext cx="1126080" cy="179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1160" name="PlaceHolder 4"/>
          <p:cNvSpPr>
            <a:spLocks noGrp="1"/>
          </p:cNvSpPr>
          <p:nvPr>
            <p:ph type="body"/>
          </p:nvPr>
        </p:nvSpPr>
        <p:spPr>
          <a:xfrm>
            <a:off x="2873160" y="1998000"/>
            <a:ext cx="1126080" cy="179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1161" name="PlaceHolder 5"/>
          <p:cNvSpPr>
            <a:spLocks noGrp="1"/>
          </p:cNvSpPr>
          <p:nvPr>
            <p:ph type="body"/>
          </p:nvPr>
        </p:nvSpPr>
        <p:spPr>
          <a:xfrm>
            <a:off x="507600" y="3965760"/>
            <a:ext cx="1126080" cy="179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1162" name="PlaceHolder 6"/>
          <p:cNvSpPr>
            <a:spLocks noGrp="1"/>
          </p:cNvSpPr>
          <p:nvPr>
            <p:ph type="body"/>
          </p:nvPr>
        </p:nvSpPr>
        <p:spPr>
          <a:xfrm>
            <a:off x="1690200" y="3965760"/>
            <a:ext cx="1126080" cy="179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1163" name="PlaceHolder 7"/>
          <p:cNvSpPr>
            <a:spLocks noGrp="1"/>
          </p:cNvSpPr>
          <p:nvPr>
            <p:ph type="body"/>
          </p:nvPr>
        </p:nvSpPr>
        <p:spPr>
          <a:xfrm>
            <a:off x="2873160" y="3965760"/>
            <a:ext cx="1126080" cy="179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</p:spTree>
  </p:cSld>
  <p:clrMapOvr>
    <a:masterClrMapping/>
  </p:clrMapOvr>
</p:sldLayout>
</file>

<file path=ppt/slideLayouts/slideLayout27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7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1" name="PlaceHolder 1"/>
          <p:cNvSpPr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1172" name="PlaceHolder 2"/>
          <p:cNvSpPr>
            <a:spLocks noGrp="1"/>
          </p:cNvSpPr>
          <p:nvPr>
            <p:ph type="subTitle"/>
          </p:nvPr>
        </p:nvSpPr>
        <p:spPr>
          <a:xfrm>
            <a:off x="507600" y="1998000"/>
            <a:ext cx="3497400" cy="37670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3" name="PlaceHolder 1"/>
          <p:cNvSpPr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1174" name="PlaceHolder 2"/>
          <p:cNvSpPr>
            <a:spLocks noGrp="1"/>
          </p:cNvSpPr>
          <p:nvPr>
            <p:ph type="body"/>
          </p:nvPr>
        </p:nvSpPr>
        <p:spPr>
          <a:xfrm>
            <a:off x="507600" y="1998000"/>
            <a:ext cx="3497400" cy="3767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507600" y="1998000"/>
            <a:ext cx="1706400" cy="3767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2299680" y="1998000"/>
            <a:ext cx="1706400" cy="3767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</p:spTree>
  </p:cSld>
  <p:clrMapOvr>
    <a:masterClrMapping/>
  </p:clrMapOvr>
</p:sldLayout>
</file>

<file path=ppt/slideLayouts/slideLayout28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5" name="PlaceHolder 1"/>
          <p:cNvSpPr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1176" name="PlaceHolder 2"/>
          <p:cNvSpPr>
            <a:spLocks noGrp="1"/>
          </p:cNvSpPr>
          <p:nvPr>
            <p:ph type="body"/>
          </p:nvPr>
        </p:nvSpPr>
        <p:spPr>
          <a:xfrm>
            <a:off x="507600" y="1998000"/>
            <a:ext cx="1706400" cy="3767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1177" name="PlaceHolder 3"/>
          <p:cNvSpPr>
            <a:spLocks noGrp="1"/>
          </p:cNvSpPr>
          <p:nvPr>
            <p:ph type="body"/>
          </p:nvPr>
        </p:nvSpPr>
        <p:spPr>
          <a:xfrm>
            <a:off x="2299680" y="1998000"/>
            <a:ext cx="1706400" cy="3767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</p:spTree>
  </p:cSld>
  <p:clrMapOvr>
    <a:masterClrMapping/>
  </p:clrMapOvr>
</p:sldLayout>
</file>

<file path=ppt/slideLayouts/slideLayout28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8" name="PlaceHolder 1"/>
          <p:cNvSpPr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 Light"/>
            </a:endParaRPr>
          </a:p>
        </p:txBody>
      </p:sp>
    </p:spTree>
  </p:cSld>
  <p:clrMapOvr>
    <a:masterClrMapping/>
  </p:clrMapOvr>
</p:sldLayout>
</file>

<file path=ppt/slideLayouts/slideLayout28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9" name="PlaceHolder 1"/>
          <p:cNvSpPr>
            <a:spLocks noGrp="1"/>
          </p:cNvSpPr>
          <p:nvPr>
            <p:ph type="subTitle"/>
          </p:nvPr>
        </p:nvSpPr>
        <p:spPr>
          <a:xfrm>
            <a:off x="467640" y="499680"/>
            <a:ext cx="8104680" cy="5901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0" name="PlaceHolder 1"/>
          <p:cNvSpPr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1181" name="PlaceHolder 2"/>
          <p:cNvSpPr>
            <a:spLocks noGrp="1"/>
          </p:cNvSpPr>
          <p:nvPr>
            <p:ph type="body"/>
          </p:nvPr>
        </p:nvSpPr>
        <p:spPr>
          <a:xfrm>
            <a:off x="507600" y="1998000"/>
            <a:ext cx="1706400" cy="179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1182" name="PlaceHolder 3"/>
          <p:cNvSpPr>
            <a:spLocks noGrp="1"/>
          </p:cNvSpPr>
          <p:nvPr>
            <p:ph type="body"/>
          </p:nvPr>
        </p:nvSpPr>
        <p:spPr>
          <a:xfrm>
            <a:off x="2299680" y="1998000"/>
            <a:ext cx="1706400" cy="3767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1183" name="PlaceHolder 4"/>
          <p:cNvSpPr>
            <a:spLocks noGrp="1"/>
          </p:cNvSpPr>
          <p:nvPr>
            <p:ph type="body"/>
          </p:nvPr>
        </p:nvSpPr>
        <p:spPr>
          <a:xfrm>
            <a:off x="507600" y="3965760"/>
            <a:ext cx="1706400" cy="179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</p:spTree>
  </p:cSld>
  <p:clrMapOvr>
    <a:masterClrMapping/>
  </p:clrMapOvr>
</p:sldLayout>
</file>

<file path=ppt/slideLayouts/slideLayout28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" name="PlaceHolder 1"/>
          <p:cNvSpPr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1185" name="PlaceHolder 2"/>
          <p:cNvSpPr>
            <a:spLocks noGrp="1"/>
          </p:cNvSpPr>
          <p:nvPr>
            <p:ph type="body"/>
          </p:nvPr>
        </p:nvSpPr>
        <p:spPr>
          <a:xfrm>
            <a:off x="507600" y="1998000"/>
            <a:ext cx="1706400" cy="3767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1186" name="PlaceHolder 3"/>
          <p:cNvSpPr>
            <a:spLocks noGrp="1"/>
          </p:cNvSpPr>
          <p:nvPr>
            <p:ph type="body"/>
          </p:nvPr>
        </p:nvSpPr>
        <p:spPr>
          <a:xfrm>
            <a:off x="2299680" y="1998000"/>
            <a:ext cx="1706400" cy="179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1187" name="PlaceHolder 4"/>
          <p:cNvSpPr>
            <a:spLocks noGrp="1"/>
          </p:cNvSpPr>
          <p:nvPr>
            <p:ph type="body"/>
          </p:nvPr>
        </p:nvSpPr>
        <p:spPr>
          <a:xfrm>
            <a:off x="2299680" y="3965760"/>
            <a:ext cx="1706400" cy="179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</p:spTree>
  </p:cSld>
  <p:clrMapOvr>
    <a:masterClrMapping/>
  </p:clrMapOvr>
</p:sldLayout>
</file>

<file path=ppt/slideLayouts/slideLayout28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8" name="PlaceHolder 1"/>
          <p:cNvSpPr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1189" name="PlaceHolder 2"/>
          <p:cNvSpPr>
            <a:spLocks noGrp="1"/>
          </p:cNvSpPr>
          <p:nvPr>
            <p:ph type="body"/>
          </p:nvPr>
        </p:nvSpPr>
        <p:spPr>
          <a:xfrm>
            <a:off x="507600" y="1998000"/>
            <a:ext cx="1706400" cy="179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1190" name="PlaceHolder 3"/>
          <p:cNvSpPr>
            <a:spLocks noGrp="1"/>
          </p:cNvSpPr>
          <p:nvPr>
            <p:ph type="body"/>
          </p:nvPr>
        </p:nvSpPr>
        <p:spPr>
          <a:xfrm>
            <a:off x="2299680" y="1998000"/>
            <a:ext cx="1706400" cy="179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1191" name="PlaceHolder 4"/>
          <p:cNvSpPr>
            <a:spLocks noGrp="1"/>
          </p:cNvSpPr>
          <p:nvPr>
            <p:ph type="body"/>
          </p:nvPr>
        </p:nvSpPr>
        <p:spPr>
          <a:xfrm>
            <a:off x="507600" y="3965760"/>
            <a:ext cx="3497400" cy="179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</p:spTree>
  </p:cSld>
  <p:clrMapOvr>
    <a:masterClrMapping/>
  </p:clrMapOvr>
</p:sldLayout>
</file>

<file path=ppt/slideLayouts/slideLayout28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2" name="PlaceHolder 1"/>
          <p:cNvSpPr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1193" name="PlaceHolder 2"/>
          <p:cNvSpPr>
            <a:spLocks noGrp="1"/>
          </p:cNvSpPr>
          <p:nvPr>
            <p:ph type="body"/>
          </p:nvPr>
        </p:nvSpPr>
        <p:spPr>
          <a:xfrm>
            <a:off x="507600" y="1998000"/>
            <a:ext cx="3497400" cy="179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1194" name="PlaceHolder 3"/>
          <p:cNvSpPr>
            <a:spLocks noGrp="1"/>
          </p:cNvSpPr>
          <p:nvPr>
            <p:ph type="body"/>
          </p:nvPr>
        </p:nvSpPr>
        <p:spPr>
          <a:xfrm>
            <a:off x="507600" y="3965760"/>
            <a:ext cx="3497400" cy="179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</p:spTree>
  </p:cSld>
  <p:clrMapOvr>
    <a:masterClrMapping/>
  </p:clrMapOvr>
</p:sldLayout>
</file>

<file path=ppt/slideLayouts/slideLayout28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5" name="PlaceHolder 1"/>
          <p:cNvSpPr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1196" name="PlaceHolder 2"/>
          <p:cNvSpPr>
            <a:spLocks noGrp="1"/>
          </p:cNvSpPr>
          <p:nvPr>
            <p:ph type="body"/>
          </p:nvPr>
        </p:nvSpPr>
        <p:spPr>
          <a:xfrm>
            <a:off x="507600" y="1998000"/>
            <a:ext cx="1706400" cy="179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1197" name="PlaceHolder 3"/>
          <p:cNvSpPr>
            <a:spLocks noGrp="1"/>
          </p:cNvSpPr>
          <p:nvPr>
            <p:ph type="body"/>
          </p:nvPr>
        </p:nvSpPr>
        <p:spPr>
          <a:xfrm>
            <a:off x="2299680" y="1998000"/>
            <a:ext cx="1706400" cy="179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1198" name="PlaceHolder 4"/>
          <p:cNvSpPr>
            <a:spLocks noGrp="1"/>
          </p:cNvSpPr>
          <p:nvPr>
            <p:ph type="body"/>
          </p:nvPr>
        </p:nvSpPr>
        <p:spPr>
          <a:xfrm>
            <a:off x="507600" y="3965760"/>
            <a:ext cx="1706400" cy="179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1199" name="PlaceHolder 5"/>
          <p:cNvSpPr>
            <a:spLocks noGrp="1"/>
          </p:cNvSpPr>
          <p:nvPr>
            <p:ph type="body"/>
          </p:nvPr>
        </p:nvSpPr>
        <p:spPr>
          <a:xfrm>
            <a:off x="2299680" y="3965760"/>
            <a:ext cx="1706400" cy="179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</p:spTree>
  </p:cSld>
  <p:clrMapOvr>
    <a:masterClrMapping/>
  </p:clrMapOvr>
</p:sldLayout>
</file>

<file path=ppt/slideLayouts/slideLayout28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0" name="PlaceHolder 1"/>
          <p:cNvSpPr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1201" name="PlaceHolder 2"/>
          <p:cNvSpPr>
            <a:spLocks noGrp="1"/>
          </p:cNvSpPr>
          <p:nvPr>
            <p:ph type="body"/>
          </p:nvPr>
        </p:nvSpPr>
        <p:spPr>
          <a:xfrm>
            <a:off x="507600" y="1998000"/>
            <a:ext cx="1126080" cy="179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1202" name="PlaceHolder 3"/>
          <p:cNvSpPr>
            <a:spLocks noGrp="1"/>
          </p:cNvSpPr>
          <p:nvPr>
            <p:ph type="body"/>
          </p:nvPr>
        </p:nvSpPr>
        <p:spPr>
          <a:xfrm>
            <a:off x="1690200" y="1998000"/>
            <a:ext cx="1126080" cy="179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1203" name="PlaceHolder 4"/>
          <p:cNvSpPr>
            <a:spLocks noGrp="1"/>
          </p:cNvSpPr>
          <p:nvPr>
            <p:ph type="body"/>
          </p:nvPr>
        </p:nvSpPr>
        <p:spPr>
          <a:xfrm>
            <a:off x="2873160" y="1998000"/>
            <a:ext cx="1126080" cy="179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1204" name="PlaceHolder 5"/>
          <p:cNvSpPr>
            <a:spLocks noGrp="1"/>
          </p:cNvSpPr>
          <p:nvPr>
            <p:ph type="body"/>
          </p:nvPr>
        </p:nvSpPr>
        <p:spPr>
          <a:xfrm>
            <a:off x="507600" y="3965760"/>
            <a:ext cx="1126080" cy="179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1205" name="PlaceHolder 6"/>
          <p:cNvSpPr>
            <a:spLocks noGrp="1"/>
          </p:cNvSpPr>
          <p:nvPr>
            <p:ph type="body"/>
          </p:nvPr>
        </p:nvSpPr>
        <p:spPr>
          <a:xfrm>
            <a:off x="1690200" y="3965760"/>
            <a:ext cx="1126080" cy="179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1206" name="PlaceHolder 7"/>
          <p:cNvSpPr>
            <a:spLocks noGrp="1"/>
          </p:cNvSpPr>
          <p:nvPr>
            <p:ph type="body"/>
          </p:nvPr>
        </p:nvSpPr>
        <p:spPr>
          <a:xfrm>
            <a:off x="2873160" y="3965760"/>
            <a:ext cx="1126080" cy="179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</p:spTree>
  </p:cSld>
  <p:clrMapOvr>
    <a:masterClrMapping/>
  </p:clrMapOvr>
</p:sldLayout>
</file>

<file path=ppt/slideLayouts/slideLayout28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 Light"/>
            </a:endParaRPr>
          </a:p>
        </p:txBody>
      </p:sp>
    </p:spTree>
  </p:cSld>
  <p:clrMapOvr>
    <a:masterClrMapping/>
  </p:clrMapOvr>
</p:sldLayout>
</file>

<file path=ppt/slideLayouts/slideLayout29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4" name="PlaceHolder 1"/>
          <p:cNvSpPr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1215" name="PlaceHolder 2"/>
          <p:cNvSpPr>
            <a:spLocks noGrp="1"/>
          </p:cNvSpPr>
          <p:nvPr>
            <p:ph type="subTitle"/>
          </p:nvPr>
        </p:nvSpPr>
        <p:spPr>
          <a:xfrm>
            <a:off x="507600" y="1998000"/>
            <a:ext cx="3497400" cy="37670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6" name="PlaceHolder 1"/>
          <p:cNvSpPr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1217" name="PlaceHolder 2"/>
          <p:cNvSpPr>
            <a:spLocks noGrp="1"/>
          </p:cNvSpPr>
          <p:nvPr>
            <p:ph type="body"/>
          </p:nvPr>
        </p:nvSpPr>
        <p:spPr>
          <a:xfrm>
            <a:off x="507600" y="1998000"/>
            <a:ext cx="3497400" cy="3767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</p:spTree>
  </p:cSld>
  <p:clrMapOvr>
    <a:masterClrMapping/>
  </p:clrMapOvr>
</p:sldLayout>
</file>

<file path=ppt/slideLayouts/slideLayout2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" name="PlaceHolder 1"/>
          <p:cNvSpPr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1219" name="PlaceHolder 2"/>
          <p:cNvSpPr>
            <a:spLocks noGrp="1"/>
          </p:cNvSpPr>
          <p:nvPr>
            <p:ph type="body"/>
          </p:nvPr>
        </p:nvSpPr>
        <p:spPr>
          <a:xfrm>
            <a:off x="507600" y="1998000"/>
            <a:ext cx="1706400" cy="3767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1220" name="PlaceHolder 3"/>
          <p:cNvSpPr>
            <a:spLocks noGrp="1"/>
          </p:cNvSpPr>
          <p:nvPr>
            <p:ph type="body"/>
          </p:nvPr>
        </p:nvSpPr>
        <p:spPr>
          <a:xfrm>
            <a:off x="2299680" y="1998000"/>
            <a:ext cx="1706400" cy="3767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</p:spTree>
  </p:cSld>
  <p:clrMapOvr>
    <a:masterClrMapping/>
  </p:clrMapOvr>
</p:sldLayout>
</file>

<file path=ppt/slideLayouts/slideLayout29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1" name="PlaceHolder 1"/>
          <p:cNvSpPr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 Light"/>
            </a:endParaRPr>
          </a:p>
        </p:txBody>
      </p:sp>
    </p:spTree>
  </p:cSld>
  <p:clrMapOvr>
    <a:masterClrMapping/>
  </p:clrMapOvr>
</p:sldLayout>
</file>

<file path=ppt/slideLayouts/slideLayout29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2" name="PlaceHolder 1"/>
          <p:cNvSpPr>
            <a:spLocks noGrp="1"/>
          </p:cNvSpPr>
          <p:nvPr>
            <p:ph type="subTitle"/>
          </p:nvPr>
        </p:nvSpPr>
        <p:spPr>
          <a:xfrm>
            <a:off x="467640" y="499680"/>
            <a:ext cx="8104680" cy="5901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3" name="PlaceHolder 1"/>
          <p:cNvSpPr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1224" name="PlaceHolder 2"/>
          <p:cNvSpPr>
            <a:spLocks noGrp="1"/>
          </p:cNvSpPr>
          <p:nvPr>
            <p:ph type="body"/>
          </p:nvPr>
        </p:nvSpPr>
        <p:spPr>
          <a:xfrm>
            <a:off x="507600" y="1998000"/>
            <a:ext cx="1706400" cy="179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1225" name="PlaceHolder 3"/>
          <p:cNvSpPr>
            <a:spLocks noGrp="1"/>
          </p:cNvSpPr>
          <p:nvPr>
            <p:ph type="body"/>
          </p:nvPr>
        </p:nvSpPr>
        <p:spPr>
          <a:xfrm>
            <a:off x="2299680" y="1998000"/>
            <a:ext cx="1706400" cy="3767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1226" name="PlaceHolder 4"/>
          <p:cNvSpPr>
            <a:spLocks noGrp="1"/>
          </p:cNvSpPr>
          <p:nvPr>
            <p:ph type="body"/>
          </p:nvPr>
        </p:nvSpPr>
        <p:spPr>
          <a:xfrm>
            <a:off x="507600" y="3965760"/>
            <a:ext cx="1706400" cy="179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</p:spTree>
  </p:cSld>
  <p:clrMapOvr>
    <a:masterClrMapping/>
  </p:clrMapOvr>
</p:sldLayout>
</file>

<file path=ppt/slideLayouts/slideLayout29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7" name="PlaceHolder 1"/>
          <p:cNvSpPr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1228" name="PlaceHolder 2"/>
          <p:cNvSpPr>
            <a:spLocks noGrp="1"/>
          </p:cNvSpPr>
          <p:nvPr>
            <p:ph type="body"/>
          </p:nvPr>
        </p:nvSpPr>
        <p:spPr>
          <a:xfrm>
            <a:off x="507600" y="1998000"/>
            <a:ext cx="1706400" cy="3767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1229" name="PlaceHolder 3"/>
          <p:cNvSpPr>
            <a:spLocks noGrp="1"/>
          </p:cNvSpPr>
          <p:nvPr>
            <p:ph type="body"/>
          </p:nvPr>
        </p:nvSpPr>
        <p:spPr>
          <a:xfrm>
            <a:off x="2299680" y="1998000"/>
            <a:ext cx="1706400" cy="179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1230" name="PlaceHolder 4"/>
          <p:cNvSpPr>
            <a:spLocks noGrp="1"/>
          </p:cNvSpPr>
          <p:nvPr>
            <p:ph type="body"/>
          </p:nvPr>
        </p:nvSpPr>
        <p:spPr>
          <a:xfrm>
            <a:off x="2299680" y="3965760"/>
            <a:ext cx="1706400" cy="179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</p:spTree>
  </p:cSld>
  <p:clrMapOvr>
    <a:masterClrMapping/>
  </p:clrMapOvr>
</p:sldLayout>
</file>

<file path=ppt/slideLayouts/slideLayout29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1" name="PlaceHolder 1"/>
          <p:cNvSpPr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1232" name="PlaceHolder 2"/>
          <p:cNvSpPr>
            <a:spLocks noGrp="1"/>
          </p:cNvSpPr>
          <p:nvPr>
            <p:ph type="body"/>
          </p:nvPr>
        </p:nvSpPr>
        <p:spPr>
          <a:xfrm>
            <a:off x="507600" y="1998000"/>
            <a:ext cx="1706400" cy="179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1233" name="PlaceHolder 3"/>
          <p:cNvSpPr>
            <a:spLocks noGrp="1"/>
          </p:cNvSpPr>
          <p:nvPr>
            <p:ph type="body"/>
          </p:nvPr>
        </p:nvSpPr>
        <p:spPr>
          <a:xfrm>
            <a:off x="2299680" y="1998000"/>
            <a:ext cx="1706400" cy="179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1234" name="PlaceHolder 4"/>
          <p:cNvSpPr>
            <a:spLocks noGrp="1"/>
          </p:cNvSpPr>
          <p:nvPr>
            <p:ph type="body"/>
          </p:nvPr>
        </p:nvSpPr>
        <p:spPr>
          <a:xfrm>
            <a:off x="507600" y="3965760"/>
            <a:ext cx="3497400" cy="179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</p:spTree>
  </p:cSld>
  <p:clrMapOvr>
    <a:masterClrMapping/>
  </p:clrMapOvr>
</p:sldLayout>
</file>

<file path=ppt/slideLayouts/slideLayout29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5" name="PlaceHolder 1"/>
          <p:cNvSpPr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1236" name="PlaceHolder 2"/>
          <p:cNvSpPr>
            <a:spLocks noGrp="1"/>
          </p:cNvSpPr>
          <p:nvPr>
            <p:ph type="body"/>
          </p:nvPr>
        </p:nvSpPr>
        <p:spPr>
          <a:xfrm>
            <a:off x="507600" y="1998000"/>
            <a:ext cx="3497400" cy="179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1237" name="PlaceHolder 3"/>
          <p:cNvSpPr>
            <a:spLocks noGrp="1"/>
          </p:cNvSpPr>
          <p:nvPr>
            <p:ph type="body"/>
          </p:nvPr>
        </p:nvSpPr>
        <p:spPr>
          <a:xfrm>
            <a:off x="507600" y="3965760"/>
            <a:ext cx="3497400" cy="179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</p:spTree>
  </p:cSld>
  <p:clrMapOvr>
    <a:masterClrMapping/>
  </p:clrMapOvr>
</p:sldLayout>
</file>

<file path=ppt/slideLayouts/slideLayout29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8" name="PlaceHolder 1"/>
          <p:cNvSpPr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1239" name="PlaceHolder 2"/>
          <p:cNvSpPr>
            <a:spLocks noGrp="1"/>
          </p:cNvSpPr>
          <p:nvPr>
            <p:ph type="body"/>
          </p:nvPr>
        </p:nvSpPr>
        <p:spPr>
          <a:xfrm>
            <a:off x="507600" y="1998000"/>
            <a:ext cx="1706400" cy="179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1240" name="PlaceHolder 3"/>
          <p:cNvSpPr>
            <a:spLocks noGrp="1"/>
          </p:cNvSpPr>
          <p:nvPr>
            <p:ph type="body"/>
          </p:nvPr>
        </p:nvSpPr>
        <p:spPr>
          <a:xfrm>
            <a:off x="2299680" y="1998000"/>
            <a:ext cx="1706400" cy="179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1241" name="PlaceHolder 4"/>
          <p:cNvSpPr>
            <a:spLocks noGrp="1"/>
          </p:cNvSpPr>
          <p:nvPr>
            <p:ph type="body"/>
          </p:nvPr>
        </p:nvSpPr>
        <p:spPr>
          <a:xfrm>
            <a:off x="507600" y="3965760"/>
            <a:ext cx="1706400" cy="179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1242" name="PlaceHolder 5"/>
          <p:cNvSpPr>
            <a:spLocks noGrp="1"/>
          </p:cNvSpPr>
          <p:nvPr>
            <p:ph type="body"/>
          </p:nvPr>
        </p:nvSpPr>
        <p:spPr>
          <a:xfrm>
            <a:off x="2299680" y="3965760"/>
            <a:ext cx="1706400" cy="179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7600" y="1998000"/>
            <a:ext cx="3497400" cy="3767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subTitle"/>
          </p:nvPr>
        </p:nvSpPr>
        <p:spPr>
          <a:xfrm>
            <a:off x="467640" y="499680"/>
            <a:ext cx="8104680" cy="5901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3" name="PlaceHolder 1"/>
          <p:cNvSpPr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1244" name="PlaceHolder 2"/>
          <p:cNvSpPr>
            <a:spLocks noGrp="1"/>
          </p:cNvSpPr>
          <p:nvPr>
            <p:ph type="body"/>
          </p:nvPr>
        </p:nvSpPr>
        <p:spPr>
          <a:xfrm>
            <a:off x="507600" y="1998000"/>
            <a:ext cx="1126080" cy="179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1245" name="PlaceHolder 3"/>
          <p:cNvSpPr>
            <a:spLocks noGrp="1"/>
          </p:cNvSpPr>
          <p:nvPr>
            <p:ph type="body"/>
          </p:nvPr>
        </p:nvSpPr>
        <p:spPr>
          <a:xfrm>
            <a:off x="1690200" y="1998000"/>
            <a:ext cx="1126080" cy="179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1246" name="PlaceHolder 4"/>
          <p:cNvSpPr>
            <a:spLocks noGrp="1"/>
          </p:cNvSpPr>
          <p:nvPr>
            <p:ph type="body"/>
          </p:nvPr>
        </p:nvSpPr>
        <p:spPr>
          <a:xfrm>
            <a:off x="2873160" y="1998000"/>
            <a:ext cx="1126080" cy="179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1247" name="PlaceHolder 5"/>
          <p:cNvSpPr>
            <a:spLocks noGrp="1"/>
          </p:cNvSpPr>
          <p:nvPr>
            <p:ph type="body"/>
          </p:nvPr>
        </p:nvSpPr>
        <p:spPr>
          <a:xfrm>
            <a:off x="507600" y="3965760"/>
            <a:ext cx="1126080" cy="179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1248" name="PlaceHolder 6"/>
          <p:cNvSpPr>
            <a:spLocks noGrp="1"/>
          </p:cNvSpPr>
          <p:nvPr>
            <p:ph type="body"/>
          </p:nvPr>
        </p:nvSpPr>
        <p:spPr>
          <a:xfrm>
            <a:off x="1690200" y="3965760"/>
            <a:ext cx="1126080" cy="179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1249" name="PlaceHolder 7"/>
          <p:cNvSpPr>
            <a:spLocks noGrp="1"/>
          </p:cNvSpPr>
          <p:nvPr>
            <p:ph type="body"/>
          </p:nvPr>
        </p:nvSpPr>
        <p:spPr>
          <a:xfrm>
            <a:off x="2873160" y="3965760"/>
            <a:ext cx="1126080" cy="179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</p:spTree>
  </p:cSld>
  <p:clrMapOvr>
    <a:masterClrMapping/>
  </p:clrMapOvr>
</p:sldLayout>
</file>

<file path=ppt/slideLayouts/slideLayout30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0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7" name="PlaceHolder 1"/>
          <p:cNvSpPr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1258" name="PlaceHolder 2"/>
          <p:cNvSpPr>
            <a:spLocks noGrp="1"/>
          </p:cNvSpPr>
          <p:nvPr>
            <p:ph type="subTitle"/>
          </p:nvPr>
        </p:nvSpPr>
        <p:spPr>
          <a:xfrm>
            <a:off x="507600" y="1998000"/>
            <a:ext cx="3497400" cy="37670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" name="PlaceHolder 1"/>
          <p:cNvSpPr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1260" name="PlaceHolder 2"/>
          <p:cNvSpPr>
            <a:spLocks noGrp="1"/>
          </p:cNvSpPr>
          <p:nvPr>
            <p:ph type="body"/>
          </p:nvPr>
        </p:nvSpPr>
        <p:spPr>
          <a:xfrm>
            <a:off x="507600" y="1998000"/>
            <a:ext cx="3497400" cy="3767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</p:spTree>
  </p:cSld>
  <p:clrMapOvr>
    <a:masterClrMapping/>
  </p:clrMapOvr>
</p:sldLayout>
</file>

<file path=ppt/slideLayouts/slideLayout30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1" name="PlaceHolder 1"/>
          <p:cNvSpPr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1262" name="PlaceHolder 2"/>
          <p:cNvSpPr>
            <a:spLocks noGrp="1"/>
          </p:cNvSpPr>
          <p:nvPr>
            <p:ph type="body"/>
          </p:nvPr>
        </p:nvSpPr>
        <p:spPr>
          <a:xfrm>
            <a:off x="507600" y="1998000"/>
            <a:ext cx="1706400" cy="3767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1263" name="PlaceHolder 3"/>
          <p:cNvSpPr>
            <a:spLocks noGrp="1"/>
          </p:cNvSpPr>
          <p:nvPr>
            <p:ph type="body"/>
          </p:nvPr>
        </p:nvSpPr>
        <p:spPr>
          <a:xfrm>
            <a:off x="2299680" y="1998000"/>
            <a:ext cx="1706400" cy="3767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</p:spTree>
  </p:cSld>
  <p:clrMapOvr>
    <a:masterClrMapping/>
  </p:clrMapOvr>
</p:sldLayout>
</file>

<file path=ppt/slideLayouts/slideLayout3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4" name="PlaceHolder 1"/>
          <p:cNvSpPr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 Light"/>
            </a:endParaRPr>
          </a:p>
        </p:txBody>
      </p:sp>
    </p:spTree>
  </p:cSld>
  <p:clrMapOvr>
    <a:masterClrMapping/>
  </p:clrMapOvr>
</p:sldLayout>
</file>

<file path=ppt/slideLayouts/slideLayout30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5" name="PlaceHolder 1"/>
          <p:cNvSpPr>
            <a:spLocks noGrp="1"/>
          </p:cNvSpPr>
          <p:nvPr>
            <p:ph type="subTitle"/>
          </p:nvPr>
        </p:nvSpPr>
        <p:spPr>
          <a:xfrm>
            <a:off x="467640" y="499680"/>
            <a:ext cx="8104680" cy="5901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6" name="PlaceHolder 1"/>
          <p:cNvSpPr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1267" name="PlaceHolder 2"/>
          <p:cNvSpPr>
            <a:spLocks noGrp="1"/>
          </p:cNvSpPr>
          <p:nvPr>
            <p:ph type="body"/>
          </p:nvPr>
        </p:nvSpPr>
        <p:spPr>
          <a:xfrm>
            <a:off x="507600" y="1998000"/>
            <a:ext cx="1706400" cy="179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1268" name="PlaceHolder 3"/>
          <p:cNvSpPr>
            <a:spLocks noGrp="1"/>
          </p:cNvSpPr>
          <p:nvPr>
            <p:ph type="body"/>
          </p:nvPr>
        </p:nvSpPr>
        <p:spPr>
          <a:xfrm>
            <a:off x="2299680" y="1998000"/>
            <a:ext cx="1706400" cy="3767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1269" name="PlaceHolder 4"/>
          <p:cNvSpPr>
            <a:spLocks noGrp="1"/>
          </p:cNvSpPr>
          <p:nvPr>
            <p:ph type="body"/>
          </p:nvPr>
        </p:nvSpPr>
        <p:spPr>
          <a:xfrm>
            <a:off x="507600" y="3965760"/>
            <a:ext cx="1706400" cy="179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</p:spTree>
  </p:cSld>
  <p:clrMapOvr>
    <a:masterClrMapping/>
  </p:clrMapOvr>
</p:sldLayout>
</file>

<file path=ppt/slideLayouts/slideLayout30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0" name="PlaceHolder 1"/>
          <p:cNvSpPr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1271" name="PlaceHolder 2"/>
          <p:cNvSpPr>
            <a:spLocks noGrp="1"/>
          </p:cNvSpPr>
          <p:nvPr>
            <p:ph type="body"/>
          </p:nvPr>
        </p:nvSpPr>
        <p:spPr>
          <a:xfrm>
            <a:off x="507600" y="1998000"/>
            <a:ext cx="1706400" cy="3767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1272" name="PlaceHolder 3"/>
          <p:cNvSpPr>
            <a:spLocks noGrp="1"/>
          </p:cNvSpPr>
          <p:nvPr>
            <p:ph type="body"/>
          </p:nvPr>
        </p:nvSpPr>
        <p:spPr>
          <a:xfrm>
            <a:off x="2299680" y="1998000"/>
            <a:ext cx="1706400" cy="179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1273" name="PlaceHolder 4"/>
          <p:cNvSpPr>
            <a:spLocks noGrp="1"/>
          </p:cNvSpPr>
          <p:nvPr>
            <p:ph type="body"/>
          </p:nvPr>
        </p:nvSpPr>
        <p:spPr>
          <a:xfrm>
            <a:off x="2299680" y="3965760"/>
            <a:ext cx="1706400" cy="179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</p:spTree>
  </p:cSld>
  <p:clrMapOvr>
    <a:masterClrMapping/>
  </p:clrMapOvr>
</p:sldLayout>
</file>

<file path=ppt/slideLayouts/slideLayout30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4" name="PlaceHolder 1"/>
          <p:cNvSpPr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1275" name="PlaceHolder 2"/>
          <p:cNvSpPr>
            <a:spLocks noGrp="1"/>
          </p:cNvSpPr>
          <p:nvPr>
            <p:ph type="body"/>
          </p:nvPr>
        </p:nvSpPr>
        <p:spPr>
          <a:xfrm>
            <a:off x="507600" y="1998000"/>
            <a:ext cx="1706400" cy="179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1276" name="PlaceHolder 3"/>
          <p:cNvSpPr>
            <a:spLocks noGrp="1"/>
          </p:cNvSpPr>
          <p:nvPr>
            <p:ph type="body"/>
          </p:nvPr>
        </p:nvSpPr>
        <p:spPr>
          <a:xfrm>
            <a:off x="2299680" y="1998000"/>
            <a:ext cx="1706400" cy="179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1277" name="PlaceHolder 4"/>
          <p:cNvSpPr>
            <a:spLocks noGrp="1"/>
          </p:cNvSpPr>
          <p:nvPr>
            <p:ph type="body"/>
          </p:nvPr>
        </p:nvSpPr>
        <p:spPr>
          <a:xfrm>
            <a:off x="507600" y="3965760"/>
            <a:ext cx="3497400" cy="179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507600" y="1998000"/>
            <a:ext cx="1706400" cy="179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 type="body"/>
          </p:nvPr>
        </p:nvSpPr>
        <p:spPr>
          <a:xfrm>
            <a:off x="2299680" y="1998000"/>
            <a:ext cx="1706400" cy="3767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151" name="PlaceHolder 4"/>
          <p:cNvSpPr>
            <a:spLocks noGrp="1"/>
          </p:cNvSpPr>
          <p:nvPr>
            <p:ph type="body"/>
          </p:nvPr>
        </p:nvSpPr>
        <p:spPr>
          <a:xfrm>
            <a:off x="507600" y="3965760"/>
            <a:ext cx="1706400" cy="179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</p:spTree>
  </p:cSld>
  <p:clrMapOvr>
    <a:masterClrMapping/>
  </p:clrMapOvr>
</p:sldLayout>
</file>

<file path=ppt/slideLayouts/slideLayout3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8" name="PlaceHolder 1"/>
          <p:cNvSpPr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1279" name="PlaceHolder 2"/>
          <p:cNvSpPr>
            <a:spLocks noGrp="1"/>
          </p:cNvSpPr>
          <p:nvPr>
            <p:ph type="body"/>
          </p:nvPr>
        </p:nvSpPr>
        <p:spPr>
          <a:xfrm>
            <a:off x="507600" y="1998000"/>
            <a:ext cx="3497400" cy="179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1280" name="PlaceHolder 3"/>
          <p:cNvSpPr>
            <a:spLocks noGrp="1"/>
          </p:cNvSpPr>
          <p:nvPr>
            <p:ph type="body"/>
          </p:nvPr>
        </p:nvSpPr>
        <p:spPr>
          <a:xfrm>
            <a:off x="507600" y="3965760"/>
            <a:ext cx="3497400" cy="179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</p:spTree>
  </p:cSld>
  <p:clrMapOvr>
    <a:masterClrMapping/>
  </p:clrMapOvr>
</p:sldLayout>
</file>

<file path=ppt/slideLayouts/slideLayout3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1" name="PlaceHolder 1"/>
          <p:cNvSpPr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1282" name="PlaceHolder 2"/>
          <p:cNvSpPr>
            <a:spLocks noGrp="1"/>
          </p:cNvSpPr>
          <p:nvPr>
            <p:ph type="body"/>
          </p:nvPr>
        </p:nvSpPr>
        <p:spPr>
          <a:xfrm>
            <a:off x="507600" y="1998000"/>
            <a:ext cx="1706400" cy="179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1283" name="PlaceHolder 3"/>
          <p:cNvSpPr>
            <a:spLocks noGrp="1"/>
          </p:cNvSpPr>
          <p:nvPr>
            <p:ph type="body"/>
          </p:nvPr>
        </p:nvSpPr>
        <p:spPr>
          <a:xfrm>
            <a:off x="2299680" y="1998000"/>
            <a:ext cx="1706400" cy="179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1284" name="PlaceHolder 4"/>
          <p:cNvSpPr>
            <a:spLocks noGrp="1"/>
          </p:cNvSpPr>
          <p:nvPr>
            <p:ph type="body"/>
          </p:nvPr>
        </p:nvSpPr>
        <p:spPr>
          <a:xfrm>
            <a:off x="507600" y="3965760"/>
            <a:ext cx="1706400" cy="179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1285" name="PlaceHolder 5"/>
          <p:cNvSpPr>
            <a:spLocks noGrp="1"/>
          </p:cNvSpPr>
          <p:nvPr>
            <p:ph type="body"/>
          </p:nvPr>
        </p:nvSpPr>
        <p:spPr>
          <a:xfrm>
            <a:off x="2299680" y="3965760"/>
            <a:ext cx="1706400" cy="179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</p:spTree>
  </p:cSld>
  <p:clrMapOvr>
    <a:masterClrMapping/>
  </p:clrMapOvr>
</p:sldLayout>
</file>

<file path=ppt/slideLayouts/slideLayout3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6" name="PlaceHolder 1"/>
          <p:cNvSpPr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1287" name="PlaceHolder 2"/>
          <p:cNvSpPr>
            <a:spLocks noGrp="1"/>
          </p:cNvSpPr>
          <p:nvPr>
            <p:ph type="body"/>
          </p:nvPr>
        </p:nvSpPr>
        <p:spPr>
          <a:xfrm>
            <a:off x="507600" y="1998000"/>
            <a:ext cx="1126080" cy="179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1288" name="PlaceHolder 3"/>
          <p:cNvSpPr>
            <a:spLocks noGrp="1"/>
          </p:cNvSpPr>
          <p:nvPr>
            <p:ph type="body"/>
          </p:nvPr>
        </p:nvSpPr>
        <p:spPr>
          <a:xfrm>
            <a:off x="1690200" y="1998000"/>
            <a:ext cx="1126080" cy="179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1289" name="PlaceHolder 4"/>
          <p:cNvSpPr>
            <a:spLocks noGrp="1"/>
          </p:cNvSpPr>
          <p:nvPr>
            <p:ph type="body"/>
          </p:nvPr>
        </p:nvSpPr>
        <p:spPr>
          <a:xfrm>
            <a:off x="2873160" y="1998000"/>
            <a:ext cx="1126080" cy="179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1290" name="PlaceHolder 5"/>
          <p:cNvSpPr>
            <a:spLocks noGrp="1"/>
          </p:cNvSpPr>
          <p:nvPr>
            <p:ph type="body"/>
          </p:nvPr>
        </p:nvSpPr>
        <p:spPr>
          <a:xfrm>
            <a:off x="507600" y="3965760"/>
            <a:ext cx="1126080" cy="179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1291" name="PlaceHolder 6"/>
          <p:cNvSpPr>
            <a:spLocks noGrp="1"/>
          </p:cNvSpPr>
          <p:nvPr>
            <p:ph type="body"/>
          </p:nvPr>
        </p:nvSpPr>
        <p:spPr>
          <a:xfrm>
            <a:off x="1690200" y="3965760"/>
            <a:ext cx="1126080" cy="179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1292" name="PlaceHolder 7"/>
          <p:cNvSpPr>
            <a:spLocks noGrp="1"/>
          </p:cNvSpPr>
          <p:nvPr>
            <p:ph type="body"/>
          </p:nvPr>
        </p:nvSpPr>
        <p:spPr>
          <a:xfrm>
            <a:off x="2873160" y="3965760"/>
            <a:ext cx="1126080" cy="179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</p:spTree>
  </p:cSld>
  <p:clrMapOvr>
    <a:masterClrMapping/>
  </p:clrMapOvr>
</p:sldLayout>
</file>

<file path=ppt/slideLayouts/slideLayout3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" name="PlaceHolder 1"/>
          <p:cNvSpPr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1301" name="PlaceHolder 2"/>
          <p:cNvSpPr>
            <a:spLocks noGrp="1"/>
          </p:cNvSpPr>
          <p:nvPr>
            <p:ph type="subTitle"/>
          </p:nvPr>
        </p:nvSpPr>
        <p:spPr>
          <a:xfrm>
            <a:off x="507600" y="1998000"/>
            <a:ext cx="3497400" cy="37670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PlaceHolder 1"/>
          <p:cNvSpPr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1303" name="PlaceHolder 2"/>
          <p:cNvSpPr>
            <a:spLocks noGrp="1"/>
          </p:cNvSpPr>
          <p:nvPr>
            <p:ph type="body"/>
          </p:nvPr>
        </p:nvSpPr>
        <p:spPr>
          <a:xfrm>
            <a:off x="507600" y="1998000"/>
            <a:ext cx="3497400" cy="3767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</p:spTree>
  </p:cSld>
  <p:clrMapOvr>
    <a:masterClrMapping/>
  </p:clrMapOvr>
</p:sldLayout>
</file>

<file path=ppt/slideLayouts/slideLayout3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4" name="PlaceHolder 1"/>
          <p:cNvSpPr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1305" name="PlaceHolder 2"/>
          <p:cNvSpPr>
            <a:spLocks noGrp="1"/>
          </p:cNvSpPr>
          <p:nvPr>
            <p:ph type="body"/>
          </p:nvPr>
        </p:nvSpPr>
        <p:spPr>
          <a:xfrm>
            <a:off x="507600" y="1998000"/>
            <a:ext cx="1706400" cy="3767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1306" name="PlaceHolder 3"/>
          <p:cNvSpPr>
            <a:spLocks noGrp="1"/>
          </p:cNvSpPr>
          <p:nvPr>
            <p:ph type="body"/>
          </p:nvPr>
        </p:nvSpPr>
        <p:spPr>
          <a:xfrm>
            <a:off x="2299680" y="1998000"/>
            <a:ext cx="1706400" cy="3767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</p:spTree>
  </p:cSld>
  <p:clrMapOvr>
    <a:masterClrMapping/>
  </p:clrMapOvr>
</p:sldLayout>
</file>

<file path=ppt/slideLayouts/slideLayout3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7" name="PlaceHolder 1"/>
          <p:cNvSpPr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 Light"/>
            </a:endParaRPr>
          </a:p>
        </p:txBody>
      </p:sp>
    </p:spTree>
  </p:cSld>
  <p:clrMapOvr>
    <a:masterClrMapping/>
  </p:clrMapOvr>
</p:sldLayout>
</file>

<file path=ppt/slideLayouts/slideLayout3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8" name="PlaceHolder 1"/>
          <p:cNvSpPr>
            <a:spLocks noGrp="1"/>
          </p:cNvSpPr>
          <p:nvPr>
            <p:ph type="subTitle"/>
          </p:nvPr>
        </p:nvSpPr>
        <p:spPr>
          <a:xfrm>
            <a:off x="467640" y="499680"/>
            <a:ext cx="8104680" cy="5901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9" name="PlaceHolder 1"/>
          <p:cNvSpPr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1310" name="PlaceHolder 2"/>
          <p:cNvSpPr>
            <a:spLocks noGrp="1"/>
          </p:cNvSpPr>
          <p:nvPr>
            <p:ph type="body"/>
          </p:nvPr>
        </p:nvSpPr>
        <p:spPr>
          <a:xfrm>
            <a:off x="507600" y="1998000"/>
            <a:ext cx="1706400" cy="179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1311" name="PlaceHolder 3"/>
          <p:cNvSpPr>
            <a:spLocks noGrp="1"/>
          </p:cNvSpPr>
          <p:nvPr>
            <p:ph type="body"/>
          </p:nvPr>
        </p:nvSpPr>
        <p:spPr>
          <a:xfrm>
            <a:off x="2299680" y="1998000"/>
            <a:ext cx="1706400" cy="3767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1312" name="PlaceHolder 4"/>
          <p:cNvSpPr>
            <a:spLocks noGrp="1"/>
          </p:cNvSpPr>
          <p:nvPr>
            <p:ph type="body"/>
          </p:nvPr>
        </p:nvSpPr>
        <p:spPr>
          <a:xfrm>
            <a:off x="507600" y="3965760"/>
            <a:ext cx="1706400" cy="179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507600" y="1998000"/>
            <a:ext cx="1706400" cy="3767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2299680" y="1998000"/>
            <a:ext cx="1706400" cy="179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 type="body"/>
          </p:nvPr>
        </p:nvSpPr>
        <p:spPr>
          <a:xfrm>
            <a:off x="2299680" y="3965760"/>
            <a:ext cx="1706400" cy="179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</p:spTree>
  </p:cSld>
  <p:clrMapOvr>
    <a:masterClrMapping/>
  </p:clrMapOvr>
</p:sldLayout>
</file>

<file path=ppt/slideLayouts/slideLayout3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3" name="PlaceHolder 1"/>
          <p:cNvSpPr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1314" name="PlaceHolder 2"/>
          <p:cNvSpPr>
            <a:spLocks noGrp="1"/>
          </p:cNvSpPr>
          <p:nvPr>
            <p:ph type="body"/>
          </p:nvPr>
        </p:nvSpPr>
        <p:spPr>
          <a:xfrm>
            <a:off x="507600" y="1998000"/>
            <a:ext cx="1706400" cy="3767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1315" name="PlaceHolder 3"/>
          <p:cNvSpPr>
            <a:spLocks noGrp="1"/>
          </p:cNvSpPr>
          <p:nvPr>
            <p:ph type="body"/>
          </p:nvPr>
        </p:nvSpPr>
        <p:spPr>
          <a:xfrm>
            <a:off x="2299680" y="1998000"/>
            <a:ext cx="1706400" cy="179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1316" name="PlaceHolder 4"/>
          <p:cNvSpPr>
            <a:spLocks noGrp="1"/>
          </p:cNvSpPr>
          <p:nvPr>
            <p:ph type="body"/>
          </p:nvPr>
        </p:nvSpPr>
        <p:spPr>
          <a:xfrm>
            <a:off x="2299680" y="3965760"/>
            <a:ext cx="1706400" cy="179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</p:spTree>
  </p:cSld>
  <p:clrMapOvr>
    <a:masterClrMapping/>
  </p:clrMapOvr>
</p:sldLayout>
</file>

<file path=ppt/slideLayouts/slideLayout3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7" name="PlaceHolder 1"/>
          <p:cNvSpPr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1318" name="PlaceHolder 2"/>
          <p:cNvSpPr>
            <a:spLocks noGrp="1"/>
          </p:cNvSpPr>
          <p:nvPr>
            <p:ph type="body"/>
          </p:nvPr>
        </p:nvSpPr>
        <p:spPr>
          <a:xfrm>
            <a:off x="507600" y="1998000"/>
            <a:ext cx="1706400" cy="179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1319" name="PlaceHolder 3"/>
          <p:cNvSpPr>
            <a:spLocks noGrp="1"/>
          </p:cNvSpPr>
          <p:nvPr>
            <p:ph type="body"/>
          </p:nvPr>
        </p:nvSpPr>
        <p:spPr>
          <a:xfrm>
            <a:off x="2299680" y="1998000"/>
            <a:ext cx="1706400" cy="179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1320" name="PlaceHolder 4"/>
          <p:cNvSpPr>
            <a:spLocks noGrp="1"/>
          </p:cNvSpPr>
          <p:nvPr>
            <p:ph type="body"/>
          </p:nvPr>
        </p:nvSpPr>
        <p:spPr>
          <a:xfrm>
            <a:off x="507600" y="3965760"/>
            <a:ext cx="3497400" cy="179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</p:spTree>
  </p:cSld>
  <p:clrMapOvr>
    <a:masterClrMapping/>
  </p:clrMapOvr>
</p:sldLayout>
</file>

<file path=ppt/slideLayouts/slideLayout3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1" name="PlaceHolder 1"/>
          <p:cNvSpPr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1322" name="PlaceHolder 2"/>
          <p:cNvSpPr>
            <a:spLocks noGrp="1"/>
          </p:cNvSpPr>
          <p:nvPr>
            <p:ph type="body"/>
          </p:nvPr>
        </p:nvSpPr>
        <p:spPr>
          <a:xfrm>
            <a:off x="507600" y="1998000"/>
            <a:ext cx="3497400" cy="179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1323" name="PlaceHolder 3"/>
          <p:cNvSpPr>
            <a:spLocks noGrp="1"/>
          </p:cNvSpPr>
          <p:nvPr>
            <p:ph type="body"/>
          </p:nvPr>
        </p:nvSpPr>
        <p:spPr>
          <a:xfrm>
            <a:off x="507600" y="3965760"/>
            <a:ext cx="3497400" cy="179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</p:spTree>
  </p:cSld>
  <p:clrMapOvr>
    <a:masterClrMapping/>
  </p:clrMapOvr>
</p:sldLayout>
</file>

<file path=ppt/slideLayouts/slideLayout3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4" name="PlaceHolder 1"/>
          <p:cNvSpPr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1325" name="PlaceHolder 2"/>
          <p:cNvSpPr>
            <a:spLocks noGrp="1"/>
          </p:cNvSpPr>
          <p:nvPr>
            <p:ph type="body"/>
          </p:nvPr>
        </p:nvSpPr>
        <p:spPr>
          <a:xfrm>
            <a:off x="507600" y="1998000"/>
            <a:ext cx="1706400" cy="179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1326" name="PlaceHolder 3"/>
          <p:cNvSpPr>
            <a:spLocks noGrp="1"/>
          </p:cNvSpPr>
          <p:nvPr>
            <p:ph type="body"/>
          </p:nvPr>
        </p:nvSpPr>
        <p:spPr>
          <a:xfrm>
            <a:off x="2299680" y="1998000"/>
            <a:ext cx="1706400" cy="179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1327" name="PlaceHolder 4"/>
          <p:cNvSpPr>
            <a:spLocks noGrp="1"/>
          </p:cNvSpPr>
          <p:nvPr>
            <p:ph type="body"/>
          </p:nvPr>
        </p:nvSpPr>
        <p:spPr>
          <a:xfrm>
            <a:off x="507600" y="3965760"/>
            <a:ext cx="1706400" cy="179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1328" name="PlaceHolder 5"/>
          <p:cNvSpPr>
            <a:spLocks noGrp="1"/>
          </p:cNvSpPr>
          <p:nvPr>
            <p:ph type="body"/>
          </p:nvPr>
        </p:nvSpPr>
        <p:spPr>
          <a:xfrm>
            <a:off x="2299680" y="3965760"/>
            <a:ext cx="1706400" cy="179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</p:spTree>
  </p:cSld>
  <p:clrMapOvr>
    <a:masterClrMapping/>
  </p:clrMapOvr>
</p:sldLayout>
</file>

<file path=ppt/slideLayouts/slideLayout3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9" name="PlaceHolder 1"/>
          <p:cNvSpPr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1330" name="PlaceHolder 2"/>
          <p:cNvSpPr>
            <a:spLocks noGrp="1"/>
          </p:cNvSpPr>
          <p:nvPr>
            <p:ph type="body"/>
          </p:nvPr>
        </p:nvSpPr>
        <p:spPr>
          <a:xfrm>
            <a:off x="507600" y="1998000"/>
            <a:ext cx="1126080" cy="179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1331" name="PlaceHolder 3"/>
          <p:cNvSpPr>
            <a:spLocks noGrp="1"/>
          </p:cNvSpPr>
          <p:nvPr>
            <p:ph type="body"/>
          </p:nvPr>
        </p:nvSpPr>
        <p:spPr>
          <a:xfrm>
            <a:off x="1690200" y="1998000"/>
            <a:ext cx="1126080" cy="179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1332" name="PlaceHolder 4"/>
          <p:cNvSpPr>
            <a:spLocks noGrp="1"/>
          </p:cNvSpPr>
          <p:nvPr>
            <p:ph type="body"/>
          </p:nvPr>
        </p:nvSpPr>
        <p:spPr>
          <a:xfrm>
            <a:off x="2873160" y="1998000"/>
            <a:ext cx="1126080" cy="179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1333" name="PlaceHolder 5"/>
          <p:cNvSpPr>
            <a:spLocks noGrp="1"/>
          </p:cNvSpPr>
          <p:nvPr>
            <p:ph type="body"/>
          </p:nvPr>
        </p:nvSpPr>
        <p:spPr>
          <a:xfrm>
            <a:off x="507600" y="3965760"/>
            <a:ext cx="1126080" cy="179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1334" name="PlaceHolder 6"/>
          <p:cNvSpPr>
            <a:spLocks noGrp="1"/>
          </p:cNvSpPr>
          <p:nvPr>
            <p:ph type="body"/>
          </p:nvPr>
        </p:nvSpPr>
        <p:spPr>
          <a:xfrm>
            <a:off x="1690200" y="3965760"/>
            <a:ext cx="1126080" cy="179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1335" name="PlaceHolder 7"/>
          <p:cNvSpPr>
            <a:spLocks noGrp="1"/>
          </p:cNvSpPr>
          <p:nvPr>
            <p:ph type="body"/>
          </p:nvPr>
        </p:nvSpPr>
        <p:spPr>
          <a:xfrm>
            <a:off x="2873160" y="3965760"/>
            <a:ext cx="1126080" cy="179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</p:spTree>
  </p:cSld>
  <p:clrMapOvr>
    <a:masterClrMapping/>
  </p:clrMapOvr>
</p:sldLayout>
</file>

<file path=ppt/slideLayouts/slideLayout3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3" name="PlaceHolder 1"/>
          <p:cNvSpPr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1344" name="PlaceHolder 2"/>
          <p:cNvSpPr>
            <a:spLocks noGrp="1"/>
          </p:cNvSpPr>
          <p:nvPr>
            <p:ph type="subTitle"/>
          </p:nvPr>
        </p:nvSpPr>
        <p:spPr>
          <a:xfrm>
            <a:off x="507600" y="1998000"/>
            <a:ext cx="3497400" cy="37670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5" name="PlaceHolder 1"/>
          <p:cNvSpPr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1346" name="PlaceHolder 2"/>
          <p:cNvSpPr>
            <a:spLocks noGrp="1"/>
          </p:cNvSpPr>
          <p:nvPr>
            <p:ph type="body"/>
          </p:nvPr>
        </p:nvSpPr>
        <p:spPr>
          <a:xfrm>
            <a:off x="507600" y="1998000"/>
            <a:ext cx="3497400" cy="3767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</p:spTree>
  </p:cSld>
  <p:clrMapOvr>
    <a:masterClrMapping/>
  </p:clrMapOvr>
</p:sldLayout>
</file>

<file path=ppt/slideLayouts/slideLayout3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7" name="PlaceHolder 1"/>
          <p:cNvSpPr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1348" name="PlaceHolder 2"/>
          <p:cNvSpPr>
            <a:spLocks noGrp="1"/>
          </p:cNvSpPr>
          <p:nvPr>
            <p:ph type="body"/>
          </p:nvPr>
        </p:nvSpPr>
        <p:spPr>
          <a:xfrm>
            <a:off x="507600" y="1998000"/>
            <a:ext cx="1706400" cy="3767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1349" name="PlaceHolder 3"/>
          <p:cNvSpPr>
            <a:spLocks noGrp="1"/>
          </p:cNvSpPr>
          <p:nvPr>
            <p:ph type="body"/>
          </p:nvPr>
        </p:nvSpPr>
        <p:spPr>
          <a:xfrm>
            <a:off x="2299680" y="1998000"/>
            <a:ext cx="1706400" cy="3767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</p:spTree>
  </p:cSld>
  <p:clrMapOvr>
    <a:masterClrMapping/>
  </p:clrMapOvr>
</p:sldLayout>
</file>

<file path=ppt/slideLayouts/slideLayout3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0" name="PlaceHolder 1"/>
          <p:cNvSpPr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 Light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507600" y="1998000"/>
            <a:ext cx="1706400" cy="179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 type="body"/>
          </p:nvPr>
        </p:nvSpPr>
        <p:spPr>
          <a:xfrm>
            <a:off x="2299680" y="1998000"/>
            <a:ext cx="1706400" cy="179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159" name="PlaceHolder 4"/>
          <p:cNvSpPr>
            <a:spLocks noGrp="1"/>
          </p:cNvSpPr>
          <p:nvPr>
            <p:ph type="body"/>
          </p:nvPr>
        </p:nvSpPr>
        <p:spPr>
          <a:xfrm>
            <a:off x="507600" y="3965760"/>
            <a:ext cx="3497400" cy="179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</p:spTree>
  </p:cSld>
  <p:clrMapOvr>
    <a:masterClrMapping/>
  </p:clrMapOvr>
</p:sldLayout>
</file>

<file path=ppt/slideLayouts/slideLayout3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" name="PlaceHolder 1"/>
          <p:cNvSpPr>
            <a:spLocks noGrp="1"/>
          </p:cNvSpPr>
          <p:nvPr>
            <p:ph type="subTitle"/>
          </p:nvPr>
        </p:nvSpPr>
        <p:spPr>
          <a:xfrm>
            <a:off x="467640" y="499680"/>
            <a:ext cx="8104680" cy="5901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2" name="PlaceHolder 1"/>
          <p:cNvSpPr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1353" name="PlaceHolder 2"/>
          <p:cNvSpPr>
            <a:spLocks noGrp="1"/>
          </p:cNvSpPr>
          <p:nvPr>
            <p:ph type="body"/>
          </p:nvPr>
        </p:nvSpPr>
        <p:spPr>
          <a:xfrm>
            <a:off x="507600" y="1998000"/>
            <a:ext cx="1706400" cy="179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1354" name="PlaceHolder 3"/>
          <p:cNvSpPr>
            <a:spLocks noGrp="1"/>
          </p:cNvSpPr>
          <p:nvPr>
            <p:ph type="body"/>
          </p:nvPr>
        </p:nvSpPr>
        <p:spPr>
          <a:xfrm>
            <a:off x="2299680" y="1998000"/>
            <a:ext cx="1706400" cy="3767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1355" name="PlaceHolder 4"/>
          <p:cNvSpPr>
            <a:spLocks noGrp="1"/>
          </p:cNvSpPr>
          <p:nvPr>
            <p:ph type="body"/>
          </p:nvPr>
        </p:nvSpPr>
        <p:spPr>
          <a:xfrm>
            <a:off x="507600" y="3965760"/>
            <a:ext cx="1706400" cy="179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</p:spTree>
  </p:cSld>
  <p:clrMapOvr>
    <a:masterClrMapping/>
  </p:clrMapOvr>
</p:sldLayout>
</file>

<file path=ppt/slideLayouts/slideLayout3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6" name="PlaceHolder 1"/>
          <p:cNvSpPr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1357" name="PlaceHolder 2"/>
          <p:cNvSpPr>
            <a:spLocks noGrp="1"/>
          </p:cNvSpPr>
          <p:nvPr>
            <p:ph type="body"/>
          </p:nvPr>
        </p:nvSpPr>
        <p:spPr>
          <a:xfrm>
            <a:off x="507600" y="1998000"/>
            <a:ext cx="1706400" cy="3767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1358" name="PlaceHolder 3"/>
          <p:cNvSpPr>
            <a:spLocks noGrp="1"/>
          </p:cNvSpPr>
          <p:nvPr>
            <p:ph type="body"/>
          </p:nvPr>
        </p:nvSpPr>
        <p:spPr>
          <a:xfrm>
            <a:off x="2299680" y="1998000"/>
            <a:ext cx="1706400" cy="179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1359" name="PlaceHolder 4"/>
          <p:cNvSpPr>
            <a:spLocks noGrp="1"/>
          </p:cNvSpPr>
          <p:nvPr>
            <p:ph type="body"/>
          </p:nvPr>
        </p:nvSpPr>
        <p:spPr>
          <a:xfrm>
            <a:off x="2299680" y="3965760"/>
            <a:ext cx="1706400" cy="179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</p:spTree>
  </p:cSld>
  <p:clrMapOvr>
    <a:masterClrMapping/>
  </p:clrMapOvr>
</p:sldLayout>
</file>

<file path=ppt/slideLayouts/slideLayout3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0" name="PlaceHolder 1"/>
          <p:cNvSpPr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1361" name="PlaceHolder 2"/>
          <p:cNvSpPr>
            <a:spLocks noGrp="1"/>
          </p:cNvSpPr>
          <p:nvPr>
            <p:ph type="body"/>
          </p:nvPr>
        </p:nvSpPr>
        <p:spPr>
          <a:xfrm>
            <a:off x="507600" y="1998000"/>
            <a:ext cx="1706400" cy="179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1362" name="PlaceHolder 3"/>
          <p:cNvSpPr>
            <a:spLocks noGrp="1"/>
          </p:cNvSpPr>
          <p:nvPr>
            <p:ph type="body"/>
          </p:nvPr>
        </p:nvSpPr>
        <p:spPr>
          <a:xfrm>
            <a:off x="2299680" y="1998000"/>
            <a:ext cx="1706400" cy="179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1363" name="PlaceHolder 4"/>
          <p:cNvSpPr>
            <a:spLocks noGrp="1"/>
          </p:cNvSpPr>
          <p:nvPr>
            <p:ph type="body"/>
          </p:nvPr>
        </p:nvSpPr>
        <p:spPr>
          <a:xfrm>
            <a:off x="507600" y="3965760"/>
            <a:ext cx="3497400" cy="179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</p:spTree>
  </p:cSld>
  <p:clrMapOvr>
    <a:masterClrMapping/>
  </p:clrMapOvr>
</p:sldLayout>
</file>

<file path=ppt/slideLayouts/slideLayout3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4" name="PlaceHolder 1"/>
          <p:cNvSpPr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1365" name="PlaceHolder 2"/>
          <p:cNvSpPr>
            <a:spLocks noGrp="1"/>
          </p:cNvSpPr>
          <p:nvPr>
            <p:ph type="body"/>
          </p:nvPr>
        </p:nvSpPr>
        <p:spPr>
          <a:xfrm>
            <a:off x="507600" y="1998000"/>
            <a:ext cx="3497400" cy="179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1366" name="PlaceHolder 3"/>
          <p:cNvSpPr>
            <a:spLocks noGrp="1"/>
          </p:cNvSpPr>
          <p:nvPr>
            <p:ph type="body"/>
          </p:nvPr>
        </p:nvSpPr>
        <p:spPr>
          <a:xfrm>
            <a:off x="507600" y="3965760"/>
            <a:ext cx="3497400" cy="179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</p:spTree>
  </p:cSld>
  <p:clrMapOvr>
    <a:masterClrMapping/>
  </p:clrMapOvr>
</p:sldLayout>
</file>

<file path=ppt/slideLayouts/slideLayout3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7" name="PlaceHolder 1"/>
          <p:cNvSpPr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1368" name="PlaceHolder 2"/>
          <p:cNvSpPr>
            <a:spLocks noGrp="1"/>
          </p:cNvSpPr>
          <p:nvPr>
            <p:ph type="body"/>
          </p:nvPr>
        </p:nvSpPr>
        <p:spPr>
          <a:xfrm>
            <a:off x="507600" y="1998000"/>
            <a:ext cx="1706400" cy="179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1369" name="PlaceHolder 3"/>
          <p:cNvSpPr>
            <a:spLocks noGrp="1"/>
          </p:cNvSpPr>
          <p:nvPr>
            <p:ph type="body"/>
          </p:nvPr>
        </p:nvSpPr>
        <p:spPr>
          <a:xfrm>
            <a:off x="2299680" y="1998000"/>
            <a:ext cx="1706400" cy="179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1370" name="PlaceHolder 4"/>
          <p:cNvSpPr>
            <a:spLocks noGrp="1"/>
          </p:cNvSpPr>
          <p:nvPr>
            <p:ph type="body"/>
          </p:nvPr>
        </p:nvSpPr>
        <p:spPr>
          <a:xfrm>
            <a:off x="507600" y="3965760"/>
            <a:ext cx="1706400" cy="179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1371" name="PlaceHolder 5"/>
          <p:cNvSpPr>
            <a:spLocks noGrp="1"/>
          </p:cNvSpPr>
          <p:nvPr>
            <p:ph type="body"/>
          </p:nvPr>
        </p:nvSpPr>
        <p:spPr>
          <a:xfrm>
            <a:off x="2299680" y="3965760"/>
            <a:ext cx="1706400" cy="179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</p:spTree>
  </p:cSld>
  <p:clrMapOvr>
    <a:masterClrMapping/>
  </p:clrMapOvr>
</p:sldLayout>
</file>

<file path=ppt/slideLayouts/slideLayout3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" name="PlaceHolder 1"/>
          <p:cNvSpPr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1373" name="PlaceHolder 2"/>
          <p:cNvSpPr>
            <a:spLocks noGrp="1"/>
          </p:cNvSpPr>
          <p:nvPr>
            <p:ph type="body"/>
          </p:nvPr>
        </p:nvSpPr>
        <p:spPr>
          <a:xfrm>
            <a:off x="507600" y="1998000"/>
            <a:ext cx="1126080" cy="179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1374" name="PlaceHolder 3"/>
          <p:cNvSpPr>
            <a:spLocks noGrp="1"/>
          </p:cNvSpPr>
          <p:nvPr>
            <p:ph type="body"/>
          </p:nvPr>
        </p:nvSpPr>
        <p:spPr>
          <a:xfrm>
            <a:off x="1690200" y="1998000"/>
            <a:ext cx="1126080" cy="179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1375" name="PlaceHolder 4"/>
          <p:cNvSpPr>
            <a:spLocks noGrp="1"/>
          </p:cNvSpPr>
          <p:nvPr>
            <p:ph type="body"/>
          </p:nvPr>
        </p:nvSpPr>
        <p:spPr>
          <a:xfrm>
            <a:off x="2873160" y="1998000"/>
            <a:ext cx="1126080" cy="179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1376" name="PlaceHolder 5"/>
          <p:cNvSpPr>
            <a:spLocks noGrp="1"/>
          </p:cNvSpPr>
          <p:nvPr>
            <p:ph type="body"/>
          </p:nvPr>
        </p:nvSpPr>
        <p:spPr>
          <a:xfrm>
            <a:off x="507600" y="3965760"/>
            <a:ext cx="1126080" cy="179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1377" name="PlaceHolder 6"/>
          <p:cNvSpPr>
            <a:spLocks noGrp="1"/>
          </p:cNvSpPr>
          <p:nvPr>
            <p:ph type="body"/>
          </p:nvPr>
        </p:nvSpPr>
        <p:spPr>
          <a:xfrm>
            <a:off x="1690200" y="3965760"/>
            <a:ext cx="1126080" cy="179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1378" name="PlaceHolder 7"/>
          <p:cNvSpPr>
            <a:spLocks noGrp="1"/>
          </p:cNvSpPr>
          <p:nvPr>
            <p:ph type="body"/>
          </p:nvPr>
        </p:nvSpPr>
        <p:spPr>
          <a:xfrm>
            <a:off x="2873160" y="3965760"/>
            <a:ext cx="1126080" cy="179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</p:spTree>
  </p:cSld>
  <p:clrMapOvr>
    <a:masterClrMapping/>
  </p:clrMapOvr>
</p:sldLayout>
</file>

<file path=ppt/slideLayouts/slideLayout3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 b="1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07492" y="1998134"/>
            <a:ext cx="3497580" cy="3767328"/>
          </a:xfrm>
        </p:spPr>
        <p:txBody>
          <a:bodyPr/>
          <a:lstStyle>
            <a:lvl1pPr marL="91440" indent="-91440">
              <a:buClr>
                <a:srgbClr val="C00000"/>
              </a:buClr>
              <a:buFont typeface="Arial" panose="020B0604020202020204" pitchFamily="34" charset="0"/>
              <a:buChar char="»"/>
              <a:defRPr sz="2400"/>
            </a:lvl1pPr>
            <a:lvl2pPr marL="347472" indent="-342900">
              <a:buClr>
                <a:srgbClr val="C00000"/>
              </a:buClr>
              <a:buFont typeface="Arial" panose="020B0604020202020204" pitchFamily="34" charset="0"/>
              <a:buChar char=" "/>
              <a:defRPr sz="2000"/>
            </a:lvl2pPr>
            <a:lvl3pPr marL="548640" indent="-548640">
              <a:buClr>
                <a:srgbClr val="C00000"/>
              </a:buClr>
              <a:buFont typeface="Arial" panose="020B0604020202020204" pitchFamily="34" charset="0"/>
              <a:buChar char=" "/>
              <a:defRPr sz="1800"/>
            </a:lvl3pPr>
            <a:lvl4pPr marL="822960" indent="-822960">
              <a:buClr>
                <a:srgbClr val="C00000"/>
              </a:buClr>
              <a:buFont typeface="Arial" panose="020B0604020202020204" pitchFamily="34" charset="0"/>
              <a:buChar char=" "/>
              <a:defRPr sz="1600"/>
            </a:lvl4pPr>
            <a:lvl5pPr marL="1097280" indent="-1097280">
              <a:buClr>
                <a:srgbClr val="C00000"/>
              </a:buClr>
              <a:buFont typeface="Arial" panose="020B0604020202020204" pitchFamily="34" charset="0"/>
              <a:buChar char=" 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dirty="0"/>
              <a:t> Haga clic para modificar el estilo de texto del patrón</a:t>
            </a:r>
          </a:p>
          <a:p>
            <a:pPr lvl="1"/>
            <a:r>
              <a:rPr lang="es-ES" dirty="0"/>
              <a:t> Segundo nivel</a:t>
            </a:r>
          </a:p>
          <a:p>
            <a:pPr lvl="2"/>
            <a:r>
              <a:rPr lang="es-ES" dirty="0"/>
              <a:t> Tercer nivel</a:t>
            </a:r>
          </a:p>
          <a:p>
            <a:pPr lvl="3"/>
            <a:r>
              <a:rPr lang="es-ES" dirty="0"/>
              <a:t> Cuarto nivel</a:t>
            </a:r>
          </a:p>
          <a:p>
            <a:pPr lvl="4"/>
            <a:r>
              <a:rPr lang="es-ES" dirty="0"/>
              <a:t> 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508498" y="1998134"/>
            <a:ext cx="3497580" cy="3767328"/>
          </a:xfrm>
        </p:spPr>
        <p:txBody>
          <a:bodyPr/>
          <a:lstStyle>
            <a:lvl1pPr marL="91440" indent="-91440">
              <a:buClr>
                <a:srgbClr val="C00000"/>
              </a:buClr>
              <a:buFont typeface="Arial" panose="020B0604020202020204" pitchFamily="34" charset="0"/>
              <a:buChar char="»"/>
              <a:defRPr sz="2400"/>
            </a:lvl1pPr>
            <a:lvl2pPr marL="347472" indent="-342900">
              <a:buClr>
                <a:srgbClr val="C00000"/>
              </a:buClr>
              <a:buFont typeface="Arial" panose="020B0604020202020204" pitchFamily="34" charset="0"/>
              <a:buChar char=" "/>
              <a:defRPr sz="2000"/>
            </a:lvl2pPr>
            <a:lvl3pPr marL="548640" indent="-548640">
              <a:buClr>
                <a:srgbClr val="C00000"/>
              </a:buClr>
              <a:buFont typeface="Arial" panose="020B0604020202020204" pitchFamily="34" charset="0"/>
              <a:buChar char=" "/>
              <a:defRPr sz="1800"/>
            </a:lvl3pPr>
            <a:lvl4pPr marL="822960" indent="-822960">
              <a:buClr>
                <a:srgbClr val="C00000"/>
              </a:buClr>
              <a:buFont typeface="Arial" panose="020B0604020202020204" pitchFamily="34" charset="0"/>
              <a:buChar char=" "/>
              <a:defRPr sz="1600"/>
            </a:lvl4pPr>
            <a:lvl5pPr marL="1097280" indent="-1097280">
              <a:buClr>
                <a:srgbClr val="C00000"/>
              </a:buClr>
              <a:buFont typeface="Arial" panose="020B0604020202020204" pitchFamily="34" charset="0"/>
              <a:buChar char=" 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dirty="0"/>
              <a:t> Haga clic para modificar el estilo de texto del patrón</a:t>
            </a:r>
          </a:p>
          <a:p>
            <a:pPr lvl="1"/>
            <a:r>
              <a:rPr lang="es-ES" dirty="0"/>
              <a:t> Segundo nivel</a:t>
            </a:r>
          </a:p>
          <a:p>
            <a:pPr lvl="2"/>
            <a:r>
              <a:rPr lang="es-ES" dirty="0"/>
              <a:t> Tercer nivel</a:t>
            </a:r>
          </a:p>
          <a:p>
            <a:pPr lvl="3"/>
            <a:r>
              <a:rPr lang="es-ES" dirty="0"/>
              <a:t> Cuarto nivel</a:t>
            </a:r>
          </a:p>
          <a:p>
            <a:pPr lvl="4"/>
            <a:r>
              <a:rPr lang="es-ES" dirty="0"/>
              <a:t> Quinto nivel</a:t>
            </a:r>
            <a:endParaRPr lang="en-US" dirty="0"/>
          </a:p>
        </p:txBody>
      </p:sp>
      <p:sp>
        <p:nvSpPr>
          <p:cNvPr id="9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937049" y="2852611"/>
            <a:ext cx="2194560" cy="1048573"/>
          </a:xfrm>
          <a:ln>
            <a:noFill/>
          </a:ln>
        </p:spPr>
        <p:txBody>
          <a:bodyPr/>
          <a:lstStyle/>
          <a:p>
            <a:pPr algn="r">
              <a:lnSpc>
                <a:spcPct val="100000"/>
              </a:lnSpc>
            </a:pPr>
            <a:fld id="{982BC123-F6E5-4EA7-AB98-2B18E80EEF64}" type="slidenum">
              <a:rPr lang="es-ES" sz="10300" b="0" strike="noStrike" spc="-1" smtClean="0">
                <a:solidFill>
                  <a:srgbClr val="758085"/>
                </a:solidFill>
                <a:latin typeface="Calibri Light"/>
              </a:rPr>
              <a:t>‹#›</a:t>
            </a:fld>
            <a:endParaRPr lang="es-ES" sz="10300" b="0" strike="noStrike" spc="-1">
              <a:latin typeface="Times New Roman"/>
            </a:endParaRPr>
          </a:p>
        </p:txBody>
      </p:sp>
      <p:sp>
        <p:nvSpPr>
          <p:cNvPr id="10" name="17 CuadroTexto"/>
          <p:cNvSpPr txBox="1"/>
          <p:nvPr/>
        </p:nvSpPr>
        <p:spPr>
          <a:xfrm>
            <a:off x="3882235" y="6484425"/>
            <a:ext cx="49677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s-ES" sz="1100" b="0" i="0" kern="1200" dirty="0">
                <a:solidFill>
                  <a:schemeClr val="tx1">
                    <a:tint val="75000"/>
                    <a:alpha val="60000"/>
                  </a:schemeClr>
                </a:solidFill>
                <a:latin typeface="Arial" charset="0"/>
                <a:ea typeface="+mn-ea"/>
                <a:cs typeface="+mn-cs"/>
              </a:rPr>
              <a:t>Fuente:</a:t>
            </a:r>
            <a:endParaRPr lang="es-AR" sz="1100" dirty="0">
              <a:solidFill>
                <a:schemeClr val="bg2"/>
              </a:solidFill>
            </a:endParaRPr>
          </a:p>
        </p:txBody>
      </p:sp>
      <p:sp>
        <p:nvSpPr>
          <p:cNvPr id="11" name="15 Marcador de texto"/>
          <p:cNvSpPr>
            <a:spLocks noGrp="1"/>
          </p:cNvSpPr>
          <p:nvPr>
            <p:ph type="body" sz="quarter" idx="14"/>
          </p:nvPr>
        </p:nvSpPr>
        <p:spPr>
          <a:xfrm>
            <a:off x="4463989" y="6509535"/>
            <a:ext cx="1621886" cy="305415"/>
          </a:xfrm>
        </p:spPr>
        <p:txBody>
          <a:bodyPr>
            <a:no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100" b="0" i="0" kern="1200" dirty="0" smtClean="0">
                <a:solidFill>
                  <a:schemeClr val="tx1">
                    <a:tint val="75000"/>
                    <a:alpha val="60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>
              <a:buNone/>
              <a:defRPr sz="1400"/>
            </a:lvl2pPr>
            <a:lvl3pPr>
              <a:buNone/>
              <a:defRPr sz="1400"/>
            </a:lvl3pPr>
            <a:lvl4pPr>
              <a:buNone/>
              <a:defRPr sz="1400"/>
            </a:lvl4pPr>
            <a:lvl5pPr>
              <a:buNone/>
              <a:defRPr sz="1400"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2" name="Date Placeholder 1"/>
          <p:cNvSpPr>
            <a:spLocks noGrp="1"/>
          </p:cNvSpPr>
          <p:nvPr>
            <p:ph type="dt" sz="half" idx="10"/>
          </p:nvPr>
        </p:nvSpPr>
        <p:spPr>
          <a:xfrm>
            <a:off x="2174211" y="6511625"/>
            <a:ext cx="619492" cy="25608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lnSpc>
                <a:spcPct val="100000"/>
              </a:lnSpc>
            </a:pPr>
            <a:fld id="{DBCEE7F4-AB18-4E7D-9EFC-A13D51B4B333}" type="datetime">
              <a:rPr lang="es-ES" sz="1400" b="0" strike="noStrike" spc="-1" smtClean="0">
                <a:solidFill>
                  <a:srgbClr val="4A6717"/>
                </a:solidFill>
                <a:latin typeface="Calibri Light"/>
              </a:rPr>
              <a:t>10/04/2020</a:t>
            </a:fld>
            <a:endParaRPr lang="es-ES" sz="1400" b="0" strike="noStrike" spc="-1">
              <a:latin typeface="Times New Roman"/>
            </a:endParaRPr>
          </a:p>
        </p:txBody>
      </p:sp>
      <p:sp>
        <p:nvSpPr>
          <p:cNvPr id="1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26735" y="6554697"/>
            <a:ext cx="1616175" cy="213016"/>
          </a:xfrm>
          <a:prstGeom prst="rect">
            <a:avLst/>
          </a:prstGeom>
        </p:spPr>
        <p:txBody>
          <a:bodyPr/>
          <a:lstStyle/>
          <a:p>
            <a:endParaRPr lang="es-ES" sz="2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19223803"/>
      </p:ext>
    </p:extLst>
  </p:cSld>
  <p:clrMapOvr>
    <a:masterClrMapping/>
  </p:clrMapOvr>
</p:sldLayout>
</file>

<file path=ppt/slideLayouts/slideLayout3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90482" y="4737543"/>
            <a:ext cx="8085582" cy="613283"/>
          </a:xfrm>
        </p:spPr>
        <p:txBody>
          <a:bodyPr anchor="b">
            <a:noAutofit/>
          </a:bodyPr>
          <a:lstStyle>
            <a:lvl1pPr>
              <a:defRPr sz="4400" b="1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0482" y="5487888"/>
            <a:ext cx="6922008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2400">
                <a:solidFill>
                  <a:schemeClr val="accent5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2408436" y="6481096"/>
            <a:ext cx="3086100" cy="228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>
              <a:lnSpc>
                <a:spcPct val="100000"/>
              </a:lnSpc>
            </a:pPr>
            <a:fld id="{DBCEE7F4-AB18-4E7D-9EFC-A13D51B4B333}" type="datetime">
              <a:rPr lang="es-ES" sz="1400" b="0" strike="noStrike" spc="-1" smtClean="0">
                <a:solidFill>
                  <a:srgbClr val="4A6717"/>
                </a:solidFill>
                <a:latin typeface="Calibri Light"/>
              </a:rPr>
              <a:t>10/04/2020</a:t>
            </a:fld>
            <a:endParaRPr lang="es-ES" sz="1400" b="0" strike="noStrike" spc="-1">
              <a:latin typeface="Times New Roman"/>
            </a:endParaRP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>
          <a:xfrm>
            <a:off x="514350" y="6481097"/>
            <a:ext cx="1681386" cy="3022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endParaRPr lang="es-ES" sz="2400" b="0" strike="noStrike" spc="-1">
              <a:latin typeface="Times New Roman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>
                    <a:alpha val="25000"/>
                  </a:schemeClr>
                </a:solidFill>
              </a:defRPr>
            </a:lvl1pPr>
          </a:lstStyle>
          <a:p>
            <a:pPr algn="r">
              <a:lnSpc>
                <a:spcPct val="100000"/>
              </a:lnSpc>
            </a:pPr>
            <a:fld id="{982BC123-F6E5-4EA7-AB98-2B18E80EEF64}" type="slidenum">
              <a:rPr lang="es-ES" sz="10300" b="0" strike="noStrike" spc="-1" smtClean="0">
                <a:solidFill>
                  <a:srgbClr val="758085"/>
                </a:solidFill>
                <a:latin typeface="Calibri Light"/>
              </a:rPr>
              <a:t>‹#›</a:t>
            </a:fld>
            <a:endParaRPr lang="es-ES" sz="10300" b="0" strike="noStrike" spc="-1">
              <a:latin typeface="Times New Roman"/>
            </a:endParaRPr>
          </a:p>
        </p:txBody>
      </p:sp>
      <p:pic>
        <p:nvPicPr>
          <p:cNvPr id="1028" name="Picture 4" descr="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62"/>
          <a:stretch/>
        </p:blipFill>
        <p:spPr bwMode="auto">
          <a:xfrm>
            <a:off x="16446" y="12576"/>
            <a:ext cx="9108504" cy="4061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78145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3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Normal con fuente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hasCustomPrompt="1"/>
          </p:nvPr>
        </p:nvSpPr>
        <p:spPr>
          <a:xfrm>
            <a:off x="467544" y="643372"/>
            <a:ext cx="7517129" cy="1129444"/>
          </a:xfrm>
          <a:ln>
            <a:noFill/>
          </a:ln>
          <a:effectLst/>
        </p:spPr>
        <p:txBody>
          <a:bodyPr>
            <a:normAutofit/>
          </a:bodyPr>
          <a:lstStyle>
            <a:lvl1pPr>
              <a:defRPr sz="4000" b="1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937049" y="2852611"/>
            <a:ext cx="2194560" cy="1048573"/>
          </a:xfrm>
          <a:ln>
            <a:noFill/>
          </a:ln>
        </p:spPr>
        <p:txBody>
          <a:bodyPr/>
          <a:lstStyle/>
          <a:p>
            <a:pPr algn="r">
              <a:lnSpc>
                <a:spcPct val="100000"/>
              </a:lnSpc>
            </a:pPr>
            <a:fld id="{982BC123-F6E5-4EA7-AB98-2B18E80EEF64}" type="slidenum">
              <a:rPr lang="es-ES" sz="10300" b="0" strike="noStrike" spc="-1" smtClean="0">
                <a:solidFill>
                  <a:srgbClr val="758085"/>
                </a:solidFill>
                <a:latin typeface="Calibri Light"/>
              </a:rPr>
              <a:t>‹#›</a:t>
            </a:fld>
            <a:endParaRPr lang="es-ES" sz="10300" b="0" strike="noStrike" spc="-1">
              <a:latin typeface="Times New Roman"/>
            </a:endParaRPr>
          </a:p>
        </p:txBody>
      </p:sp>
      <p:sp>
        <p:nvSpPr>
          <p:cNvPr id="7" name="15 Marcador de texto"/>
          <p:cNvSpPr>
            <a:spLocks noGrp="1"/>
          </p:cNvSpPr>
          <p:nvPr>
            <p:ph type="body" sz="quarter" idx="14"/>
          </p:nvPr>
        </p:nvSpPr>
        <p:spPr>
          <a:xfrm>
            <a:off x="4463989" y="6509535"/>
            <a:ext cx="1621886" cy="305415"/>
          </a:xfrm>
        </p:spPr>
        <p:txBody>
          <a:bodyPr>
            <a:no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100" b="0" i="0" kern="1200" dirty="0" smtClean="0">
                <a:solidFill>
                  <a:schemeClr val="tx1">
                    <a:tint val="75000"/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 sz="1400"/>
            </a:lvl2pPr>
            <a:lvl3pPr>
              <a:buNone/>
              <a:defRPr sz="1400"/>
            </a:lvl3pPr>
            <a:lvl4pPr>
              <a:buNone/>
              <a:defRPr sz="1400"/>
            </a:lvl4pPr>
            <a:lvl5pPr>
              <a:buNone/>
              <a:defRPr sz="1400"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8" name="6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467544" y="1902576"/>
            <a:ext cx="7344816" cy="4478753"/>
          </a:xfrm>
        </p:spPr>
        <p:txBody>
          <a:bodyPr/>
          <a:lstStyle>
            <a:lvl1pPr marL="91440" indent="-91440">
              <a:buClr>
                <a:srgbClr val="C00000"/>
              </a:buClr>
              <a:buFont typeface="Arial" panose="020B0604020202020204" pitchFamily="34" charset="0"/>
              <a:buChar char="»"/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s-ES" dirty="0"/>
              <a:t> Haga clic para modificar el estilo de texto del patrón</a:t>
            </a:r>
          </a:p>
          <a:p>
            <a:pPr lvl="1"/>
            <a:r>
              <a:rPr lang="es-ES" dirty="0"/>
              <a:t> Segundo nivel</a:t>
            </a:r>
          </a:p>
          <a:p>
            <a:pPr lvl="2"/>
            <a:r>
              <a:rPr lang="es-ES" dirty="0"/>
              <a:t> Tercer nivel</a:t>
            </a:r>
          </a:p>
          <a:p>
            <a:pPr lvl="3"/>
            <a:r>
              <a:rPr lang="es-ES" dirty="0"/>
              <a:t> Cuarto nivel</a:t>
            </a:r>
          </a:p>
          <a:p>
            <a:pPr lvl="4"/>
            <a:r>
              <a:rPr lang="es-ES" dirty="0"/>
              <a:t> Quinto nivel</a:t>
            </a:r>
            <a:endParaRPr lang="es-AR" dirty="0"/>
          </a:p>
        </p:txBody>
      </p:sp>
      <p:sp>
        <p:nvSpPr>
          <p:cNvPr id="9" name="Date Placeholder 1"/>
          <p:cNvSpPr>
            <a:spLocks noGrp="1"/>
          </p:cNvSpPr>
          <p:nvPr>
            <p:ph type="dt" sz="half" idx="2"/>
          </p:nvPr>
        </p:nvSpPr>
        <p:spPr>
          <a:xfrm>
            <a:off x="1925706" y="6543220"/>
            <a:ext cx="619492" cy="256089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pPr>
              <a:lnSpc>
                <a:spcPct val="100000"/>
              </a:lnSpc>
            </a:pPr>
            <a:fld id="{DBCEE7F4-AB18-4E7D-9EFC-A13D51B4B333}" type="datetime">
              <a:rPr lang="es-ES" sz="1400" b="0" strike="noStrike" spc="-1" smtClean="0">
                <a:solidFill>
                  <a:srgbClr val="4A6717"/>
                </a:solidFill>
                <a:latin typeface="Calibri Light"/>
              </a:rPr>
              <a:t>10/04/2020</a:t>
            </a:fld>
            <a:endParaRPr lang="es-ES" sz="1400" b="0" strike="noStrike" spc="-1">
              <a:latin typeface="Times New Roman"/>
            </a:endParaRPr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6735" y="6554697"/>
            <a:ext cx="1616175" cy="213016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endParaRPr lang="es-ES" sz="2400" b="0" strike="noStrike" spc="-1">
              <a:latin typeface="Times New Roman"/>
            </a:endParaRPr>
          </a:p>
        </p:txBody>
      </p:sp>
      <p:sp>
        <p:nvSpPr>
          <p:cNvPr id="11" name="17 CuadroTexto"/>
          <p:cNvSpPr txBox="1"/>
          <p:nvPr/>
        </p:nvSpPr>
        <p:spPr>
          <a:xfrm>
            <a:off x="3882235" y="6484425"/>
            <a:ext cx="49677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s-ES" sz="1100" b="0" i="0" kern="1200" dirty="0">
                <a:solidFill>
                  <a:schemeClr val="tx1">
                    <a:tint val="75000"/>
                    <a:alpha val="60000"/>
                  </a:schemeClr>
                </a:solidFill>
                <a:latin typeface="+mn-lt"/>
                <a:ea typeface="+mn-ea"/>
                <a:cs typeface="+mn-cs"/>
              </a:rPr>
              <a:t>Fuente:</a:t>
            </a:r>
            <a:endParaRPr lang="es-AR" sz="1100" dirty="0">
              <a:solidFill>
                <a:schemeClr val="bg2"/>
              </a:solidFill>
              <a:latin typeface="+mn-lt"/>
            </a:endParaRPr>
          </a:p>
        </p:txBody>
      </p:sp>
      <p:cxnSp>
        <p:nvCxnSpPr>
          <p:cNvPr id="13" name="Conector recto 12"/>
          <p:cNvCxnSpPr/>
          <p:nvPr/>
        </p:nvCxnSpPr>
        <p:spPr>
          <a:xfrm>
            <a:off x="467545" y="1772816"/>
            <a:ext cx="80795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309351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507600" y="1998000"/>
            <a:ext cx="3497400" cy="179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 type="body"/>
          </p:nvPr>
        </p:nvSpPr>
        <p:spPr>
          <a:xfrm>
            <a:off x="507600" y="3965760"/>
            <a:ext cx="3497400" cy="179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</p:spTree>
  </p:cSld>
  <p:clrMapOvr>
    <a:masterClrMapping/>
  </p:clrMapOvr>
</p:sldLayout>
</file>

<file path=ppt/slideLayouts/slideLayout3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507600" y="1998000"/>
            <a:ext cx="1706400" cy="179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 type="body"/>
          </p:nvPr>
        </p:nvSpPr>
        <p:spPr>
          <a:xfrm>
            <a:off x="2299680" y="1998000"/>
            <a:ext cx="1706400" cy="179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166" name="PlaceHolder 4"/>
          <p:cNvSpPr>
            <a:spLocks noGrp="1"/>
          </p:cNvSpPr>
          <p:nvPr>
            <p:ph type="body"/>
          </p:nvPr>
        </p:nvSpPr>
        <p:spPr>
          <a:xfrm>
            <a:off x="507600" y="3965760"/>
            <a:ext cx="1706400" cy="179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167" name="PlaceHolder 5"/>
          <p:cNvSpPr>
            <a:spLocks noGrp="1"/>
          </p:cNvSpPr>
          <p:nvPr>
            <p:ph type="body"/>
          </p:nvPr>
        </p:nvSpPr>
        <p:spPr>
          <a:xfrm>
            <a:off x="2299680" y="3965760"/>
            <a:ext cx="1706400" cy="179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507600" y="1998000"/>
            <a:ext cx="1126080" cy="179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170" name="PlaceHolder 3"/>
          <p:cNvSpPr>
            <a:spLocks noGrp="1"/>
          </p:cNvSpPr>
          <p:nvPr>
            <p:ph type="body"/>
          </p:nvPr>
        </p:nvSpPr>
        <p:spPr>
          <a:xfrm>
            <a:off x="1690200" y="1998000"/>
            <a:ext cx="1126080" cy="179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171" name="PlaceHolder 4"/>
          <p:cNvSpPr>
            <a:spLocks noGrp="1"/>
          </p:cNvSpPr>
          <p:nvPr>
            <p:ph type="body"/>
          </p:nvPr>
        </p:nvSpPr>
        <p:spPr>
          <a:xfrm>
            <a:off x="2873160" y="1998000"/>
            <a:ext cx="1126080" cy="179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172" name="PlaceHolder 5"/>
          <p:cNvSpPr>
            <a:spLocks noGrp="1"/>
          </p:cNvSpPr>
          <p:nvPr>
            <p:ph type="body"/>
          </p:nvPr>
        </p:nvSpPr>
        <p:spPr>
          <a:xfrm>
            <a:off x="507600" y="3965760"/>
            <a:ext cx="1126080" cy="179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173" name="PlaceHolder 6"/>
          <p:cNvSpPr>
            <a:spLocks noGrp="1"/>
          </p:cNvSpPr>
          <p:nvPr>
            <p:ph type="body"/>
          </p:nvPr>
        </p:nvSpPr>
        <p:spPr>
          <a:xfrm>
            <a:off x="1690200" y="3965760"/>
            <a:ext cx="1126080" cy="179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174" name="PlaceHolder 7"/>
          <p:cNvSpPr>
            <a:spLocks noGrp="1"/>
          </p:cNvSpPr>
          <p:nvPr>
            <p:ph type="body"/>
          </p:nvPr>
        </p:nvSpPr>
        <p:spPr>
          <a:xfrm>
            <a:off x="2873160" y="3965760"/>
            <a:ext cx="1126080" cy="179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 type="subTitle"/>
          </p:nvPr>
        </p:nvSpPr>
        <p:spPr>
          <a:xfrm>
            <a:off x="507600" y="1998000"/>
            <a:ext cx="3497400" cy="37670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 type="body"/>
          </p:nvPr>
        </p:nvSpPr>
        <p:spPr>
          <a:xfrm>
            <a:off x="507600" y="1998000"/>
            <a:ext cx="3497400" cy="3767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7600" y="1998000"/>
            <a:ext cx="1706400" cy="3767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2299680" y="1998000"/>
            <a:ext cx="1706400" cy="3767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 type="body"/>
          </p:nvPr>
        </p:nvSpPr>
        <p:spPr>
          <a:xfrm>
            <a:off x="507600" y="1998000"/>
            <a:ext cx="1706400" cy="3767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188" name="PlaceHolder 3"/>
          <p:cNvSpPr>
            <a:spLocks noGrp="1"/>
          </p:cNvSpPr>
          <p:nvPr>
            <p:ph type="body"/>
          </p:nvPr>
        </p:nvSpPr>
        <p:spPr>
          <a:xfrm>
            <a:off x="2299680" y="1998000"/>
            <a:ext cx="1706400" cy="3767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 Light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subTitle"/>
          </p:nvPr>
        </p:nvSpPr>
        <p:spPr>
          <a:xfrm>
            <a:off x="467640" y="499680"/>
            <a:ext cx="8104680" cy="5901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 type="body"/>
          </p:nvPr>
        </p:nvSpPr>
        <p:spPr>
          <a:xfrm>
            <a:off x="507600" y="1998000"/>
            <a:ext cx="1706400" cy="179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193" name="PlaceHolder 3"/>
          <p:cNvSpPr>
            <a:spLocks noGrp="1"/>
          </p:cNvSpPr>
          <p:nvPr>
            <p:ph type="body"/>
          </p:nvPr>
        </p:nvSpPr>
        <p:spPr>
          <a:xfrm>
            <a:off x="2299680" y="1998000"/>
            <a:ext cx="1706400" cy="3767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194" name="PlaceHolder 4"/>
          <p:cNvSpPr>
            <a:spLocks noGrp="1"/>
          </p:cNvSpPr>
          <p:nvPr>
            <p:ph type="body"/>
          </p:nvPr>
        </p:nvSpPr>
        <p:spPr>
          <a:xfrm>
            <a:off x="507600" y="3965760"/>
            <a:ext cx="1706400" cy="179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 type="body"/>
          </p:nvPr>
        </p:nvSpPr>
        <p:spPr>
          <a:xfrm>
            <a:off x="507600" y="1998000"/>
            <a:ext cx="1706400" cy="3767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197" name="PlaceHolder 3"/>
          <p:cNvSpPr>
            <a:spLocks noGrp="1"/>
          </p:cNvSpPr>
          <p:nvPr>
            <p:ph type="body"/>
          </p:nvPr>
        </p:nvSpPr>
        <p:spPr>
          <a:xfrm>
            <a:off x="2299680" y="1998000"/>
            <a:ext cx="1706400" cy="179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198" name="PlaceHolder 4"/>
          <p:cNvSpPr>
            <a:spLocks noGrp="1"/>
          </p:cNvSpPr>
          <p:nvPr>
            <p:ph type="body"/>
          </p:nvPr>
        </p:nvSpPr>
        <p:spPr>
          <a:xfrm>
            <a:off x="2299680" y="3965760"/>
            <a:ext cx="1706400" cy="179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200" name="PlaceHolder 2"/>
          <p:cNvSpPr>
            <a:spLocks noGrp="1"/>
          </p:cNvSpPr>
          <p:nvPr>
            <p:ph type="body"/>
          </p:nvPr>
        </p:nvSpPr>
        <p:spPr>
          <a:xfrm>
            <a:off x="507600" y="1998000"/>
            <a:ext cx="1706400" cy="179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201" name="PlaceHolder 3"/>
          <p:cNvSpPr>
            <a:spLocks noGrp="1"/>
          </p:cNvSpPr>
          <p:nvPr>
            <p:ph type="body"/>
          </p:nvPr>
        </p:nvSpPr>
        <p:spPr>
          <a:xfrm>
            <a:off x="2299680" y="1998000"/>
            <a:ext cx="1706400" cy="179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202" name="PlaceHolder 4"/>
          <p:cNvSpPr>
            <a:spLocks noGrp="1"/>
          </p:cNvSpPr>
          <p:nvPr>
            <p:ph type="body"/>
          </p:nvPr>
        </p:nvSpPr>
        <p:spPr>
          <a:xfrm>
            <a:off x="507600" y="3965760"/>
            <a:ext cx="3497400" cy="179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204" name="PlaceHolder 2"/>
          <p:cNvSpPr>
            <a:spLocks noGrp="1"/>
          </p:cNvSpPr>
          <p:nvPr>
            <p:ph type="body"/>
          </p:nvPr>
        </p:nvSpPr>
        <p:spPr>
          <a:xfrm>
            <a:off x="507600" y="1998000"/>
            <a:ext cx="3497400" cy="179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205" name="PlaceHolder 3"/>
          <p:cNvSpPr>
            <a:spLocks noGrp="1"/>
          </p:cNvSpPr>
          <p:nvPr>
            <p:ph type="body"/>
          </p:nvPr>
        </p:nvSpPr>
        <p:spPr>
          <a:xfrm>
            <a:off x="507600" y="3965760"/>
            <a:ext cx="3497400" cy="179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207" name="PlaceHolder 2"/>
          <p:cNvSpPr>
            <a:spLocks noGrp="1"/>
          </p:cNvSpPr>
          <p:nvPr>
            <p:ph type="body"/>
          </p:nvPr>
        </p:nvSpPr>
        <p:spPr>
          <a:xfrm>
            <a:off x="507600" y="1998000"/>
            <a:ext cx="1706400" cy="179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208" name="PlaceHolder 3"/>
          <p:cNvSpPr>
            <a:spLocks noGrp="1"/>
          </p:cNvSpPr>
          <p:nvPr>
            <p:ph type="body"/>
          </p:nvPr>
        </p:nvSpPr>
        <p:spPr>
          <a:xfrm>
            <a:off x="2299680" y="1998000"/>
            <a:ext cx="1706400" cy="179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209" name="PlaceHolder 4"/>
          <p:cNvSpPr>
            <a:spLocks noGrp="1"/>
          </p:cNvSpPr>
          <p:nvPr>
            <p:ph type="body"/>
          </p:nvPr>
        </p:nvSpPr>
        <p:spPr>
          <a:xfrm>
            <a:off x="507600" y="3965760"/>
            <a:ext cx="1706400" cy="179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210" name="PlaceHolder 5"/>
          <p:cNvSpPr>
            <a:spLocks noGrp="1"/>
          </p:cNvSpPr>
          <p:nvPr>
            <p:ph type="body"/>
          </p:nvPr>
        </p:nvSpPr>
        <p:spPr>
          <a:xfrm>
            <a:off x="2299680" y="3965760"/>
            <a:ext cx="1706400" cy="179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212" name="PlaceHolder 2"/>
          <p:cNvSpPr>
            <a:spLocks noGrp="1"/>
          </p:cNvSpPr>
          <p:nvPr>
            <p:ph type="body"/>
          </p:nvPr>
        </p:nvSpPr>
        <p:spPr>
          <a:xfrm>
            <a:off x="507600" y="1998000"/>
            <a:ext cx="1126080" cy="179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213" name="PlaceHolder 3"/>
          <p:cNvSpPr>
            <a:spLocks noGrp="1"/>
          </p:cNvSpPr>
          <p:nvPr>
            <p:ph type="body"/>
          </p:nvPr>
        </p:nvSpPr>
        <p:spPr>
          <a:xfrm>
            <a:off x="1690200" y="1998000"/>
            <a:ext cx="1126080" cy="179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214" name="PlaceHolder 4"/>
          <p:cNvSpPr>
            <a:spLocks noGrp="1"/>
          </p:cNvSpPr>
          <p:nvPr>
            <p:ph type="body"/>
          </p:nvPr>
        </p:nvSpPr>
        <p:spPr>
          <a:xfrm>
            <a:off x="2873160" y="1998000"/>
            <a:ext cx="1126080" cy="179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215" name="PlaceHolder 5"/>
          <p:cNvSpPr>
            <a:spLocks noGrp="1"/>
          </p:cNvSpPr>
          <p:nvPr>
            <p:ph type="body"/>
          </p:nvPr>
        </p:nvSpPr>
        <p:spPr>
          <a:xfrm>
            <a:off x="507600" y="3965760"/>
            <a:ext cx="1126080" cy="179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216" name="PlaceHolder 6"/>
          <p:cNvSpPr>
            <a:spLocks noGrp="1"/>
          </p:cNvSpPr>
          <p:nvPr>
            <p:ph type="body"/>
          </p:nvPr>
        </p:nvSpPr>
        <p:spPr>
          <a:xfrm>
            <a:off x="1690200" y="3965760"/>
            <a:ext cx="1126080" cy="179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217" name="PlaceHolder 7"/>
          <p:cNvSpPr>
            <a:spLocks noGrp="1"/>
          </p:cNvSpPr>
          <p:nvPr>
            <p:ph type="body"/>
          </p:nvPr>
        </p:nvSpPr>
        <p:spPr>
          <a:xfrm>
            <a:off x="2873160" y="3965760"/>
            <a:ext cx="1126080" cy="179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 Light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226" name="PlaceHolder 2"/>
          <p:cNvSpPr>
            <a:spLocks noGrp="1"/>
          </p:cNvSpPr>
          <p:nvPr>
            <p:ph type="subTitle"/>
          </p:nvPr>
        </p:nvSpPr>
        <p:spPr>
          <a:xfrm>
            <a:off x="507600" y="1998000"/>
            <a:ext cx="3497400" cy="37670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228" name="PlaceHolder 2"/>
          <p:cNvSpPr>
            <a:spLocks noGrp="1"/>
          </p:cNvSpPr>
          <p:nvPr>
            <p:ph type="body"/>
          </p:nvPr>
        </p:nvSpPr>
        <p:spPr>
          <a:xfrm>
            <a:off x="507600" y="1998000"/>
            <a:ext cx="3497400" cy="3767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230" name="PlaceHolder 2"/>
          <p:cNvSpPr>
            <a:spLocks noGrp="1"/>
          </p:cNvSpPr>
          <p:nvPr>
            <p:ph type="body"/>
          </p:nvPr>
        </p:nvSpPr>
        <p:spPr>
          <a:xfrm>
            <a:off x="507600" y="1998000"/>
            <a:ext cx="1706400" cy="3767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231" name="PlaceHolder 3"/>
          <p:cNvSpPr>
            <a:spLocks noGrp="1"/>
          </p:cNvSpPr>
          <p:nvPr>
            <p:ph type="body"/>
          </p:nvPr>
        </p:nvSpPr>
        <p:spPr>
          <a:xfrm>
            <a:off x="2299680" y="1998000"/>
            <a:ext cx="1706400" cy="3767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 Light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subTitle"/>
          </p:nvPr>
        </p:nvSpPr>
        <p:spPr>
          <a:xfrm>
            <a:off x="467640" y="499680"/>
            <a:ext cx="8104680" cy="5901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235" name="PlaceHolder 2"/>
          <p:cNvSpPr>
            <a:spLocks noGrp="1"/>
          </p:cNvSpPr>
          <p:nvPr>
            <p:ph type="body"/>
          </p:nvPr>
        </p:nvSpPr>
        <p:spPr>
          <a:xfrm>
            <a:off x="507600" y="1998000"/>
            <a:ext cx="1706400" cy="179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236" name="PlaceHolder 3"/>
          <p:cNvSpPr>
            <a:spLocks noGrp="1"/>
          </p:cNvSpPr>
          <p:nvPr>
            <p:ph type="body"/>
          </p:nvPr>
        </p:nvSpPr>
        <p:spPr>
          <a:xfrm>
            <a:off x="2299680" y="1998000"/>
            <a:ext cx="1706400" cy="3767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237" name="PlaceHolder 4"/>
          <p:cNvSpPr>
            <a:spLocks noGrp="1"/>
          </p:cNvSpPr>
          <p:nvPr>
            <p:ph type="body"/>
          </p:nvPr>
        </p:nvSpPr>
        <p:spPr>
          <a:xfrm>
            <a:off x="507600" y="3965760"/>
            <a:ext cx="1706400" cy="179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239" name="PlaceHolder 2"/>
          <p:cNvSpPr>
            <a:spLocks noGrp="1"/>
          </p:cNvSpPr>
          <p:nvPr>
            <p:ph type="body"/>
          </p:nvPr>
        </p:nvSpPr>
        <p:spPr>
          <a:xfrm>
            <a:off x="507600" y="1998000"/>
            <a:ext cx="1706400" cy="3767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240" name="PlaceHolder 3"/>
          <p:cNvSpPr>
            <a:spLocks noGrp="1"/>
          </p:cNvSpPr>
          <p:nvPr>
            <p:ph type="body"/>
          </p:nvPr>
        </p:nvSpPr>
        <p:spPr>
          <a:xfrm>
            <a:off x="2299680" y="1998000"/>
            <a:ext cx="1706400" cy="179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241" name="PlaceHolder 4"/>
          <p:cNvSpPr>
            <a:spLocks noGrp="1"/>
          </p:cNvSpPr>
          <p:nvPr>
            <p:ph type="body"/>
          </p:nvPr>
        </p:nvSpPr>
        <p:spPr>
          <a:xfrm>
            <a:off x="2299680" y="3965760"/>
            <a:ext cx="1706400" cy="179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243" name="PlaceHolder 2"/>
          <p:cNvSpPr>
            <a:spLocks noGrp="1"/>
          </p:cNvSpPr>
          <p:nvPr>
            <p:ph type="body"/>
          </p:nvPr>
        </p:nvSpPr>
        <p:spPr>
          <a:xfrm>
            <a:off x="507600" y="1998000"/>
            <a:ext cx="1706400" cy="179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244" name="PlaceHolder 3"/>
          <p:cNvSpPr>
            <a:spLocks noGrp="1"/>
          </p:cNvSpPr>
          <p:nvPr>
            <p:ph type="body"/>
          </p:nvPr>
        </p:nvSpPr>
        <p:spPr>
          <a:xfrm>
            <a:off x="2299680" y="1998000"/>
            <a:ext cx="1706400" cy="179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245" name="PlaceHolder 4"/>
          <p:cNvSpPr>
            <a:spLocks noGrp="1"/>
          </p:cNvSpPr>
          <p:nvPr>
            <p:ph type="body"/>
          </p:nvPr>
        </p:nvSpPr>
        <p:spPr>
          <a:xfrm>
            <a:off x="507600" y="3965760"/>
            <a:ext cx="3497400" cy="179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247" name="PlaceHolder 2"/>
          <p:cNvSpPr>
            <a:spLocks noGrp="1"/>
          </p:cNvSpPr>
          <p:nvPr>
            <p:ph type="body"/>
          </p:nvPr>
        </p:nvSpPr>
        <p:spPr>
          <a:xfrm>
            <a:off x="507600" y="1998000"/>
            <a:ext cx="3497400" cy="179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248" name="PlaceHolder 3"/>
          <p:cNvSpPr>
            <a:spLocks noGrp="1"/>
          </p:cNvSpPr>
          <p:nvPr>
            <p:ph type="body"/>
          </p:nvPr>
        </p:nvSpPr>
        <p:spPr>
          <a:xfrm>
            <a:off x="507600" y="3965760"/>
            <a:ext cx="3497400" cy="179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250" name="PlaceHolder 2"/>
          <p:cNvSpPr>
            <a:spLocks noGrp="1"/>
          </p:cNvSpPr>
          <p:nvPr>
            <p:ph type="body"/>
          </p:nvPr>
        </p:nvSpPr>
        <p:spPr>
          <a:xfrm>
            <a:off x="507600" y="1998000"/>
            <a:ext cx="1706400" cy="179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251" name="PlaceHolder 3"/>
          <p:cNvSpPr>
            <a:spLocks noGrp="1"/>
          </p:cNvSpPr>
          <p:nvPr>
            <p:ph type="body"/>
          </p:nvPr>
        </p:nvSpPr>
        <p:spPr>
          <a:xfrm>
            <a:off x="2299680" y="1998000"/>
            <a:ext cx="1706400" cy="179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252" name="PlaceHolder 4"/>
          <p:cNvSpPr>
            <a:spLocks noGrp="1"/>
          </p:cNvSpPr>
          <p:nvPr>
            <p:ph type="body"/>
          </p:nvPr>
        </p:nvSpPr>
        <p:spPr>
          <a:xfrm>
            <a:off x="507600" y="3965760"/>
            <a:ext cx="1706400" cy="179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253" name="PlaceHolder 5"/>
          <p:cNvSpPr>
            <a:spLocks noGrp="1"/>
          </p:cNvSpPr>
          <p:nvPr>
            <p:ph type="body"/>
          </p:nvPr>
        </p:nvSpPr>
        <p:spPr>
          <a:xfrm>
            <a:off x="2299680" y="3965760"/>
            <a:ext cx="1706400" cy="179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subTitle"/>
          </p:nvPr>
        </p:nvSpPr>
        <p:spPr>
          <a:xfrm>
            <a:off x="467640" y="499680"/>
            <a:ext cx="8104680" cy="5901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255" name="PlaceHolder 2"/>
          <p:cNvSpPr>
            <a:spLocks noGrp="1"/>
          </p:cNvSpPr>
          <p:nvPr>
            <p:ph type="body"/>
          </p:nvPr>
        </p:nvSpPr>
        <p:spPr>
          <a:xfrm>
            <a:off x="507600" y="1998000"/>
            <a:ext cx="1126080" cy="179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256" name="PlaceHolder 3"/>
          <p:cNvSpPr>
            <a:spLocks noGrp="1"/>
          </p:cNvSpPr>
          <p:nvPr>
            <p:ph type="body"/>
          </p:nvPr>
        </p:nvSpPr>
        <p:spPr>
          <a:xfrm>
            <a:off x="1690200" y="1998000"/>
            <a:ext cx="1126080" cy="179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257" name="PlaceHolder 4"/>
          <p:cNvSpPr>
            <a:spLocks noGrp="1"/>
          </p:cNvSpPr>
          <p:nvPr>
            <p:ph type="body"/>
          </p:nvPr>
        </p:nvSpPr>
        <p:spPr>
          <a:xfrm>
            <a:off x="2873160" y="1998000"/>
            <a:ext cx="1126080" cy="179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258" name="PlaceHolder 5"/>
          <p:cNvSpPr>
            <a:spLocks noGrp="1"/>
          </p:cNvSpPr>
          <p:nvPr>
            <p:ph type="body"/>
          </p:nvPr>
        </p:nvSpPr>
        <p:spPr>
          <a:xfrm>
            <a:off x="507600" y="3965760"/>
            <a:ext cx="1126080" cy="179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259" name="PlaceHolder 6"/>
          <p:cNvSpPr>
            <a:spLocks noGrp="1"/>
          </p:cNvSpPr>
          <p:nvPr>
            <p:ph type="body"/>
          </p:nvPr>
        </p:nvSpPr>
        <p:spPr>
          <a:xfrm>
            <a:off x="1690200" y="3965760"/>
            <a:ext cx="1126080" cy="179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260" name="PlaceHolder 7"/>
          <p:cNvSpPr>
            <a:spLocks noGrp="1"/>
          </p:cNvSpPr>
          <p:nvPr>
            <p:ph type="body"/>
          </p:nvPr>
        </p:nvSpPr>
        <p:spPr>
          <a:xfrm>
            <a:off x="2873160" y="3965760"/>
            <a:ext cx="1126080" cy="179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PlaceHolder 1"/>
          <p:cNvSpPr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312" name="PlaceHolder 2"/>
          <p:cNvSpPr>
            <a:spLocks noGrp="1"/>
          </p:cNvSpPr>
          <p:nvPr>
            <p:ph type="subTitle"/>
          </p:nvPr>
        </p:nvSpPr>
        <p:spPr>
          <a:xfrm>
            <a:off x="507600" y="1998000"/>
            <a:ext cx="3497400" cy="37670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PlaceHolder 1"/>
          <p:cNvSpPr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314" name="PlaceHolder 2"/>
          <p:cNvSpPr>
            <a:spLocks noGrp="1"/>
          </p:cNvSpPr>
          <p:nvPr>
            <p:ph type="body"/>
          </p:nvPr>
        </p:nvSpPr>
        <p:spPr>
          <a:xfrm>
            <a:off x="507600" y="1998000"/>
            <a:ext cx="3497400" cy="3767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PlaceHolder 1"/>
          <p:cNvSpPr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316" name="PlaceHolder 2"/>
          <p:cNvSpPr>
            <a:spLocks noGrp="1"/>
          </p:cNvSpPr>
          <p:nvPr>
            <p:ph type="body"/>
          </p:nvPr>
        </p:nvSpPr>
        <p:spPr>
          <a:xfrm>
            <a:off x="507600" y="1998000"/>
            <a:ext cx="1706400" cy="3767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317" name="PlaceHolder 3"/>
          <p:cNvSpPr>
            <a:spLocks noGrp="1"/>
          </p:cNvSpPr>
          <p:nvPr>
            <p:ph type="body"/>
          </p:nvPr>
        </p:nvSpPr>
        <p:spPr>
          <a:xfrm>
            <a:off x="2299680" y="1998000"/>
            <a:ext cx="1706400" cy="3767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PlaceHolder 1"/>
          <p:cNvSpPr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 Light"/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PlaceHolder 1"/>
          <p:cNvSpPr>
            <a:spLocks noGrp="1"/>
          </p:cNvSpPr>
          <p:nvPr>
            <p:ph type="subTitle"/>
          </p:nvPr>
        </p:nvSpPr>
        <p:spPr>
          <a:xfrm>
            <a:off x="467640" y="499680"/>
            <a:ext cx="8104680" cy="5901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PlaceHolder 1"/>
          <p:cNvSpPr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321" name="PlaceHolder 2"/>
          <p:cNvSpPr>
            <a:spLocks noGrp="1"/>
          </p:cNvSpPr>
          <p:nvPr>
            <p:ph type="body"/>
          </p:nvPr>
        </p:nvSpPr>
        <p:spPr>
          <a:xfrm>
            <a:off x="507600" y="1998000"/>
            <a:ext cx="1706400" cy="179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322" name="PlaceHolder 3"/>
          <p:cNvSpPr>
            <a:spLocks noGrp="1"/>
          </p:cNvSpPr>
          <p:nvPr>
            <p:ph type="body"/>
          </p:nvPr>
        </p:nvSpPr>
        <p:spPr>
          <a:xfrm>
            <a:off x="2299680" y="1998000"/>
            <a:ext cx="1706400" cy="3767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323" name="PlaceHolder 4"/>
          <p:cNvSpPr>
            <a:spLocks noGrp="1"/>
          </p:cNvSpPr>
          <p:nvPr>
            <p:ph type="body"/>
          </p:nvPr>
        </p:nvSpPr>
        <p:spPr>
          <a:xfrm>
            <a:off x="507600" y="3965760"/>
            <a:ext cx="1706400" cy="179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PlaceHolder 1"/>
          <p:cNvSpPr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325" name="PlaceHolder 2"/>
          <p:cNvSpPr>
            <a:spLocks noGrp="1"/>
          </p:cNvSpPr>
          <p:nvPr>
            <p:ph type="body"/>
          </p:nvPr>
        </p:nvSpPr>
        <p:spPr>
          <a:xfrm>
            <a:off x="507600" y="1998000"/>
            <a:ext cx="1706400" cy="3767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326" name="PlaceHolder 3"/>
          <p:cNvSpPr>
            <a:spLocks noGrp="1"/>
          </p:cNvSpPr>
          <p:nvPr>
            <p:ph type="body"/>
          </p:nvPr>
        </p:nvSpPr>
        <p:spPr>
          <a:xfrm>
            <a:off x="2299680" y="1998000"/>
            <a:ext cx="1706400" cy="179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327" name="PlaceHolder 4"/>
          <p:cNvSpPr>
            <a:spLocks noGrp="1"/>
          </p:cNvSpPr>
          <p:nvPr>
            <p:ph type="body"/>
          </p:nvPr>
        </p:nvSpPr>
        <p:spPr>
          <a:xfrm>
            <a:off x="2299680" y="3965760"/>
            <a:ext cx="1706400" cy="179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PlaceHolder 1"/>
          <p:cNvSpPr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329" name="PlaceHolder 2"/>
          <p:cNvSpPr>
            <a:spLocks noGrp="1"/>
          </p:cNvSpPr>
          <p:nvPr>
            <p:ph type="body"/>
          </p:nvPr>
        </p:nvSpPr>
        <p:spPr>
          <a:xfrm>
            <a:off x="507600" y="1998000"/>
            <a:ext cx="1706400" cy="179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330" name="PlaceHolder 3"/>
          <p:cNvSpPr>
            <a:spLocks noGrp="1"/>
          </p:cNvSpPr>
          <p:nvPr>
            <p:ph type="body"/>
          </p:nvPr>
        </p:nvSpPr>
        <p:spPr>
          <a:xfrm>
            <a:off x="2299680" y="1998000"/>
            <a:ext cx="1706400" cy="179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331" name="PlaceHolder 4"/>
          <p:cNvSpPr>
            <a:spLocks noGrp="1"/>
          </p:cNvSpPr>
          <p:nvPr>
            <p:ph type="body"/>
          </p:nvPr>
        </p:nvSpPr>
        <p:spPr>
          <a:xfrm>
            <a:off x="507600" y="3965760"/>
            <a:ext cx="3497400" cy="179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7600" y="1998000"/>
            <a:ext cx="1706400" cy="179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2299680" y="1998000"/>
            <a:ext cx="1706400" cy="3767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07600" y="3965760"/>
            <a:ext cx="1706400" cy="179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PlaceHolder 1"/>
          <p:cNvSpPr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333" name="PlaceHolder 2"/>
          <p:cNvSpPr>
            <a:spLocks noGrp="1"/>
          </p:cNvSpPr>
          <p:nvPr>
            <p:ph type="body"/>
          </p:nvPr>
        </p:nvSpPr>
        <p:spPr>
          <a:xfrm>
            <a:off x="507600" y="1998000"/>
            <a:ext cx="3497400" cy="179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334" name="PlaceHolder 3"/>
          <p:cNvSpPr>
            <a:spLocks noGrp="1"/>
          </p:cNvSpPr>
          <p:nvPr>
            <p:ph type="body"/>
          </p:nvPr>
        </p:nvSpPr>
        <p:spPr>
          <a:xfrm>
            <a:off x="507600" y="3965760"/>
            <a:ext cx="3497400" cy="179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PlaceHolder 1"/>
          <p:cNvSpPr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336" name="PlaceHolder 2"/>
          <p:cNvSpPr>
            <a:spLocks noGrp="1"/>
          </p:cNvSpPr>
          <p:nvPr>
            <p:ph type="body"/>
          </p:nvPr>
        </p:nvSpPr>
        <p:spPr>
          <a:xfrm>
            <a:off x="507600" y="1998000"/>
            <a:ext cx="1706400" cy="179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337" name="PlaceHolder 3"/>
          <p:cNvSpPr>
            <a:spLocks noGrp="1"/>
          </p:cNvSpPr>
          <p:nvPr>
            <p:ph type="body"/>
          </p:nvPr>
        </p:nvSpPr>
        <p:spPr>
          <a:xfrm>
            <a:off x="2299680" y="1998000"/>
            <a:ext cx="1706400" cy="179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338" name="PlaceHolder 4"/>
          <p:cNvSpPr>
            <a:spLocks noGrp="1"/>
          </p:cNvSpPr>
          <p:nvPr>
            <p:ph type="body"/>
          </p:nvPr>
        </p:nvSpPr>
        <p:spPr>
          <a:xfrm>
            <a:off x="507600" y="3965760"/>
            <a:ext cx="1706400" cy="179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339" name="PlaceHolder 5"/>
          <p:cNvSpPr>
            <a:spLocks noGrp="1"/>
          </p:cNvSpPr>
          <p:nvPr>
            <p:ph type="body"/>
          </p:nvPr>
        </p:nvSpPr>
        <p:spPr>
          <a:xfrm>
            <a:off x="2299680" y="3965760"/>
            <a:ext cx="1706400" cy="179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PlaceHolder 1"/>
          <p:cNvSpPr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341" name="PlaceHolder 2"/>
          <p:cNvSpPr>
            <a:spLocks noGrp="1"/>
          </p:cNvSpPr>
          <p:nvPr>
            <p:ph type="body"/>
          </p:nvPr>
        </p:nvSpPr>
        <p:spPr>
          <a:xfrm>
            <a:off x="507600" y="1998000"/>
            <a:ext cx="1126080" cy="179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342" name="PlaceHolder 3"/>
          <p:cNvSpPr>
            <a:spLocks noGrp="1"/>
          </p:cNvSpPr>
          <p:nvPr>
            <p:ph type="body"/>
          </p:nvPr>
        </p:nvSpPr>
        <p:spPr>
          <a:xfrm>
            <a:off x="1690200" y="1998000"/>
            <a:ext cx="1126080" cy="179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343" name="PlaceHolder 4"/>
          <p:cNvSpPr>
            <a:spLocks noGrp="1"/>
          </p:cNvSpPr>
          <p:nvPr>
            <p:ph type="body"/>
          </p:nvPr>
        </p:nvSpPr>
        <p:spPr>
          <a:xfrm>
            <a:off x="2873160" y="1998000"/>
            <a:ext cx="1126080" cy="179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344" name="PlaceHolder 5"/>
          <p:cNvSpPr>
            <a:spLocks noGrp="1"/>
          </p:cNvSpPr>
          <p:nvPr>
            <p:ph type="body"/>
          </p:nvPr>
        </p:nvSpPr>
        <p:spPr>
          <a:xfrm>
            <a:off x="507600" y="3965760"/>
            <a:ext cx="1126080" cy="179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345" name="PlaceHolder 6"/>
          <p:cNvSpPr>
            <a:spLocks noGrp="1"/>
          </p:cNvSpPr>
          <p:nvPr>
            <p:ph type="body"/>
          </p:nvPr>
        </p:nvSpPr>
        <p:spPr>
          <a:xfrm>
            <a:off x="1690200" y="3965760"/>
            <a:ext cx="1126080" cy="179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346" name="PlaceHolder 7"/>
          <p:cNvSpPr>
            <a:spLocks noGrp="1"/>
          </p:cNvSpPr>
          <p:nvPr>
            <p:ph type="body"/>
          </p:nvPr>
        </p:nvSpPr>
        <p:spPr>
          <a:xfrm>
            <a:off x="2873160" y="3965760"/>
            <a:ext cx="1126080" cy="179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PlaceHolder 1"/>
          <p:cNvSpPr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355" name="PlaceHolder 2"/>
          <p:cNvSpPr>
            <a:spLocks noGrp="1"/>
          </p:cNvSpPr>
          <p:nvPr>
            <p:ph type="subTitle"/>
          </p:nvPr>
        </p:nvSpPr>
        <p:spPr>
          <a:xfrm>
            <a:off x="507600" y="1998000"/>
            <a:ext cx="3497400" cy="37670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PlaceHolder 1"/>
          <p:cNvSpPr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357" name="PlaceHolder 2"/>
          <p:cNvSpPr>
            <a:spLocks noGrp="1"/>
          </p:cNvSpPr>
          <p:nvPr>
            <p:ph type="body"/>
          </p:nvPr>
        </p:nvSpPr>
        <p:spPr>
          <a:xfrm>
            <a:off x="507600" y="1998000"/>
            <a:ext cx="3497400" cy="3767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PlaceHolder 1"/>
          <p:cNvSpPr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359" name="PlaceHolder 2"/>
          <p:cNvSpPr>
            <a:spLocks noGrp="1"/>
          </p:cNvSpPr>
          <p:nvPr>
            <p:ph type="body"/>
          </p:nvPr>
        </p:nvSpPr>
        <p:spPr>
          <a:xfrm>
            <a:off x="507600" y="1998000"/>
            <a:ext cx="1706400" cy="3767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360" name="PlaceHolder 3"/>
          <p:cNvSpPr>
            <a:spLocks noGrp="1"/>
          </p:cNvSpPr>
          <p:nvPr>
            <p:ph type="body"/>
          </p:nvPr>
        </p:nvSpPr>
        <p:spPr>
          <a:xfrm>
            <a:off x="2299680" y="1998000"/>
            <a:ext cx="1706400" cy="3767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PlaceHolder 1"/>
          <p:cNvSpPr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 Light"/>
            </a:endParaRPr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PlaceHolder 1"/>
          <p:cNvSpPr>
            <a:spLocks noGrp="1"/>
          </p:cNvSpPr>
          <p:nvPr>
            <p:ph type="subTitle"/>
          </p:nvPr>
        </p:nvSpPr>
        <p:spPr>
          <a:xfrm>
            <a:off x="467640" y="499680"/>
            <a:ext cx="8104680" cy="5901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PlaceHolder 1"/>
          <p:cNvSpPr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364" name="PlaceHolder 2"/>
          <p:cNvSpPr>
            <a:spLocks noGrp="1"/>
          </p:cNvSpPr>
          <p:nvPr>
            <p:ph type="body"/>
          </p:nvPr>
        </p:nvSpPr>
        <p:spPr>
          <a:xfrm>
            <a:off x="507600" y="1998000"/>
            <a:ext cx="1706400" cy="179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365" name="PlaceHolder 3"/>
          <p:cNvSpPr>
            <a:spLocks noGrp="1"/>
          </p:cNvSpPr>
          <p:nvPr>
            <p:ph type="body"/>
          </p:nvPr>
        </p:nvSpPr>
        <p:spPr>
          <a:xfrm>
            <a:off x="2299680" y="1998000"/>
            <a:ext cx="1706400" cy="3767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366" name="PlaceHolder 4"/>
          <p:cNvSpPr>
            <a:spLocks noGrp="1"/>
          </p:cNvSpPr>
          <p:nvPr>
            <p:ph type="body"/>
          </p:nvPr>
        </p:nvSpPr>
        <p:spPr>
          <a:xfrm>
            <a:off x="507600" y="3965760"/>
            <a:ext cx="1706400" cy="179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7600" y="1998000"/>
            <a:ext cx="1706400" cy="3767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2299680" y="1998000"/>
            <a:ext cx="1706400" cy="179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2299680" y="3965760"/>
            <a:ext cx="1706400" cy="179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PlaceHolder 1"/>
          <p:cNvSpPr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368" name="PlaceHolder 2"/>
          <p:cNvSpPr>
            <a:spLocks noGrp="1"/>
          </p:cNvSpPr>
          <p:nvPr>
            <p:ph type="body"/>
          </p:nvPr>
        </p:nvSpPr>
        <p:spPr>
          <a:xfrm>
            <a:off x="507600" y="1998000"/>
            <a:ext cx="1706400" cy="3767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369" name="PlaceHolder 3"/>
          <p:cNvSpPr>
            <a:spLocks noGrp="1"/>
          </p:cNvSpPr>
          <p:nvPr>
            <p:ph type="body"/>
          </p:nvPr>
        </p:nvSpPr>
        <p:spPr>
          <a:xfrm>
            <a:off x="2299680" y="1998000"/>
            <a:ext cx="1706400" cy="179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370" name="PlaceHolder 4"/>
          <p:cNvSpPr>
            <a:spLocks noGrp="1"/>
          </p:cNvSpPr>
          <p:nvPr>
            <p:ph type="body"/>
          </p:nvPr>
        </p:nvSpPr>
        <p:spPr>
          <a:xfrm>
            <a:off x="2299680" y="3965760"/>
            <a:ext cx="1706400" cy="179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PlaceHolder 1"/>
          <p:cNvSpPr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372" name="PlaceHolder 2"/>
          <p:cNvSpPr>
            <a:spLocks noGrp="1"/>
          </p:cNvSpPr>
          <p:nvPr>
            <p:ph type="body"/>
          </p:nvPr>
        </p:nvSpPr>
        <p:spPr>
          <a:xfrm>
            <a:off x="507600" y="1998000"/>
            <a:ext cx="1706400" cy="179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373" name="PlaceHolder 3"/>
          <p:cNvSpPr>
            <a:spLocks noGrp="1"/>
          </p:cNvSpPr>
          <p:nvPr>
            <p:ph type="body"/>
          </p:nvPr>
        </p:nvSpPr>
        <p:spPr>
          <a:xfrm>
            <a:off x="2299680" y="1998000"/>
            <a:ext cx="1706400" cy="179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374" name="PlaceHolder 4"/>
          <p:cNvSpPr>
            <a:spLocks noGrp="1"/>
          </p:cNvSpPr>
          <p:nvPr>
            <p:ph type="body"/>
          </p:nvPr>
        </p:nvSpPr>
        <p:spPr>
          <a:xfrm>
            <a:off x="507600" y="3965760"/>
            <a:ext cx="3497400" cy="179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PlaceHolder 1"/>
          <p:cNvSpPr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376" name="PlaceHolder 2"/>
          <p:cNvSpPr>
            <a:spLocks noGrp="1"/>
          </p:cNvSpPr>
          <p:nvPr>
            <p:ph type="body"/>
          </p:nvPr>
        </p:nvSpPr>
        <p:spPr>
          <a:xfrm>
            <a:off x="507600" y="1998000"/>
            <a:ext cx="3497400" cy="179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377" name="PlaceHolder 3"/>
          <p:cNvSpPr>
            <a:spLocks noGrp="1"/>
          </p:cNvSpPr>
          <p:nvPr>
            <p:ph type="body"/>
          </p:nvPr>
        </p:nvSpPr>
        <p:spPr>
          <a:xfrm>
            <a:off x="507600" y="3965760"/>
            <a:ext cx="3497400" cy="179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PlaceHolder 1"/>
          <p:cNvSpPr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379" name="PlaceHolder 2"/>
          <p:cNvSpPr>
            <a:spLocks noGrp="1"/>
          </p:cNvSpPr>
          <p:nvPr>
            <p:ph type="body"/>
          </p:nvPr>
        </p:nvSpPr>
        <p:spPr>
          <a:xfrm>
            <a:off x="507600" y="1998000"/>
            <a:ext cx="1706400" cy="179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380" name="PlaceHolder 3"/>
          <p:cNvSpPr>
            <a:spLocks noGrp="1"/>
          </p:cNvSpPr>
          <p:nvPr>
            <p:ph type="body"/>
          </p:nvPr>
        </p:nvSpPr>
        <p:spPr>
          <a:xfrm>
            <a:off x="2299680" y="1998000"/>
            <a:ext cx="1706400" cy="179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381" name="PlaceHolder 4"/>
          <p:cNvSpPr>
            <a:spLocks noGrp="1"/>
          </p:cNvSpPr>
          <p:nvPr>
            <p:ph type="body"/>
          </p:nvPr>
        </p:nvSpPr>
        <p:spPr>
          <a:xfrm>
            <a:off x="507600" y="3965760"/>
            <a:ext cx="1706400" cy="179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382" name="PlaceHolder 5"/>
          <p:cNvSpPr>
            <a:spLocks noGrp="1"/>
          </p:cNvSpPr>
          <p:nvPr>
            <p:ph type="body"/>
          </p:nvPr>
        </p:nvSpPr>
        <p:spPr>
          <a:xfrm>
            <a:off x="2299680" y="3965760"/>
            <a:ext cx="1706400" cy="179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PlaceHolder 1"/>
          <p:cNvSpPr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384" name="PlaceHolder 2"/>
          <p:cNvSpPr>
            <a:spLocks noGrp="1"/>
          </p:cNvSpPr>
          <p:nvPr>
            <p:ph type="body"/>
          </p:nvPr>
        </p:nvSpPr>
        <p:spPr>
          <a:xfrm>
            <a:off x="507600" y="1998000"/>
            <a:ext cx="1126080" cy="179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385" name="PlaceHolder 3"/>
          <p:cNvSpPr>
            <a:spLocks noGrp="1"/>
          </p:cNvSpPr>
          <p:nvPr>
            <p:ph type="body"/>
          </p:nvPr>
        </p:nvSpPr>
        <p:spPr>
          <a:xfrm>
            <a:off x="1690200" y="1998000"/>
            <a:ext cx="1126080" cy="179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386" name="PlaceHolder 4"/>
          <p:cNvSpPr>
            <a:spLocks noGrp="1"/>
          </p:cNvSpPr>
          <p:nvPr>
            <p:ph type="body"/>
          </p:nvPr>
        </p:nvSpPr>
        <p:spPr>
          <a:xfrm>
            <a:off x="2873160" y="1998000"/>
            <a:ext cx="1126080" cy="179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387" name="PlaceHolder 5"/>
          <p:cNvSpPr>
            <a:spLocks noGrp="1"/>
          </p:cNvSpPr>
          <p:nvPr>
            <p:ph type="body"/>
          </p:nvPr>
        </p:nvSpPr>
        <p:spPr>
          <a:xfrm>
            <a:off x="507600" y="3965760"/>
            <a:ext cx="1126080" cy="179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388" name="PlaceHolder 6"/>
          <p:cNvSpPr>
            <a:spLocks noGrp="1"/>
          </p:cNvSpPr>
          <p:nvPr>
            <p:ph type="body"/>
          </p:nvPr>
        </p:nvSpPr>
        <p:spPr>
          <a:xfrm>
            <a:off x="1690200" y="3965760"/>
            <a:ext cx="1126080" cy="179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389" name="PlaceHolder 7"/>
          <p:cNvSpPr>
            <a:spLocks noGrp="1"/>
          </p:cNvSpPr>
          <p:nvPr>
            <p:ph type="body"/>
          </p:nvPr>
        </p:nvSpPr>
        <p:spPr>
          <a:xfrm>
            <a:off x="2873160" y="3965760"/>
            <a:ext cx="1126080" cy="179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PlaceHolder 1"/>
          <p:cNvSpPr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398" name="PlaceHolder 2"/>
          <p:cNvSpPr>
            <a:spLocks noGrp="1"/>
          </p:cNvSpPr>
          <p:nvPr>
            <p:ph type="subTitle"/>
          </p:nvPr>
        </p:nvSpPr>
        <p:spPr>
          <a:xfrm>
            <a:off x="507600" y="1998000"/>
            <a:ext cx="3497400" cy="37670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PlaceHolder 1"/>
          <p:cNvSpPr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400" name="PlaceHolder 2"/>
          <p:cNvSpPr>
            <a:spLocks noGrp="1"/>
          </p:cNvSpPr>
          <p:nvPr>
            <p:ph type="body"/>
          </p:nvPr>
        </p:nvSpPr>
        <p:spPr>
          <a:xfrm>
            <a:off x="507600" y="1998000"/>
            <a:ext cx="3497400" cy="3767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PlaceHolder 1"/>
          <p:cNvSpPr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402" name="PlaceHolder 2"/>
          <p:cNvSpPr>
            <a:spLocks noGrp="1"/>
          </p:cNvSpPr>
          <p:nvPr>
            <p:ph type="body"/>
          </p:nvPr>
        </p:nvSpPr>
        <p:spPr>
          <a:xfrm>
            <a:off x="507600" y="1998000"/>
            <a:ext cx="1706400" cy="3767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403" name="PlaceHolder 3"/>
          <p:cNvSpPr>
            <a:spLocks noGrp="1"/>
          </p:cNvSpPr>
          <p:nvPr>
            <p:ph type="body"/>
          </p:nvPr>
        </p:nvSpPr>
        <p:spPr>
          <a:xfrm>
            <a:off x="2299680" y="1998000"/>
            <a:ext cx="1706400" cy="3767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PlaceHolder 1"/>
          <p:cNvSpPr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 Light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507600" y="1998000"/>
            <a:ext cx="1706400" cy="179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2299680" y="1998000"/>
            <a:ext cx="1706400" cy="179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507600" y="3965760"/>
            <a:ext cx="3497400" cy="179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PlaceHolder 1"/>
          <p:cNvSpPr>
            <a:spLocks noGrp="1"/>
          </p:cNvSpPr>
          <p:nvPr>
            <p:ph type="subTitle"/>
          </p:nvPr>
        </p:nvSpPr>
        <p:spPr>
          <a:xfrm>
            <a:off x="467640" y="499680"/>
            <a:ext cx="8104680" cy="5901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PlaceHolder 1"/>
          <p:cNvSpPr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407" name="PlaceHolder 2"/>
          <p:cNvSpPr>
            <a:spLocks noGrp="1"/>
          </p:cNvSpPr>
          <p:nvPr>
            <p:ph type="body"/>
          </p:nvPr>
        </p:nvSpPr>
        <p:spPr>
          <a:xfrm>
            <a:off x="507600" y="1998000"/>
            <a:ext cx="1706400" cy="179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408" name="PlaceHolder 3"/>
          <p:cNvSpPr>
            <a:spLocks noGrp="1"/>
          </p:cNvSpPr>
          <p:nvPr>
            <p:ph type="body"/>
          </p:nvPr>
        </p:nvSpPr>
        <p:spPr>
          <a:xfrm>
            <a:off x="2299680" y="1998000"/>
            <a:ext cx="1706400" cy="3767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409" name="PlaceHolder 4"/>
          <p:cNvSpPr>
            <a:spLocks noGrp="1"/>
          </p:cNvSpPr>
          <p:nvPr>
            <p:ph type="body"/>
          </p:nvPr>
        </p:nvSpPr>
        <p:spPr>
          <a:xfrm>
            <a:off x="507600" y="3965760"/>
            <a:ext cx="1706400" cy="179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PlaceHolder 1"/>
          <p:cNvSpPr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411" name="PlaceHolder 2"/>
          <p:cNvSpPr>
            <a:spLocks noGrp="1"/>
          </p:cNvSpPr>
          <p:nvPr>
            <p:ph type="body"/>
          </p:nvPr>
        </p:nvSpPr>
        <p:spPr>
          <a:xfrm>
            <a:off x="507600" y="1998000"/>
            <a:ext cx="1706400" cy="3767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412" name="PlaceHolder 3"/>
          <p:cNvSpPr>
            <a:spLocks noGrp="1"/>
          </p:cNvSpPr>
          <p:nvPr>
            <p:ph type="body"/>
          </p:nvPr>
        </p:nvSpPr>
        <p:spPr>
          <a:xfrm>
            <a:off x="2299680" y="1998000"/>
            <a:ext cx="1706400" cy="179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413" name="PlaceHolder 4"/>
          <p:cNvSpPr>
            <a:spLocks noGrp="1"/>
          </p:cNvSpPr>
          <p:nvPr>
            <p:ph type="body"/>
          </p:nvPr>
        </p:nvSpPr>
        <p:spPr>
          <a:xfrm>
            <a:off x="2299680" y="3965760"/>
            <a:ext cx="1706400" cy="179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PlaceHolder 1"/>
          <p:cNvSpPr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415" name="PlaceHolder 2"/>
          <p:cNvSpPr>
            <a:spLocks noGrp="1"/>
          </p:cNvSpPr>
          <p:nvPr>
            <p:ph type="body"/>
          </p:nvPr>
        </p:nvSpPr>
        <p:spPr>
          <a:xfrm>
            <a:off x="507600" y="1998000"/>
            <a:ext cx="1706400" cy="179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416" name="PlaceHolder 3"/>
          <p:cNvSpPr>
            <a:spLocks noGrp="1"/>
          </p:cNvSpPr>
          <p:nvPr>
            <p:ph type="body"/>
          </p:nvPr>
        </p:nvSpPr>
        <p:spPr>
          <a:xfrm>
            <a:off x="2299680" y="1998000"/>
            <a:ext cx="1706400" cy="179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417" name="PlaceHolder 4"/>
          <p:cNvSpPr>
            <a:spLocks noGrp="1"/>
          </p:cNvSpPr>
          <p:nvPr>
            <p:ph type="body"/>
          </p:nvPr>
        </p:nvSpPr>
        <p:spPr>
          <a:xfrm>
            <a:off x="507600" y="3965760"/>
            <a:ext cx="3497400" cy="179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PlaceHolder 1"/>
          <p:cNvSpPr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419" name="PlaceHolder 2"/>
          <p:cNvSpPr>
            <a:spLocks noGrp="1"/>
          </p:cNvSpPr>
          <p:nvPr>
            <p:ph type="body"/>
          </p:nvPr>
        </p:nvSpPr>
        <p:spPr>
          <a:xfrm>
            <a:off x="507600" y="1998000"/>
            <a:ext cx="3497400" cy="179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420" name="PlaceHolder 3"/>
          <p:cNvSpPr>
            <a:spLocks noGrp="1"/>
          </p:cNvSpPr>
          <p:nvPr>
            <p:ph type="body"/>
          </p:nvPr>
        </p:nvSpPr>
        <p:spPr>
          <a:xfrm>
            <a:off x="507600" y="3965760"/>
            <a:ext cx="3497400" cy="179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PlaceHolder 1"/>
          <p:cNvSpPr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422" name="PlaceHolder 2"/>
          <p:cNvSpPr>
            <a:spLocks noGrp="1"/>
          </p:cNvSpPr>
          <p:nvPr>
            <p:ph type="body"/>
          </p:nvPr>
        </p:nvSpPr>
        <p:spPr>
          <a:xfrm>
            <a:off x="507600" y="1998000"/>
            <a:ext cx="1706400" cy="179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423" name="PlaceHolder 3"/>
          <p:cNvSpPr>
            <a:spLocks noGrp="1"/>
          </p:cNvSpPr>
          <p:nvPr>
            <p:ph type="body"/>
          </p:nvPr>
        </p:nvSpPr>
        <p:spPr>
          <a:xfrm>
            <a:off x="2299680" y="1998000"/>
            <a:ext cx="1706400" cy="179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424" name="PlaceHolder 4"/>
          <p:cNvSpPr>
            <a:spLocks noGrp="1"/>
          </p:cNvSpPr>
          <p:nvPr>
            <p:ph type="body"/>
          </p:nvPr>
        </p:nvSpPr>
        <p:spPr>
          <a:xfrm>
            <a:off x="507600" y="3965760"/>
            <a:ext cx="1706400" cy="179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425" name="PlaceHolder 5"/>
          <p:cNvSpPr>
            <a:spLocks noGrp="1"/>
          </p:cNvSpPr>
          <p:nvPr>
            <p:ph type="body"/>
          </p:nvPr>
        </p:nvSpPr>
        <p:spPr>
          <a:xfrm>
            <a:off x="2299680" y="3965760"/>
            <a:ext cx="1706400" cy="179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PlaceHolder 1"/>
          <p:cNvSpPr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427" name="PlaceHolder 2"/>
          <p:cNvSpPr>
            <a:spLocks noGrp="1"/>
          </p:cNvSpPr>
          <p:nvPr>
            <p:ph type="body"/>
          </p:nvPr>
        </p:nvSpPr>
        <p:spPr>
          <a:xfrm>
            <a:off x="507600" y="1998000"/>
            <a:ext cx="1126080" cy="179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428" name="PlaceHolder 3"/>
          <p:cNvSpPr>
            <a:spLocks noGrp="1"/>
          </p:cNvSpPr>
          <p:nvPr>
            <p:ph type="body"/>
          </p:nvPr>
        </p:nvSpPr>
        <p:spPr>
          <a:xfrm>
            <a:off x="1690200" y="1998000"/>
            <a:ext cx="1126080" cy="179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429" name="PlaceHolder 4"/>
          <p:cNvSpPr>
            <a:spLocks noGrp="1"/>
          </p:cNvSpPr>
          <p:nvPr>
            <p:ph type="body"/>
          </p:nvPr>
        </p:nvSpPr>
        <p:spPr>
          <a:xfrm>
            <a:off x="2873160" y="1998000"/>
            <a:ext cx="1126080" cy="179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430" name="PlaceHolder 5"/>
          <p:cNvSpPr>
            <a:spLocks noGrp="1"/>
          </p:cNvSpPr>
          <p:nvPr>
            <p:ph type="body"/>
          </p:nvPr>
        </p:nvSpPr>
        <p:spPr>
          <a:xfrm>
            <a:off x="507600" y="3965760"/>
            <a:ext cx="1126080" cy="179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431" name="PlaceHolder 6"/>
          <p:cNvSpPr>
            <a:spLocks noGrp="1"/>
          </p:cNvSpPr>
          <p:nvPr>
            <p:ph type="body"/>
          </p:nvPr>
        </p:nvSpPr>
        <p:spPr>
          <a:xfrm>
            <a:off x="1690200" y="3965760"/>
            <a:ext cx="1126080" cy="179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432" name="PlaceHolder 7"/>
          <p:cNvSpPr>
            <a:spLocks noGrp="1"/>
          </p:cNvSpPr>
          <p:nvPr>
            <p:ph type="body"/>
          </p:nvPr>
        </p:nvSpPr>
        <p:spPr>
          <a:xfrm>
            <a:off x="2873160" y="3965760"/>
            <a:ext cx="1126080" cy="1796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PlaceHolder 1"/>
          <p:cNvSpPr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441" name="PlaceHolder 2"/>
          <p:cNvSpPr>
            <a:spLocks noGrp="1"/>
          </p:cNvSpPr>
          <p:nvPr>
            <p:ph type="subTitle"/>
          </p:nvPr>
        </p:nvSpPr>
        <p:spPr>
          <a:xfrm>
            <a:off x="507600" y="1998000"/>
            <a:ext cx="3497400" cy="37670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PlaceHolder 1"/>
          <p:cNvSpPr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443" name="PlaceHolder 2"/>
          <p:cNvSpPr>
            <a:spLocks noGrp="1"/>
          </p:cNvSpPr>
          <p:nvPr>
            <p:ph type="body"/>
          </p:nvPr>
        </p:nvSpPr>
        <p:spPr>
          <a:xfrm>
            <a:off x="507600" y="1998000"/>
            <a:ext cx="3497400" cy="3767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6.xml"/><Relationship Id="rId13" Type="http://schemas.openxmlformats.org/officeDocument/2006/relationships/theme" Target="../theme/theme10.xml"/><Relationship Id="rId3" Type="http://schemas.openxmlformats.org/officeDocument/2006/relationships/slideLayout" Target="../slideLayouts/slideLayout111.xml"/><Relationship Id="rId7" Type="http://schemas.openxmlformats.org/officeDocument/2006/relationships/slideLayout" Target="../slideLayouts/slideLayout115.xml"/><Relationship Id="rId12" Type="http://schemas.openxmlformats.org/officeDocument/2006/relationships/slideLayout" Target="../slideLayouts/slideLayout120.xml"/><Relationship Id="rId2" Type="http://schemas.openxmlformats.org/officeDocument/2006/relationships/slideLayout" Target="../slideLayouts/slideLayout110.xml"/><Relationship Id="rId1" Type="http://schemas.openxmlformats.org/officeDocument/2006/relationships/slideLayout" Target="../slideLayouts/slideLayout109.xml"/><Relationship Id="rId6" Type="http://schemas.openxmlformats.org/officeDocument/2006/relationships/slideLayout" Target="../slideLayouts/slideLayout114.xml"/><Relationship Id="rId11" Type="http://schemas.openxmlformats.org/officeDocument/2006/relationships/slideLayout" Target="../slideLayouts/slideLayout119.xml"/><Relationship Id="rId5" Type="http://schemas.openxmlformats.org/officeDocument/2006/relationships/slideLayout" Target="../slideLayouts/slideLayout113.xml"/><Relationship Id="rId10" Type="http://schemas.openxmlformats.org/officeDocument/2006/relationships/slideLayout" Target="../slideLayouts/slideLayout118.xml"/><Relationship Id="rId4" Type="http://schemas.openxmlformats.org/officeDocument/2006/relationships/slideLayout" Target="../slideLayouts/slideLayout112.xml"/><Relationship Id="rId9" Type="http://schemas.openxmlformats.org/officeDocument/2006/relationships/slideLayout" Target="../slideLayouts/slideLayout117.xml"/><Relationship Id="rId14" Type="http://schemas.openxmlformats.org/officeDocument/2006/relationships/image" Target="../media/image1.png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8.xml"/><Relationship Id="rId13" Type="http://schemas.openxmlformats.org/officeDocument/2006/relationships/theme" Target="../theme/theme11.xml"/><Relationship Id="rId3" Type="http://schemas.openxmlformats.org/officeDocument/2006/relationships/slideLayout" Target="../slideLayouts/slideLayout123.xml"/><Relationship Id="rId7" Type="http://schemas.openxmlformats.org/officeDocument/2006/relationships/slideLayout" Target="../slideLayouts/slideLayout127.xml"/><Relationship Id="rId12" Type="http://schemas.openxmlformats.org/officeDocument/2006/relationships/slideLayout" Target="../slideLayouts/slideLayout132.xml"/><Relationship Id="rId2" Type="http://schemas.openxmlformats.org/officeDocument/2006/relationships/slideLayout" Target="../slideLayouts/slideLayout122.xml"/><Relationship Id="rId1" Type="http://schemas.openxmlformats.org/officeDocument/2006/relationships/slideLayout" Target="../slideLayouts/slideLayout121.xml"/><Relationship Id="rId6" Type="http://schemas.openxmlformats.org/officeDocument/2006/relationships/slideLayout" Target="../slideLayouts/slideLayout126.xml"/><Relationship Id="rId11" Type="http://schemas.openxmlformats.org/officeDocument/2006/relationships/slideLayout" Target="../slideLayouts/slideLayout131.xml"/><Relationship Id="rId5" Type="http://schemas.openxmlformats.org/officeDocument/2006/relationships/slideLayout" Target="../slideLayouts/slideLayout125.xml"/><Relationship Id="rId10" Type="http://schemas.openxmlformats.org/officeDocument/2006/relationships/slideLayout" Target="../slideLayouts/slideLayout130.xml"/><Relationship Id="rId4" Type="http://schemas.openxmlformats.org/officeDocument/2006/relationships/slideLayout" Target="../slideLayouts/slideLayout124.xml"/><Relationship Id="rId9" Type="http://schemas.openxmlformats.org/officeDocument/2006/relationships/slideLayout" Target="../slideLayouts/slideLayout129.xml"/><Relationship Id="rId14" Type="http://schemas.openxmlformats.org/officeDocument/2006/relationships/image" Target="../media/image1.png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0.xml"/><Relationship Id="rId13" Type="http://schemas.openxmlformats.org/officeDocument/2006/relationships/theme" Target="../theme/theme12.xml"/><Relationship Id="rId3" Type="http://schemas.openxmlformats.org/officeDocument/2006/relationships/slideLayout" Target="../slideLayouts/slideLayout135.xml"/><Relationship Id="rId7" Type="http://schemas.openxmlformats.org/officeDocument/2006/relationships/slideLayout" Target="../slideLayouts/slideLayout139.xml"/><Relationship Id="rId12" Type="http://schemas.openxmlformats.org/officeDocument/2006/relationships/slideLayout" Target="../slideLayouts/slideLayout144.xml"/><Relationship Id="rId2" Type="http://schemas.openxmlformats.org/officeDocument/2006/relationships/slideLayout" Target="../slideLayouts/slideLayout134.xml"/><Relationship Id="rId1" Type="http://schemas.openxmlformats.org/officeDocument/2006/relationships/slideLayout" Target="../slideLayouts/slideLayout133.xml"/><Relationship Id="rId6" Type="http://schemas.openxmlformats.org/officeDocument/2006/relationships/slideLayout" Target="../slideLayouts/slideLayout138.xml"/><Relationship Id="rId11" Type="http://schemas.openxmlformats.org/officeDocument/2006/relationships/slideLayout" Target="../slideLayouts/slideLayout143.xml"/><Relationship Id="rId5" Type="http://schemas.openxmlformats.org/officeDocument/2006/relationships/slideLayout" Target="../slideLayouts/slideLayout137.xml"/><Relationship Id="rId10" Type="http://schemas.openxmlformats.org/officeDocument/2006/relationships/slideLayout" Target="../slideLayouts/slideLayout142.xml"/><Relationship Id="rId4" Type="http://schemas.openxmlformats.org/officeDocument/2006/relationships/slideLayout" Target="../slideLayouts/slideLayout136.xml"/><Relationship Id="rId9" Type="http://schemas.openxmlformats.org/officeDocument/2006/relationships/slideLayout" Target="../slideLayouts/slideLayout141.xml"/><Relationship Id="rId14" Type="http://schemas.openxmlformats.org/officeDocument/2006/relationships/image" Target="../media/image1.png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2.xml"/><Relationship Id="rId13" Type="http://schemas.openxmlformats.org/officeDocument/2006/relationships/theme" Target="../theme/theme13.xml"/><Relationship Id="rId3" Type="http://schemas.openxmlformats.org/officeDocument/2006/relationships/slideLayout" Target="../slideLayouts/slideLayout147.xml"/><Relationship Id="rId7" Type="http://schemas.openxmlformats.org/officeDocument/2006/relationships/slideLayout" Target="../slideLayouts/slideLayout151.xml"/><Relationship Id="rId12" Type="http://schemas.openxmlformats.org/officeDocument/2006/relationships/slideLayout" Target="../slideLayouts/slideLayout156.xml"/><Relationship Id="rId2" Type="http://schemas.openxmlformats.org/officeDocument/2006/relationships/slideLayout" Target="../slideLayouts/slideLayout146.xml"/><Relationship Id="rId1" Type="http://schemas.openxmlformats.org/officeDocument/2006/relationships/slideLayout" Target="../slideLayouts/slideLayout145.xml"/><Relationship Id="rId6" Type="http://schemas.openxmlformats.org/officeDocument/2006/relationships/slideLayout" Target="../slideLayouts/slideLayout150.xml"/><Relationship Id="rId11" Type="http://schemas.openxmlformats.org/officeDocument/2006/relationships/slideLayout" Target="../slideLayouts/slideLayout155.xml"/><Relationship Id="rId5" Type="http://schemas.openxmlformats.org/officeDocument/2006/relationships/slideLayout" Target="../slideLayouts/slideLayout149.xml"/><Relationship Id="rId10" Type="http://schemas.openxmlformats.org/officeDocument/2006/relationships/slideLayout" Target="../slideLayouts/slideLayout154.xml"/><Relationship Id="rId4" Type="http://schemas.openxmlformats.org/officeDocument/2006/relationships/slideLayout" Target="../slideLayouts/slideLayout148.xml"/><Relationship Id="rId9" Type="http://schemas.openxmlformats.org/officeDocument/2006/relationships/slideLayout" Target="../slideLayouts/slideLayout153.xml"/><Relationship Id="rId14" Type="http://schemas.openxmlformats.org/officeDocument/2006/relationships/image" Target="../media/image1.png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4.xml"/><Relationship Id="rId13" Type="http://schemas.openxmlformats.org/officeDocument/2006/relationships/theme" Target="../theme/theme14.xml"/><Relationship Id="rId3" Type="http://schemas.openxmlformats.org/officeDocument/2006/relationships/slideLayout" Target="../slideLayouts/slideLayout159.xml"/><Relationship Id="rId7" Type="http://schemas.openxmlformats.org/officeDocument/2006/relationships/slideLayout" Target="../slideLayouts/slideLayout163.xml"/><Relationship Id="rId12" Type="http://schemas.openxmlformats.org/officeDocument/2006/relationships/slideLayout" Target="../slideLayouts/slideLayout168.xml"/><Relationship Id="rId2" Type="http://schemas.openxmlformats.org/officeDocument/2006/relationships/slideLayout" Target="../slideLayouts/slideLayout158.xml"/><Relationship Id="rId1" Type="http://schemas.openxmlformats.org/officeDocument/2006/relationships/slideLayout" Target="../slideLayouts/slideLayout157.xml"/><Relationship Id="rId6" Type="http://schemas.openxmlformats.org/officeDocument/2006/relationships/slideLayout" Target="../slideLayouts/slideLayout162.xml"/><Relationship Id="rId11" Type="http://schemas.openxmlformats.org/officeDocument/2006/relationships/slideLayout" Target="../slideLayouts/slideLayout167.xml"/><Relationship Id="rId5" Type="http://schemas.openxmlformats.org/officeDocument/2006/relationships/slideLayout" Target="../slideLayouts/slideLayout161.xml"/><Relationship Id="rId10" Type="http://schemas.openxmlformats.org/officeDocument/2006/relationships/slideLayout" Target="../slideLayouts/slideLayout166.xml"/><Relationship Id="rId4" Type="http://schemas.openxmlformats.org/officeDocument/2006/relationships/slideLayout" Target="../slideLayouts/slideLayout160.xml"/><Relationship Id="rId9" Type="http://schemas.openxmlformats.org/officeDocument/2006/relationships/slideLayout" Target="../slideLayouts/slideLayout165.xml"/><Relationship Id="rId14" Type="http://schemas.openxmlformats.org/officeDocument/2006/relationships/image" Target="../media/image1.png"/></Relationships>
</file>

<file path=ppt/slideMasters/_rels/slideMaster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6.xml"/><Relationship Id="rId13" Type="http://schemas.openxmlformats.org/officeDocument/2006/relationships/theme" Target="../theme/theme15.xml"/><Relationship Id="rId3" Type="http://schemas.openxmlformats.org/officeDocument/2006/relationships/slideLayout" Target="../slideLayouts/slideLayout171.xml"/><Relationship Id="rId7" Type="http://schemas.openxmlformats.org/officeDocument/2006/relationships/slideLayout" Target="../slideLayouts/slideLayout175.xml"/><Relationship Id="rId12" Type="http://schemas.openxmlformats.org/officeDocument/2006/relationships/slideLayout" Target="../slideLayouts/slideLayout180.xml"/><Relationship Id="rId2" Type="http://schemas.openxmlformats.org/officeDocument/2006/relationships/slideLayout" Target="../slideLayouts/slideLayout170.xml"/><Relationship Id="rId1" Type="http://schemas.openxmlformats.org/officeDocument/2006/relationships/slideLayout" Target="../slideLayouts/slideLayout169.xml"/><Relationship Id="rId6" Type="http://schemas.openxmlformats.org/officeDocument/2006/relationships/slideLayout" Target="../slideLayouts/slideLayout174.xml"/><Relationship Id="rId11" Type="http://schemas.openxmlformats.org/officeDocument/2006/relationships/slideLayout" Target="../slideLayouts/slideLayout179.xml"/><Relationship Id="rId5" Type="http://schemas.openxmlformats.org/officeDocument/2006/relationships/slideLayout" Target="../slideLayouts/slideLayout173.xml"/><Relationship Id="rId10" Type="http://schemas.openxmlformats.org/officeDocument/2006/relationships/slideLayout" Target="../slideLayouts/slideLayout178.xml"/><Relationship Id="rId4" Type="http://schemas.openxmlformats.org/officeDocument/2006/relationships/slideLayout" Target="../slideLayouts/slideLayout172.xml"/><Relationship Id="rId9" Type="http://schemas.openxmlformats.org/officeDocument/2006/relationships/slideLayout" Target="../slideLayouts/slideLayout177.xml"/><Relationship Id="rId14" Type="http://schemas.openxmlformats.org/officeDocument/2006/relationships/image" Target="../media/image1.png"/></Relationships>
</file>

<file path=ppt/slideMasters/_rels/slideMaster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8.xml"/><Relationship Id="rId13" Type="http://schemas.openxmlformats.org/officeDocument/2006/relationships/theme" Target="../theme/theme16.xml"/><Relationship Id="rId3" Type="http://schemas.openxmlformats.org/officeDocument/2006/relationships/slideLayout" Target="../slideLayouts/slideLayout183.xml"/><Relationship Id="rId7" Type="http://schemas.openxmlformats.org/officeDocument/2006/relationships/slideLayout" Target="../slideLayouts/slideLayout187.xml"/><Relationship Id="rId12" Type="http://schemas.openxmlformats.org/officeDocument/2006/relationships/slideLayout" Target="../slideLayouts/slideLayout192.xml"/><Relationship Id="rId2" Type="http://schemas.openxmlformats.org/officeDocument/2006/relationships/slideLayout" Target="../slideLayouts/slideLayout182.xml"/><Relationship Id="rId1" Type="http://schemas.openxmlformats.org/officeDocument/2006/relationships/slideLayout" Target="../slideLayouts/slideLayout181.xml"/><Relationship Id="rId6" Type="http://schemas.openxmlformats.org/officeDocument/2006/relationships/slideLayout" Target="../slideLayouts/slideLayout186.xml"/><Relationship Id="rId11" Type="http://schemas.openxmlformats.org/officeDocument/2006/relationships/slideLayout" Target="../slideLayouts/slideLayout191.xml"/><Relationship Id="rId5" Type="http://schemas.openxmlformats.org/officeDocument/2006/relationships/slideLayout" Target="../slideLayouts/slideLayout185.xml"/><Relationship Id="rId10" Type="http://schemas.openxmlformats.org/officeDocument/2006/relationships/slideLayout" Target="../slideLayouts/slideLayout190.xml"/><Relationship Id="rId4" Type="http://schemas.openxmlformats.org/officeDocument/2006/relationships/slideLayout" Target="../slideLayouts/slideLayout184.xml"/><Relationship Id="rId9" Type="http://schemas.openxmlformats.org/officeDocument/2006/relationships/slideLayout" Target="../slideLayouts/slideLayout189.xml"/><Relationship Id="rId14" Type="http://schemas.openxmlformats.org/officeDocument/2006/relationships/image" Target="../media/image1.png"/></Relationships>
</file>

<file path=ppt/slideMasters/_rels/slideMaster1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0.xml"/><Relationship Id="rId13" Type="http://schemas.openxmlformats.org/officeDocument/2006/relationships/theme" Target="../theme/theme17.xml"/><Relationship Id="rId3" Type="http://schemas.openxmlformats.org/officeDocument/2006/relationships/slideLayout" Target="../slideLayouts/slideLayout195.xml"/><Relationship Id="rId7" Type="http://schemas.openxmlformats.org/officeDocument/2006/relationships/slideLayout" Target="../slideLayouts/slideLayout199.xml"/><Relationship Id="rId12" Type="http://schemas.openxmlformats.org/officeDocument/2006/relationships/slideLayout" Target="../slideLayouts/slideLayout204.xml"/><Relationship Id="rId2" Type="http://schemas.openxmlformats.org/officeDocument/2006/relationships/slideLayout" Target="../slideLayouts/slideLayout194.xml"/><Relationship Id="rId1" Type="http://schemas.openxmlformats.org/officeDocument/2006/relationships/slideLayout" Target="../slideLayouts/slideLayout193.xml"/><Relationship Id="rId6" Type="http://schemas.openxmlformats.org/officeDocument/2006/relationships/slideLayout" Target="../slideLayouts/slideLayout198.xml"/><Relationship Id="rId11" Type="http://schemas.openxmlformats.org/officeDocument/2006/relationships/slideLayout" Target="../slideLayouts/slideLayout203.xml"/><Relationship Id="rId5" Type="http://schemas.openxmlformats.org/officeDocument/2006/relationships/slideLayout" Target="../slideLayouts/slideLayout197.xml"/><Relationship Id="rId10" Type="http://schemas.openxmlformats.org/officeDocument/2006/relationships/slideLayout" Target="../slideLayouts/slideLayout202.xml"/><Relationship Id="rId4" Type="http://schemas.openxmlformats.org/officeDocument/2006/relationships/slideLayout" Target="../slideLayouts/slideLayout196.xml"/><Relationship Id="rId9" Type="http://schemas.openxmlformats.org/officeDocument/2006/relationships/slideLayout" Target="../slideLayouts/slideLayout201.xml"/><Relationship Id="rId14" Type="http://schemas.openxmlformats.org/officeDocument/2006/relationships/image" Target="../media/image1.png"/></Relationships>
</file>

<file path=ppt/slideMasters/_rels/slideMaster1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2.xml"/><Relationship Id="rId13" Type="http://schemas.openxmlformats.org/officeDocument/2006/relationships/theme" Target="../theme/theme18.xml"/><Relationship Id="rId3" Type="http://schemas.openxmlformats.org/officeDocument/2006/relationships/slideLayout" Target="../slideLayouts/slideLayout207.xml"/><Relationship Id="rId7" Type="http://schemas.openxmlformats.org/officeDocument/2006/relationships/slideLayout" Target="../slideLayouts/slideLayout211.xml"/><Relationship Id="rId12" Type="http://schemas.openxmlformats.org/officeDocument/2006/relationships/slideLayout" Target="../slideLayouts/slideLayout216.xml"/><Relationship Id="rId2" Type="http://schemas.openxmlformats.org/officeDocument/2006/relationships/slideLayout" Target="../slideLayouts/slideLayout206.xml"/><Relationship Id="rId1" Type="http://schemas.openxmlformats.org/officeDocument/2006/relationships/slideLayout" Target="../slideLayouts/slideLayout205.xml"/><Relationship Id="rId6" Type="http://schemas.openxmlformats.org/officeDocument/2006/relationships/slideLayout" Target="../slideLayouts/slideLayout210.xml"/><Relationship Id="rId11" Type="http://schemas.openxmlformats.org/officeDocument/2006/relationships/slideLayout" Target="../slideLayouts/slideLayout215.xml"/><Relationship Id="rId5" Type="http://schemas.openxmlformats.org/officeDocument/2006/relationships/slideLayout" Target="../slideLayouts/slideLayout209.xml"/><Relationship Id="rId10" Type="http://schemas.openxmlformats.org/officeDocument/2006/relationships/slideLayout" Target="../slideLayouts/slideLayout214.xml"/><Relationship Id="rId4" Type="http://schemas.openxmlformats.org/officeDocument/2006/relationships/slideLayout" Target="../slideLayouts/slideLayout208.xml"/><Relationship Id="rId9" Type="http://schemas.openxmlformats.org/officeDocument/2006/relationships/slideLayout" Target="../slideLayouts/slideLayout213.xml"/><Relationship Id="rId14" Type="http://schemas.openxmlformats.org/officeDocument/2006/relationships/image" Target="../media/image1.png"/></Relationships>
</file>

<file path=ppt/slideMasters/_rels/slideMaster1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4.xml"/><Relationship Id="rId13" Type="http://schemas.openxmlformats.org/officeDocument/2006/relationships/theme" Target="../theme/theme19.xml"/><Relationship Id="rId3" Type="http://schemas.openxmlformats.org/officeDocument/2006/relationships/slideLayout" Target="../slideLayouts/slideLayout219.xml"/><Relationship Id="rId7" Type="http://schemas.openxmlformats.org/officeDocument/2006/relationships/slideLayout" Target="../slideLayouts/slideLayout223.xml"/><Relationship Id="rId12" Type="http://schemas.openxmlformats.org/officeDocument/2006/relationships/slideLayout" Target="../slideLayouts/slideLayout228.xml"/><Relationship Id="rId2" Type="http://schemas.openxmlformats.org/officeDocument/2006/relationships/slideLayout" Target="../slideLayouts/slideLayout218.xml"/><Relationship Id="rId1" Type="http://schemas.openxmlformats.org/officeDocument/2006/relationships/slideLayout" Target="../slideLayouts/slideLayout217.xml"/><Relationship Id="rId6" Type="http://schemas.openxmlformats.org/officeDocument/2006/relationships/slideLayout" Target="../slideLayouts/slideLayout222.xml"/><Relationship Id="rId11" Type="http://schemas.openxmlformats.org/officeDocument/2006/relationships/slideLayout" Target="../slideLayouts/slideLayout227.xml"/><Relationship Id="rId5" Type="http://schemas.openxmlformats.org/officeDocument/2006/relationships/slideLayout" Target="../slideLayouts/slideLayout221.xml"/><Relationship Id="rId10" Type="http://schemas.openxmlformats.org/officeDocument/2006/relationships/slideLayout" Target="../slideLayouts/slideLayout226.xml"/><Relationship Id="rId4" Type="http://schemas.openxmlformats.org/officeDocument/2006/relationships/slideLayout" Target="../slideLayouts/slideLayout220.xml"/><Relationship Id="rId9" Type="http://schemas.openxmlformats.org/officeDocument/2006/relationships/slideLayout" Target="../slideLayouts/slideLayout225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2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6.xml"/><Relationship Id="rId13" Type="http://schemas.openxmlformats.org/officeDocument/2006/relationships/theme" Target="../theme/theme20.xml"/><Relationship Id="rId3" Type="http://schemas.openxmlformats.org/officeDocument/2006/relationships/slideLayout" Target="../slideLayouts/slideLayout231.xml"/><Relationship Id="rId7" Type="http://schemas.openxmlformats.org/officeDocument/2006/relationships/slideLayout" Target="../slideLayouts/slideLayout235.xml"/><Relationship Id="rId12" Type="http://schemas.openxmlformats.org/officeDocument/2006/relationships/slideLayout" Target="../slideLayouts/slideLayout240.xml"/><Relationship Id="rId2" Type="http://schemas.openxmlformats.org/officeDocument/2006/relationships/slideLayout" Target="../slideLayouts/slideLayout230.xml"/><Relationship Id="rId1" Type="http://schemas.openxmlformats.org/officeDocument/2006/relationships/slideLayout" Target="../slideLayouts/slideLayout229.xml"/><Relationship Id="rId6" Type="http://schemas.openxmlformats.org/officeDocument/2006/relationships/slideLayout" Target="../slideLayouts/slideLayout234.xml"/><Relationship Id="rId11" Type="http://schemas.openxmlformats.org/officeDocument/2006/relationships/slideLayout" Target="../slideLayouts/slideLayout239.xml"/><Relationship Id="rId5" Type="http://schemas.openxmlformats.org/officeDocument/2006/relationships/slideLayout" Target="../slideLayouts/slideLayout233.xml"/><Relationship Id="rId10" Type="http://schemas.openxmlformats.org/officeDocument/2006/relationships/slideLayout" Target="../slideLayouts/slideLayout238.xml"/><Relationship Id="rId4" Type="http://schemas.openxmlformats.org/officeDocument/2006/relationships/slideLayout" Target="../slideLayouts/slideLayout232.xml"/><Relationship Id="rId9" Type="http://schemas.openxmlformats.org/officeDocument/2006/relationships/slideLayout" Target="../slideLayouts/slideLayout237.xml"/><Relationship Id="rId14" Type="http://schemas.openxmlformats.org/officeDocument/2006/relationships/image" Target="../media/image1.png"/></Relationships>
</file>

<file path=ppt/slideMasters/_rels/slideMaster2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8.xml"/><Relationship Id="rId13" Type="http://schemas.openxmlformats.org/officeDocument/2006/relationships/theme" Target="../theme/theme21.xml"/><Relationship Id="rId3" Type="http://schemas.openxmlformats.org/officeDocument/2006/relationships/slideLayout" Target="../slideLayouts/slideLayout243.xml"/><Relationship Id="rId7" Type="http://schemas.openxmlformats.org/officeDocument/2006/relationships/slideLayout" Target="../slideLayouts/slideLayout247.xml"/><Relationship Id="rId12" Type="http://schemas.openxmlformats.org/officeDocument/2006/relationships/slideLayout" Target="../slideLayouts/slideLayout252.xml"/><Relationship Id="rId2" Type="http://schemas.openxmlformats.org/officeDocument/2006/relationships/slideLayout" Target="../slideLayouts/slideLayout242.xml"/><Relationship Id="rId1" Type="http://schemas.openxmlformats.org/officeDocument/2006/relationships/slideLayout" Target="../slideLayouts/slideLayout241.xml"/><Relationship Id="rId6" Type="http://schemas.openxmlformats.org/officeDocument/2006/relationships/slideLayout" Target="../slideLayouts/slideLayout246.xml"/><Relationship Id="rId11" Type="http://schemas.openxmlformats.org/officeDocument/2006/relationships/slideLayout" Target="../slideLayouts/slideLayout251.xml"/><Relationship Id="rId5" Type="http://schemas.openxmlformats.org/officeDocument/2006/relationships/slideLayout" Target="../slideLayouts/slideLayout245.xml"/><Relationship Id="rId10" Type="http://schemas.openxmlformats.org/officeDocument/2006/relationships/slideLayout" Target="../slideLayouts/slideLayout250.xml"/><Relationship Id="rId4" Type="http://schemas.openxmlformats.org/officeDocument/2006/relationships/slideLayout" Target="../slideLayouts/slideLayout244.xml"/><Relationship Id="rId9" Type="http://schemas.openxmlformats.org/officeDocument/2006/relationships/slideLayout" Target="../slideLayouts/slideLayout249.xml"/><Relationship Id="rId14" Type="http://schemas.openxmlformats.org/officeDocument/2006/relationships/image" Target="../media/image1.png"/></Relationships>
</file>

<file path=ppt/slideMasters/_rels/slideMaster2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0.xml"/><Relationship Id="rId13" Type="http://schemas.openxmlformats.org/officeDocument/2006/relationships/theme" Target="../theme/theme22.xml"/><Relationship Id="rId3" Type="http://schemas.openxmlformats.org/officeDocument/2006/relationships/slideLayout" Target="../slideLayouts/slideLayout255.xml"/><Relationship Id="rId7" Type="http://schemas.openxmlformats.org/officeDocument/2006/relationships/slideLayout" Target="../slideLayouts/slideLayout259.xml"/><Relationship Id="rId12" Type="http://schemas.openxmlformats.org/officeDocument/2006/relationships/slideLayout" Target="../slideLayouts/slideLayout264.xml"/><Relationship Id="rId2" Type="http://schemas.openxmlformats.org/officeDocument/2006/relationships/slideLayout" Target="../slideLayouts/slideLayout254.xml"/><Relationship Id="rId1" Type="http://schemas.openxmlformats.org/officeDocument/2006/relationships/slideLayout" Target="../slideLayouts/slideLayout253.xml"/><Relationship Id="rId6" Type="http://schemas.openxmlformats.org/officeDocument/2006/relationships/slideLayout" Target="../slideLayouts/slideLayout258.xml"/><Relationship Id="rId11" Type="http://schemas.openxmlformats.org/officeDocument/2006/relationships/slideLayout" Target="../slideLayouts/slideLayout263.xml"/><Relationship Id="rId5" Type="http://schemas.openxmlformats.org/officeDocument/2006/relationships/slideLayout" Target="../slideLayouts/slideLayout257.xml"/><Relationship Id="rId10" Type="http://schemas.openxmlformats.org/officeDocument/2006/relationships/slideLayout" Target="../slideLayouts/slideLayout262.xml"/><Relationship Id="rId4" Type="http://schemas.openxmlformats.org/officeDocument/2006/relationships/slideLayout" Target="../slideLayouts/slideLayout256.xml"/><Relationship Id="rId9" Type="http://schemas.openxmlformats.org/officeDocument/2006/relationships/slideLayout" Target="../slideLayouts/slideLayout261.xml"/><Relationship Id="rId14" Type="http://schemas.openxmlformats.org/officeDocument/2006/relationships/image" Target="../media/image1.png"/></Relationships>
</file>

<file path=ppt/slideMasters/_rels/slideMaster2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2.xml"/><Relationship Id="rId13" Type="http://schemas.openxmlformats.org/officeDocument/2006/relationships/theme" Target="../theme/theme23.xml"/><Relationship Id="rId3" Type="http://schemas.openxmlformats.org/officeDocument/2006/relationships/slideLayout" Target="../slideLayouts/slideLayout267.xml"/><Relationship Id="rId7" Type="http://schemas.openxmlformats.org/officeDocument/2006/relationships/slideLayout" Target="../slideLayouts/slideLayout271.xml"/><Relationship Id="rId12" Type="http://schemas.openxmlformats.org/officeDocument/2006/relationships/slideLayout" Target="../slideLayouts/slideLayout276.xml"/><Relationship Id="rId2" Type="http://schemas.openxmlformats.org/officeDocument/2006/relationships/slideLayout" Target="../slideLayouts/slideLayout266.xml"/><Relationship Id="rId1" Type="http://schemas.openxmlformats.org/officeDocument/2006/relationships/slideLayout" Target="../slideLayouts/slideLayout265.xml"/><Relationship Id="rId6" Type="http://schemas.openxmlformats.org/officeDocument/2006/relationships/slideLayout" Target="../slideLayouts/slideLayout270.xml"/><Relationship Id="rId11" Type="http://schemas.openxmlformats.org/officeDocument/2006/relationships/slideLayout" Target="../slideLayouts/slideLayout275.xml"/><Relationship Id="rId5" Type="http://schemas.openxmlformats.org/officeDocument/2006/relationships/slideLayout" Target="../slideLayouts/slideLayout269.xml"/><Relationship Id="rId10" Type="http://schemas.openxmlformats.org/officeDocument/2006/relationships/slideLayout" Target="../slideLayouts/slideLayout274.xml"/><Relationship Id="rId4" Type="http://schemas.openxmlformats.org/officeDocument/2006/relationships/slideLayout" Target="../slideLayouts/slideLayout268.xml"/><Relationship Id="rId9" Type="http://schemas.openxmlformats.org/officeDocument/2006/relationships/slideLayout" Target="../slideLayouts/slideLayout273.xml"/><Relationship Id="rId14" Type="http://schemas.openxmlformats.org/officeDocument/2006/relationships/image" Target="../media/image1.png"/></Relationships>
</file>

<file path=ppt/slideMasters/_rels/slideMaster2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4.xml"/><Relationship Id="rId13" Type="http://schemas.openxmlformats.org/officeDocument/2006/relationships/theme" Target="../theme/theme24.xml"/><Relationship Id="rId3" Type="http://schemas.openxmlformats.org/officeDocument/2006/relationships/slideLayout" Target="../slideLayouts/slideLayout279.xml"/><Relationship Id="rId7" Type="http://schemas.openxmlformats.org/officeDocument/2006/relationships/slideLayout" Target="../slideLayouts/slideLayout283.xml"/><Relationship Id="rId12" Type="http://schemas.openxmlformats.org/officeDocument/2006/relationships/slideLayout" Target="../slideLayouts/slideLayout288.xml"/><Relationship Id="rId2" Type="http://schemas.openxmlformats.org/officeDocument/2006/relationships/slideLayout" Target="../slideLayouts/slideLayout278.xml"/><Relationship Id="rId1" Type="http://schemas.openxmlformats.org/officeDocument/2006/relationships/slideLayout" Target="../slideLayouts/slideLayout277.xml"/><Relationship Id="rId6" Type="http://schemas.openxmlformats.org/officeDocument/2006/relationships/slideLayout" Target="../slideLayouts/slideLayout282.xml"/><Relationship Id="rId11" Type="http://schemas.openxmlformats.org/officeDocument/2006/relationships/slideLayout" Target="../slideLayouts/slideLayout287.xml"/><Relationship Id="rId5" Type="http://schemas.openxmlformats.org/officeDocument/2006/relationships/slideLayout" Target="../slideLayouts/slideLayout281.xml"/><Relationship Id="rId10" Type="http://schemas.openxmlformats.org/officeDocument/2006/relationships/slideLayout" Target="../slideLayouts/slideLayout286.xml"/><Relationship Id="rId4" Type="http://schemas.openxmlformats.org/officeDocument/2006/relationships/slideLayout" Target="../slideLayouts/slideLayout280.xml"/><Relationship Id="rId9" Type="http://schemas.openxmlformats.org/officeDocument/2006/relationships/slideLayout" Target="../slideLayouts/slideLayout285.xml"/><Relationship Id="rId14" Type="http://schemas.openxmlformats.org/officeDocument/2006/relationships/image" Target="../media/image1.png"/></Relationships>
</file>

<file path=ppt/slideMasters/_rels/slideMaster2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6.xml"/><Relationship Id="rId13" Type="http://schemas.openxmlformats.org/officeDocument/2006/relationships/theme" Target="../theme/theme25.xml"/><Relationship Id="rId3" Type="http://schemas.openxmlformats.org/officeDocument/2006/relationships/slideLayout" Target="../slideLayouts/slideLayout291.xml"/><Relationship Id="rId7" Type="http://schemas.openxmlformats.org/officeDocument/2006/relationships/slideLayout" Target="../slideLayouts/slideLayout295.xml"/><Relationship Id="rId12" Type="http://schemas.openxmlformats.org/officeDocument/2006/relationships/slideLayout" Target="../slideLayouts/slideLayout300.xml"/><Relationship Id="rId2" Type="http://schemas.openxmlformats.org/officeDocument/2006/relationships/slideLayout" Target="../slideLayouts/slideLayout290.xml"/><Relationship Id="rId1" Type="http://schemas.openxmlformats.org/officeDocument/2006/relationships/slideLayout" Target="../slideLayouts/slideLayout289.xml"/><Relationship Id="rId6" Type="http://schemas.openxmlformats.org/officeDocument/2006/relationships/slideLayout" Target="../slideLayouts/slideLayout294.xml"/><Relationship Id="rId11" Type="http://schemas.openxmlformats.org/officeDocument/2006/relationships/slideLayout" Target="../slideLayouts/slideLayout299.xml"/><Relationship Id="rId5" Type="http://schemas.openxmlformats.org/officeDocument/2006/relationships/slideLayout" Target="../slideLayouts/slideLayout293.xml"/><Relationship Id="rId10" Type="http://schemas.openxmlformats.org/officeDocument/2006/relationships/slideLayout" Target="../slideLayouts/slideLayout298.xml"/><Relationship Id="rId4" Type="http://schemas.openxmlformats.org/officeDocument/2006/relationships/slideLayout" Target="../slideLayouts/slideLayout292.xml"/><Relationship Id="rId9" Type="http://schemas.openxmlformats.org/officeDocument/2006/relationships/slideLayout" Target="../slideLayouts/slideLayout297.xml"/><Relationship Id="rId14" Type="http://schemas.openxmlformats.org/officeDocument/2006/relationships/image" Target="../media/image1.png"/></Relationships>
</file>

<file path=ppt/slideMasters/_rels/slideMaster2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8.xml"/><Relationship Id="rId13" Type="http://schemas.openxmlformats.org/officeDocument/2006/relationships/theme" Target="../theme/theme26.xml"/><Relationship Id="rId3" Type="http://schemas.openxmlformats.org/officeDocument/2006/relationships/slideLayout" Target="../slideLayouts/slideLayout303.xml"/><Relationship Id="rId7" Type="http://schemas.openxmlformats.org/officeDocument/2006/relationships/slideLayout" Target="../slideLayouts/slideLayout307.xml"/><Relationship Id="rId12" Type="http://schemas.openxmlformats.org/officeDocument/2006/relationships/slideLayout" Target="../slideLayouts/slideLayout312.xml"/><Relationship Id="rId2" Type="http://schemas.openxmlformats.org/officeDocument/2006/relationships/slideLayout" Target="../slideLayouts/slideLayout302.xml"/><Relationship Id="rId1" Type="http://schemas.openxmlformats.org/officeDocument/2006/relationships/slideLayout" Target="../slideLayouts/slideLayout301.xml"/><Relationship Id="rId6" Type="http://schemas.openxmlformats.org/officeDocument/2006/relationships/slideLayout" Target="../slideLayouts/slideLayout306.xml"/><Relationship Id="rId11" Type="http://schemas.openxmlformats.org/officeDocument/2006/relationships/slideLayout" Target="../slideLayouts/slideLayout311.xml"/><Relationship Id="rId5" Type="http://schemas.openxmlformats.org/officeDocument/2006/relationships/slideLayout" Target="../slideLayouts/slideLayout305.xml"/><Relationship Id="rId10" Type="http://schemas.openxmlformats.org/officeDocument/2006/relationships/slideLayout" Target="../slideLayouts/slideLayout310.xml"/><Relationship Id="rId4" Type="http://schemas.openxmlformats.org/officeDocument/2006/relationships/slideLayout" Target="../slideLayouts/slideLayout304.xml"/><Relationship Id="rId9" Type="http://schemas.openxmlformats.org/officeDocument/2006/relationships/slideLayout" Target="../slideLayouts/slideLayout309.xml"/><Relationship Id="rId14" Type="http://schemas.openxmlformats.org/officeDocument/2006/relationships/image" Target="../media/image1.png"/></Relationships>
</file>

<file path=ppt/slideMasters/_rels/slideMaster2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0.xml"/><Relationship Id="rId13" Type="http://schemas.openxmlformats.org/officeDocument/2006/relationships/theme" Target="../theme/theme27.xml"/><Relationship Id="rId3" Type="http://schemas.openxmlformats.org/officeDocument/2006/relationships/slideLayout" Target="../slideLayouts/slideLayout315.xml"/><Relationship Id="rId7" Type="http://schemas.openxmlformats.org/officeDocument/2006/relationships/slideLayout" Target="../slideLayouts/slideLayout319.xml"/><Relationship Id="rId12" Type="http://schemas.openxmlformats.org/officeDocument/2006/relationships/slideLayout" Target="../slideLayouts/slideLayout324.xml"/><Relationship Id="rId2" Type="http://schemas.openxmlformats.org/officeDocument/2006/relationships/slideLayout" Target="../slideLayouts/slideLayout314.xml"/><Relationship Id="rId1" Type="http://schemas.openxmlformats.org/officeDocument/2006/relationships/slideLayout" Target="../slideLayouts/slideLayout313.xml"/><Relationship Id="rId6" Type="http://schemas.openxmlformats.org/officeDocument/2006/relationships/slideLayout" Target="../slideLayouts/slideLayout318.xml"/><Relationship Id="rId11" Type="http://schemas.openxmlformats.org/officeDocument/2006/relationships/slideLayout" Target="../slideLayouts/slideLayout323.xml"/><Relationship Id="rId5" Type="http://schemas.openxmlformats.org/officeDocument/2006/relationships/slideLayout" Target="../slideLayouts/slideLayout317.xml"/><Relationship Id="rId10" Type="http://schemas.openxmlformats.org/officeDocument/2006/relationships/slideLayout" Target="../slideLayouts/slideLayout322.xml"/><Relationship Id="rId4" Type="http://schemas.openxmlformats.org/officeDocument/2006/relationships/slideLayout" Target="../slideLayouts/slideLayout316.xml"/><Relationship Id="rId9" Type="http://schemas.openxmlformats.org/officeDocument/2006/relationships/slideLayout" Target="../slideLayouts/slideLayout321.xml"/><Relationship Id="rId14" Type="http://schemas.openxmlformats.org/officeDocument/2006/relationships/image" Target="../media/image1.png"/></Relationships>
</file>

<file path=ppt/slideMasters/_rels/slideMaster2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2.xml"/><Relationship Id="rId13" Type="http://schemas.openxmlformats.org/officeDocument/2006/relationships/theme" Target="../theme/theme28.xml"/><Relationship Id="rId3" Type="http://schemas.openxmlformats.org/officeDocument/2006/relationships/slideLayout" Target="../slideLayouts/slideLayout327.xml"/><Relationship Id="rId7" Type="http://schemas.openxmlformats.org/officeDocument/2006/relationships/slideLayout" Target="../slideLayouts/slideLayout331.xml"/><Relationship Id="rId12" Type="http://schemas.openxmlformats.org/officeDocument/2006/relationships/slideLayout" Target="../slideLayouts/slideLayout336.xml"/><Relationship Id="rId2" Type="http://schemas.openxmlformats.org/officeDocument/2006/relationships/slideLayout" Target="../slideLayouts/slideLayout326.xml"/><Relationship Id="rId1" Type="http://schemas.openxmlformats.org/officeDocument/2006/relationships/slideLayout" Target="../slideLayouts/slideLayout325.xml"/><Relationship Id="rId6" Type="http://schemas.openxmlformats.org/officeDocument/2006/relationships/slideLayout" Target="../slideLayouts/slideLayout330.xml"/><Relationship Id="rId11" Type="http://schemas.openxmlformats.org/officeDocument/2006/relationships/slideLayout" Target="../slideLayouts/slideLayout335.xml"/><Relationship Id="rId5" Type="http://schemas.openxmlformats.org/officeDocument/2006/relationships/slideLayout" Target="../slideLayouts/slideLayout329.xml"/><Relationship Id="rId10" Type="http://schemas.openxmlformats.org/officeDocument/2006/relationships/slideLayout" Target="../slideLayouts/slideLayout334.xml"/><Relationship Id="rId4" Type="http://schemas.openxmlformats.org/officeDocument/2006/relationships/slideLayout" Target="../slideLayouts/slideLayout328.xml"/><Relationship Id="rId9" Type="http://schemas.openxmlformats.org/officeDocument/2006/relationships/slideLayout" Target="../slideLayouts/slideLayout333.xml"/><Relationship Id="rId14" Type="http://schemas.openxmlformats.org/officeDocument/2006/relationships/image" Target="../media/image1.png"/></Relationships>
</file>

<file path=ppt/slideMasters/_rels/slideMaster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39.xml"/><Relationship Id="rId2" Type="http://schemas.openxmlformats.org/officeDocument/2006/relationships/slideLayout" Target="../slideLayouts/slideLayout338.xml"/><Relationship Id="rId1" Type="http://schemas.openxmlformats.org/officeDocument/2006/relationships/slideLayout" Target="../slideLayouts/slideLayout337.xml"/><Relationship Id="rId6" Type="http://schemas.openxmlformats.org/officeDocument/2006/relationships/image" Target="../media/image1.png"/><Relationship Id="rId5" Type="http://schemas.openxmlformats.org/officeDocument/2006/relationships/theme" Target="../theme/theme29.xml"/><Relationship Id="rId4" Type="http://schemas.openxmlformats.org/officeDocument/2006/relationships/slideLayout" Target="../slideLayouts/slideLayout34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1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image" Target="../media/image1.pn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Relationship Id="rId14" Type="http://schemas.openxmlformats.org/officeDocument/2006/relationships/image" Target="../media/image1.pn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0.xml"/><Relationship Id="rId13" Type="http://schemas.openxmlformats.org/officeDocument/2006/relationships/theme" Target="../theme/theme7.xml"/><Relationship Id="rId3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9.xml"/><Relationship Id="rId12" Type="http://schemas.openxmlformats.org/officeDocument/2006/relationships/slideLayout" Target="../slideLayouts/slideLayout84.xml"/><Relationship Id="rId2" Type="http://schemas.openxmlformats.org/officeDocument/2006/relationships/slideLayout" Target="../slideLayouts/slideLayout74.xml"/><Relationship Id="rId1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8.xml"/><Relationship Id="rId11" Type="http://schemas.openxmlformats.org/officeDocument/2006/relationships/slideLayout" Target="../slideLayouts/slideLayout83.xml"/><Relationship Id="rId5" Type="http://schemas.openxmlformats.org/officeDocument/2006/relationships/slideLayout" Target="../slideLayouts/slideLayout77.xml"/><Relationship Id="rId10" Type="http://schemas.openxmlformats.org/officeDocument/2006/relationships/slideLayout" Target="../slideLayouts/slideLayout82.xml"/><Relationship Id="rId4" Type="http://schemas.openxmlformats.org/officeDocument/2006/relationships/slideLayout" Target="../slideLayouts/slideLayout76.xml"/><Relationship Id="rId9" Type="http://schemas.openxmlformats.org/officeDocument/2006/relationships/slideLayout" Target="../slideLayouts/slideLayout81.xml"/><Relationship Id="rId14" Type="http://schemas.openxmlformats.org/officeDocument/2006/relationships/image" Target="../media/image1.png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2.xml"/><Relationship Id="rId13" Type="http://schemas.openxmlformats.org/officeDocument/2006/relationships/theme" Target="../theme/theme8.xml"/><Relationship Id="rId3" Type="http://schemas.openxmlformats.org/officeDocument/2006/relationships/slideLayout" Target="../slideLayouts/slideLayout87.xml"/><Relationship Id="rId7" Type="http://schemas.openxmlformats.org/officeDocument/2006/relationships/slideLayout" Target="../slideLayouts/slideLayout91.xml"/><Relationship Id="rId12" Type="http://schemas.openxmlformats.org/officeDocument/2006/relationships/slideLayout" Target="../slideLayouts/slideLayout96.xml"/><Relationship Id="rId2" Type="http://schemas.openxmlformats.org/officeDocument/2006/relationships/slideLayout" Target="../slideLayouts/slideLayout86.xml"/><Relationship Id="rId1" Type="http://schemas.openxmlformats.org/officeDocument/2006/relationships/slideLayout" Target="../slideLayouts/slideLayout85.xml"/><Relationship Id="rId6" Type="http://schemas.openxmlformats.org/officeDocument/2006/relationships/slideLayout" Target="../slideLayouts/slideLayout90.xml"/><Relationship Id="rId11" Type="http://schemas.openxmlformats.org/officeDocument/2006/relationships/slideLayout" Target="../slideLayouts/slideLayout95.xml"/><Relationship Id="rId5" Type="http://schemas.openxmlformats.org/officeDocument/2006/relationships/slideLayout" Target="../slideLayouts/slideLayout89.xml"/><Relationship Id="rId10" Type="http://schemas.openxmlformats.org/officeDocument/2006/relationships/slideLayout" Target="../slideLayouts/slideLayout94.xml"/><Relationship Id="rId4" Type="http://schemas.openxmlformats.org/officeDocument/2006/relationships/slideLayout" Target="../slideLayouts/slideLayout88.xml"/><Relationship Id="rId9" Type="http://schemas.openxmlformats.org/officeDocument/2006/relationships/slideLayout" Target="../slideLayouts/slideLayout93.xml"/><Relationship Id="rId14" Type="http://schemas.openxmlformats.org/officeDocument/2006/relationships/image" Target="../media/image1.png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4.xml"/><Relationship Id="rId13" Type="http://schemas.openxmlformats.org/officeDocument/2006/relationships/theme" Target="../theme/theme9.xml"/><Relationship Id="rId3" Type="http://schemas.openxmlformats.org/officeDocument/2006/relationships/slideLayout" Target="../slideLayouts/slideLayout99.xml"/><Relationship Id="rId7" Type="http://schemas.openxmlformats.org/officeDocument/2006/relationships/slideLayout" Target="../slideLayouts/slideLayout103.xml"/><Relationship Id="rId12" Type="http://schemas.openxmlformats.org/officeDocument/2006/relationships/slideLayout" Target="../slideLayouts/slideLayout108.xml"/><Relationship Id="rId2" Type="http://schemas.openxmlformats.org/officeDocument/2006/relationships/slideLayout" Target="../slideLayouts/slideLayout98.xml"/><Relationship Id="rId1" Type="http://schemas.openxmlformats.org/officeDocument/2006/relationships/slideLayout" Target="../slideLayouts/slideLayout97.xml"/><Relationship Id="rId6" Type="http://schemas.openxmlformats.org/officeDocument/2006/relationships/slideLayout" Target="../slideLayouts/slideLayout102.xml"/><Relationship Id="rId11" Type="http://schemas.openxmlformats.org/officeDocument/2006/relationships/slideLayout" Target="../slideLayouts/slideLayout107.xml"/><Relationship Id="rId5" Type="http://schemas.openxmlformats.org/officeDocument/2006/relationships/slideLayout" Target="../slideLayouts/slideLayout101.xml"/><Relationship Id="rId10" Type="http://schemas.openxmlformats.org/officeDocument/2006/relationships/slideLayout" Target="../slideLayouts/slideLayout106.xml"/><Relationship Id="rId4" Type="http://schemas.openxmlformats.org/officeDocument/2006/relationships/slideLayout" Target="../slideLayouts/slideLayout100.xml"/><Relationship Id="rId9" Type="http://schemas.openxmlformats.org/officeDocument/2006/relationships/slideLayout" Target="../slideLayouts/slideLayout105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Line 1"/>
          <p:cNvSpPr/>
          <p:nvPr/>
        </p:nvSpPr>
        <p:spPr>
          <a:xfrm>
            <a:off x="467280" y="1772640"/>
            <a:ext cx="8079840" cy="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5" name="Imagen 4"/>
          <p:cNvPicPr/>
          <p:nvPr/>
        </p:nvPicPr>
        <p:blipFill>
          <a:blip r:embed="rId14"/>
          <a:stretch/>
        </p:blipFill>
        <p:spPr>
          <a:xfrm>
            <a:off x="8033760" y="5612040"/>
            <a:ext cx="907560" cy="1186920"/>
          </a:xfrm>
          <a:prstGeom prst="rect">
            <a:avLst/>
          </a:prstGeom>
          <a:ln>
            <a:noFill/>
          </a:ln>
        </p:spPr>
      </p:pic>
      <p:pic>
        <p:nvPicPr>
          <p:cNvPr id="46" name="Imagen 4"/>
          <p:cNvPicPr/>
          <p:nvPr/>
        </p:nvPicPr>
        <p:blipFill>
          <a:blip r:embed="rId14"/>
          <a:stretch/>
        </p:blipFill>
        <p:spPr>
          <a:xfrm>
            <a:off x="8033760" y="5612040"/>
            <a:ext cx="907560" cy="1186920"/>
          </a:xfrm>
          <a:prstGeom prst="rect">
            <a:avLst/>
          </a:prstGeom>
          <a:ln>
            <a:noFill/>
          </a:ln>
        </p:spPr>
      </p:pic>
      <p:pic>
        <p:nvPicPr>
          <p:cNvPr id="47" name="Picture 4" descr="2"/>
          <p:cNvPicPr/>
          <p:nvPr/>
        </p:nvPicPr>
        <p:blipFill>
          <a:blip r:embed="rId15">
            <a:lum bright="70000" contrast="-70000"/>
          </a:blip>
          <a:srcRect l="8461"/>
          <a:stretch/>
        </p:blipFill>
        <p:spPr>
          <a:xfrm>
            <a:off x="24120" y="116640"/>
            <a:ext cx="9119520" cy="4177440"/>
          </a:xfrm>
          <a:prstGeom prst="rect">
            <a:avLst/>
          </a:prstGeom>
          <a:ln>
            <a:noFill/>
          </a:ln>
        </p:spPr>
      </p:pic>
      <p:sp>
        <p:nvSpPr>
          <p:cNvPr id="48" name="PlaceHolder 2"/>
          <p:cNvSpPr>
            <a:spLocks noGrp="1"/>
          </p:cNvSpPr>
          <p:nvPr>
            <p:ph type="title"/>
          </p:nvPr>
        </p:nvSpPr>
        <p:spPr>
          <a:xfrm>
            <a:off x="413640" y="2050920"/>
            <a:ext cx="8085240" cy="613080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>
              <a:lnSpc>
                <a:spcPct val="85000"/>
              </a:lnSpc>
            </a:pPr>
            <a:r>
              <a:rPr lang="es-ES" sz="7200" b="0" strike="noStrike" spc="-120">
                <a:solidFill>
                  <a:srgbClr val="002060"/>
                </a:solidFill>
                <a:latin typeface="Calibri Light"/>
              </a:rPr>
              <a:t>Haga Clic Para Modificar El Estilo De Título Del Patrón</a:t>
            </a:r>
            <a:endParaRPr lang="es-ES" sz="7200" b="0" strike="noStrike" spc="-1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13640" y="4359600"/>
            <a:ext cx="6921720" cy="53316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ts val="1301"/>
              </a:spcBef>
            </a:pPr>
            <a:r>
              <a:rPr lang="es-ES" sz="2400" b="0" strike="noStrike" spc="-1">
                <a:solidFill>
                  <a:srgbClr val="002060"/>
                </a:solidFill>
                <a:latin typeface="Calibri Light"/>
              </a:rPr>
              <a:t>Haga clic para modificar el estilo de texto del patrón</a:t>
            </a:r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dt"/>
          </p:nvPr>
        </p:nvSpPr>
        <p:spPr>
          <a:xfrm>
            <a:off x="2555640" y="5805360"/>
            <a:ext cx="3085920" cy="228240"/>
          </a:xfrm>
          <a:prstGeom prst="rect">
            <a:avLst/>
          </a:prstGeom>
        </p:spPr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1400" b="0" strike="noStrike" spc="-1">
                <a:solidFill>
                  <a:srgbClr val="001848"/>
                </a:solidFill>
                <a:latin typeface="Calibri Light"/>
              </a:rPr>
              <a:t>2019</a:t>
            </a:r>
            <a:endParaRPr lang="es-ES" sz="1400" b="0" strike="noStrike" spc="-1">
              <a:latin typeface="Times New Roman"/>
            </a:endParaRPr>
          </a:p>
        </p:txBody>
      </p:sp>
      <p:sp>
        <p:nvSpPr>
          <p:cNvPr id="51" name="PlaceHolder 5"/>
          <p:cNvSpPr>
            <a:spLocks noGrp="1"/>
          </p:cNvSpPr>
          <p:nvPr>
            <p:ph type="ftr"/>
          </p:nvPr>
        </p:nvSpPr>
        <p:spPr>
          <a:xfrm>
            <a:off x="467640" y="5661360"/>
            <a:ext cx="1681200" cy="301680"/>
          </a:xfrm>
          <a:prstGeom prst="rect">
            <a:avLst/>
          </a:prstGeom>
        </p:spPr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1400" b="0" strike="noStrike" spc="-1">
                <a:solidFill>
                  <a:srgbClr val="001848"/>
                </a:solidFill>
                <a:latin typeface="Calibri Light"/>
              </a:rPr>
              <a:t>Ingenieria de Software II</a:t>
            </a:r>
            <a:endParaRPr lang="es-ES" sz="1400" b="0" strike="noStrike" spc="-1">
              <a:latin typeface="Times New Roman"/>
            </a:endParaRPr>
          </a:p>
        </p:txBody>
      </p:sp>
      <p:sp>
        <p:nvSpPr>
          <p:cNvPr id="52" name="PlaceHolder 6"/>
          <p:cNvSpPr>
            <a:spLocks noGrp="1"/>
          </p:cNvSpPr>
          <p:nvPr>
            <p:ph type="sldNum"/>
          </p:nvPr>
        </p:nvSpPr>
        <p:spPr>
          <a:xfrm>
            <a:off x="6949440" y="2781000"/>
            <a:ext cx="2194200" cy="1396800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A6C4EDA2-8A3D-4A0F-B8E5-D4A146C8FD41}" type="slidenum">
              <a:rPr lang="es-ES" sz="10300" b="0" strike="noStrike" spc="-1">
                <a:solidFill>
                  <a:srgbClr val="758085"/>
                </a:solidFill>
                <a:latin typeface="Calibri Light"/>
              </a:rPr>
              <a:t>‹#›</a:t>
            </a:fld>
            <a:endParaRPr lang="es-ES" sz="103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Line 1"/>
          <p:cNvSpPr/>
          <p:nvPr/>
        </p:nvSpPr>
        <p:spPr>
          <a:xfrm>
            <a:off x="467280" y="1772640"/>
            <a:ext cx="8079840" cy="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77" name="Imagen 4"/>
          <p:cNvPicPr/>
          <p:nvPr/>
        </p:nvPicPr>
        <p:blipFill>
          <a:blip r:embed="rId14"/>
          <a:stretch/>
        </p:blipFill>
        <p:spPr>
          <a:xfrm>
            <a:off x="8033760" y="5612040"/>
            <a:ext cx="907560" cy="1186920"/>
          </a:xfrm>
          <a:prstGeom prst="rect">
            <a:avLst/>
          </a:prstGeom>
          <a:ln>
            <a:noFill/>
          </a:ln>
        </p:spPr>
      </p:pic>
      <p:pic>
        <p:nvPicPr>
          <p:cNvPr id="478" name="Imagen 4"/>
          <p:cNvPicPr/>
          <p:nvPr/>
        </p:nvPicPr>
        <p:blipFill>
          <a:blip r:embed="rId14"/>
          <a:stretch/>
        </p:blipFill>
        <p:spPr>
          <a:xfrm>
            <a:off x="8033760" y="5612040"/>
            <a:ext cx="907560" cy="1186920"/>
          </a:xfrm>
          <a:prstGeom prst="rect">
            <a:avLst/>
          </a:prstGeom>
          <a:ln>
            <a:noFill/>
          </a:ln>
        </p:spPr>
      </p:pic>
      <p:sp>
        <p:nvSpPr>
          <p:cNvPr id="479" name="PlaceHolder 2"/>
          <p:cNvSpPr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>
              <a:lnSpc>
                <a:spcPct val="85000"/>
              </a:lnSpc>
            </a:pPr>
            <a:r>
              <a:rPr lang="es-ES" sz="3000" b="0" strike="noStrike" spc="-120">
                <a:solidFill>
                  <a:srgbClr val="002060"/>
                </a:solidFill>
                <a:latin typeface="Calibri Light"/>
              </a:rPr>
              <a:t>Haga clic para modificar el estilo de título del patrón</a:t>
            </a:r>
            <a:endParaRPr lang="es-ES" sz="3000" b="0" strike="noStrike" spc="-1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480" name="PlaceHolder 3"/>
          <p:cNvSpPr>
            <a:spLocks noGrp="1"/>
          </p:cNvSpPr>
          <p:nvPr>
            <p:ph type="body"/>
          </p:nvPr>
        </p:nvSpPr>
        <p:spPr>
          <a:xfrm>
            <a:off x="507600" y="1998000"/>
            <a:ext cx="3497400" cy="3767040"/>
          </a:xfrm>
          <a:prstGeom prst="rect">
            <a:avLst/>
          </a:prstGeom>
        </p:spPr>
        <p:txBody>
          <a:bodyPr>
            <a:noAutofit/>
          </a:bodyPr>
          <a:lstStyle/>
          <a:p>
            <a:pPr marL="68760" indent="-68400">
              <a:lnSpc>
                <a:spcPct val="85000"/>
              </a:lnSpc>
              <a:spcBef>
                <a:spcPts val="1301"/>
              </a:spcBef>
              <a:buClr>
                <a:srgbClr val="C00000"/>
              </a:buClr>
              <a:buFont typeface="Arial"/>
              <a:buChar char="»"/>
            </a:pPr>
            <a:r>
              <a:rPr lang="es-ES" sz="1800" b="0" strike="noStrike" spc="-1">
                <a:solidFill>
                  <a:srgbClr val="262626"/>
                </a:solidFill>
                <a:latin typeface="Calibri Light"/>
              </a:rPr>
              <a:t> Haga clic para modificar el estilo de texto del patrón</a:t>
            </a:r>
          </a:p>
          <a:p>
            <a:pPr marL="260640" lvl="1" indent="-256680">
              <a:lnSpc>
                <a:spcPct val="85000"/>
              </a:lnSpc>
              <a:spcBef>
                <a:spcPts val="601"/>
              </a:spcBef>
              <a:buClr>
                <a:srgbClr val="C00000"/>
              </a:buClr>
              <a:buFont typeface="Arial"/>
              <a:buChar char=" "/>
            </a:pPr>
            <a:r>
              <a:rPr lang="es-ES" sz="1500" b="0" strike="noStrike" spc="-1">
                <a:solidFill>
                  <a:srgbClr val="262626"/>
                </a:solidFill>
                <a:latin typeface="Calibri Light"/>
              </a:rPr>
              <a:t> Segundo nivel</a:t>
            </a:r>
            <a:endParaRPr lang="es-ES" sz="1500" b="0" i="1" strike="noStrike" spc="-1">
              <a:solidFill>
                <a:srgbClr val="262626"/>
              </a:solidFill>
              <a:latin typeface="Calibri Light"/>
            </a:endParaRPr>
          </a:p>
          <a:p>
            <a:pPr marL="411480" lvl="2" indent="-411120">
              <a:lnSpc>
                <a:spcPct val="85000"/>
              </a:lnSpc>
              <a:spcBef>
                <a:spcPts val="601"/>
              </a:spcBef>
              <a:buClr>
                <a:srgbClr val="C00000"/>
              </a:buClr>
              <a:buFont typeface="Arial"/>
              <a:buChar char=" "/>
            </a:pPr>
            <a:r>
              <a:rPr lang="es-ES" sz="1350" b="0" i="1" strike="noStrike" spc="-1">
                <a:solidFill>
                  <a:srgbClr val="262626"/>
                </a:solidFill>
                <a:latin typeface="Calibri Light"/>
              </a:rPr>
              <a:t> Tercer nivel</a:t>
            </a:r>
            <a:endParaRPr lang="es-ES" sz="1350" b="0" strike="noStrike" spc="-1">
              <a:solidFill>
                <a:srgbClr val="262626"/>
              </a:solidFill>
              <a:latin typeface="Calibri Light"/>
            </a:endParaRPr>
          </a:p>
          <a:p>
            <a:pPr marL="617400" lvl="3" indent="-617040">
              <a:lnSpc>
                <a:spcPct val="85000"/>
              </a:lnSpc>
              <a:spcBef>
                <a:spcPts val="601"/>
              </a:spcBef>
              <a:buClr>
                <a:srgbClr val="C00000"/>
              </a:buClr>
              <a:buFont typeface="Arial"/>
              <a:buChar char=" "/>
            </a:pPr>
            <a:r>
              <a:rPr lang="es-ES" sz="1200" b="0" strike="noStrike" spc="-1">
                <a:solidFill>
                  <a:srgbClr val="262626"/>
                </a:solidFill>
                <a:latin typeface="Calibri Light"/>
              </a:rPr>
              <a:t> Cuarto nivel</a:t>
            </a:r>
          </a:p>
          <a:p>
            <a:pPr marL="822960" lvl="4" indent="-822600">
              <a:lnSpc>
                <a:spcPct val="85000"/>
              </a:lnSpc>
              <a:spcBef>
                <a:spcPts val="601"/>
              </a:spcBef>
              <a:buClr>
                <a:srgbClr val="C00000"/>
              </a:buClr>
              <a:buFont typeface="Arial"/>
              <a:buChar char=" "/>
            </a:pPr>
            <a:r>
              <a:rPr lang="es-ES" sz="1200" b="0" strike="noStrike" spc="-1">
                <a:solidFill>
                  <a:srgbClr val="262626"/>
                </a:solidFill>
                <a:latin typeface="Calibri Light"/>
              </a:rPr>
              <a:t> Quinto nivel</a:t>
            </a:r>
          </a:p>
        </p:txBody>
      </p:sp>
      <p:sp>
        <p:nvSpPr>
          <p:cNvPr id="481" name="PlaceHolder 4"/>
          <p:cNvSpPr>
            <a:spLocks noGrp="1"/>
          </p:cNvSpPr>
          <p:nvPr>
            <p:ph type="body"/>
          </p:nvPr>
        </p:nvSpPr>
        <p:spPr>
          <a:xfrm>
            <a:off x="4508640" y="1998000"/>
            <a:ext cx="3497400" cy="3767040"/>
          </a:xfrm>
          <a:prstGeom prst="rect">
            <a:avLst/>
          </a:prstGeom>
        </p:spPr>
        <p:txBody>
          <a:bodyPr>
            <a:noAutofit/>
          </a:bodyPr>
          <a:lstStyle/>
          <a:p>
            <a:pPr marL="68760" indent="-68400">
              <a:lnSpc>
                <a:spcPct val="85000"/>
              </a:lnSpc>
              <a:spcBef>
                <a:spcPts val="1301"/>
              </a:spcBef>
              <a:buClr>
                <a:srgbClr val="C00000"/>
              </a:buClr>
              <a:buFont typeface="Arial"/>
              <a:buChar char="»"/>
            </a:pPr>
            <a:r>
              <a:rPr lang="es-ES" sz="1800" b="0" strike="noStrike" spc="-1">
                <a:solidFill>
                  <a:srgbClr val="262626"/>
                </a:solidFill>
                <a:latin typeface="Calibri Light"/>
              </a:rPr>
              <a:t> Haga clic para modificar el estilo de texto del patrón</a:t>
            </a:r>
          </a:p>
          <a:p>
            <a:pPr marL="260640" lvl="1" indent="-256680">
              <a:lnSpc>
                <a:spcPct val="85000"/>
              </a:lnSpc>
              <a:spcBef>
                <a:spcPts val="601"/>
              </a:spcBef>
              <a:buClr>
                <a:srgbClr val="C00000"/>
              </a:buClr>
              <a:buFont typeface="Arial"/>
              <a:buChar char=" "/>
            </a:pPr>
            <a:r>
              <a:rPr lang="es-ES" sz="1500" b="0" strike="noStrike" spc="-1">
                <a:solidFill>
                  <a:srgbClr val="262626"/>
                </a:solidFill>
                <a:latin typeface="Calibri Light"/>
              </a:rPr>
              <a:t> Segundo nivel</a:t>
            </a:r>
            <a:endParaRPr lang="es-ES" sz="1500" b="0" i="1" strike="noStrike" spc="-1">
              <a:solidFill>
                <a:srgbClr val="262626"/>
              </a:solidFill>
              <a:latin typeface="Calibri Light"/>
            </a:endParaRPr>
          </a:p>
          <a:p>
            <a:pPr marL="411480" lvl="2" indent="-411120">
              <a:lnSpc>
                <a:spcPct val="85000"/>
              </a:lnSpc>
              <a:spcBef>
                <a:spcPts val="601"/>
              </a:spcBef>
              <a:buClr>
                <a:srgbClr val="C00000"/>
              </a:buClr>
              <a:buFont typeface="Arial"/>
              <a:buChar char=" "/>
            </a:pPr>
            <a:r>
              <a:rPr lang="es-ES" sz="1350" b="0" i="1" strike="noStrike" spc="-1">
                <a:solidFill>
                  <a:srgbClr val="262626"/>
                </a:solidFill>
                <a:latin typeface="Calibri Light"/>
              </a:rPr>
              <a:t> Tercer nivel</a:t>
            </a:r>
            <a:endParaRPr lang="es-ES" sz="1350" b="0" strike="noStrike" spc="-1">
              <a:solidFill>
                <a:srgbClr val="262626"/>
              </a:solidFill>
              <a:latin typeface="Calibri Light"/>
            </a:endParaRPr>
          </a:p>
          <a:p>
            <a:pPr marL="617400" lvl="3" indent="-617040">
              <a:lnSpc>
                <a:spcPct val="85000"/>
              </a:lnSpc>
              <a:spcBef>
                <a:spcPts val="601"/>
              </a:spcBef>
              <a:buClr>
                <a:srgbClr val="C00000"/>
              </a:buClr>
              <a:buFont typeface="Arial"/>
              <a:buChar char=" "/>
            </a:pPr>
            <a:r>
              <a:rPr lang="es-ES" sz="1200" b="0" strike="noStrike" spc="-1">
                <a:solidFill>
                  <a:srgbClr val="262626"/>
                </a:solidFill>
                <a:latin typeface="Calibri Light"/>
              </a:rPr>
              <a:t> Cuarto nivel</a:t>
            </a:r>
          </a:p>
          <a:p>
            <a:pPr marL="822960" lvl="4" indent="-822600">
              <a:lnSpc>
                <a:spcPct val="85000"/>
              </a:lnSpc>
              <a:spcBef>
                <a:spcPts val="601"/>
              </a:spcBef>
              <a:buClr>
                <a:srgbClr val="C00000"/>
              </a:buClr>
              <a:buFont typeface="Arial"/>
              <a:buChar char=" "/>
            </a:pPr>
            <a:r>
              <a:rPr lang="es-ES" sz="1200" b="0" strike="noStrike" spc="-1">
                <a:solidFill>
                  <a:srgbClr val="262626"/>
                </a:solidFill>
                <a:latin typeface="Calibri Light"/>
              </a:rPr>
              <a:t> Quinto nivel</a:t>
            </a:r>
          </a:p>
        </p:txBody>
      </p:sp>
      <p:sp>
        <p:nvSpPr>
          <p:cNvPr id="482" name="PlaceHolder 5"/>
          <p:cNvSpPr>
            <a:spLocks noGrp="1"/>
          </p:cNvSpPr>
          <p:nvPr>
            <p:ph type="sldNum"/>
          </p:nvPr>
        </p:nvSpPr>
        <p:spPr>
          <a:xfrm>
            <a:off x="6937200" y="2852640"/>
            <a:ext cx="2194200" cy="1048320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A374253C-B609-4779-98F5-E6BBEEB1100F}" type="slidenum">
              <a:rPr lang="es-ES" sz="10300" b="0" strike="noStrike" spc="-1">
                <a:solidFill>
                  <a:srgbClr val="C00000"/>
                </a:solidFill>
                <a:latin typeface="Calibri Light"/>
              </a:rPr>
              <a:t>‹#›</a:t>
            </a:fld>
            <a:endParaRPr lang="es-ES" sz="103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  <p:sldLayoutId id="2147483803" r:id="rId12"/>
  </p:sldLayoutIdLst>
  <p:txStyles>
    <p:titleStyle/>
    <p:bodyStyle/>
    <p:otherStyle/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Line 1"/>
          <p:cNvSpPr/>
          <p:nvPr/>
        </p:nvSpPr>
        <p:spPr>
          <a:xfrm>
            <a:off x="467280" y="1772640"/>
            <a:ext cx="8079840" cy="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20" name="Imagen 4"/>
          <p:cNvPicPr/>
          <p:nvPr/>
        </p:nvPicPr>
        <p:blipFill>
          <a:blip r:embed="rId14"/>
          <a:stretch/>
        </p:blipFill>
        <p:spPr>
          <a:xfrm>
            <a:off x="8033760" y="5612040"/>
            <a:ext cx="907560" cy="1186920"/>
          </a:xfrm>
          <a:prstGeom prst="rect">
            <a:avLst/>
          </a:prstGeom>
          <a:ln>
            <a:noFill/>
          </a:ln>
        </p:spPr>
      </p:pic>
      <p:pic>
        <p:nvPicPr>
          <p:cNvPr id="521" name="Imagen 4"/>
          <p:cNvPicPr/>
          <p:nvPr/>
        </p:nvPicPr>
        <p:blipFill>
          <a:blip r:embed="rId14"/>
          <a:stretch/>
        </p:blipFill>
        <p:spPr>
          <a:xfrm>
            <a:off x="8033760" y="5612040"/>
            <a:ext cx="907560" cy="1186920"/>
          </a:xfrm>
          <a:prstGeom prst="rect">
            <a:avLst/>
          </a:prstGeom>
          <a:ln>
            <a:noFill/>
          </a:ln>
        </p:spPr>
      </p:pic>
      <p:sp>
        <p:nvSpPr>
          <p:cNvPr id="522" name="PlaceHolder 2"/>
          <p:cNvSpPr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>
              <a:lnSpc>
                <a:spcPct val="85000"/>
              </a:lnSpc>
            </a:pPr>
            <a:r>
              <a:rPr lang="es-ES" sz="3000" b="0" strike="noStrike" spc="-120">
                <a:solidFill>
                  <a:srgbClr val="002060"/>
                </a:solidFill>
                <a:latin typeface="Calibri Light"/>
              </a:rPr>
              <a:t>Haga clic para modificar el estilo de título del patrón</a:t>
            </a:r>
            <a:endParaRPr lang="es-ES" sz="3000" b="0" strike="noStrike" spc="-1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523" name="PlaceHolder 3"/>
          <p:cNvSpPr>
            <a:spLocks noGrp="1"/>
          </p:cNvSpPr>
          <p:nvPr>
            <p:ph type="body"/>
          </p:nvPr>
        </p:nvSpPr>
        <p:spPr>
          <a:xfrm>
            <a:off x="507600" y="1998000"/>
            <a:ext cx="3497400" cy="3767040"/>
          </a:xfrm>
          <a:prstGeom prst="rect">
            <a:avLst/>
          </a:prstGeom>
        </p:spPr>
        <p:txBody>
          <a:bodyPr>
            <a:noAutofit/>
          </a:bodyPr>
          <a:lstStyle/>
          <a:p>
            <a:pPr marL="68760" indent="-68400">
              <a:lnSpc>
                <a:spcPct val="85000"/>
              </a:lnSpc>
              <a:spcBef>
                <a:spcPts val="1301"/>
              </a:spcBef>
              <a:buClr>
                <a:srgbClr val="C00000"/>
              </a:buClr>
              <a:buFont typeface="Arial"/>
              <a:buChar char="»"/>
            </a:pPr>
            <a:r>
              <a:rPr lang="es-ES" sz="1800" b="0" strike="noStrike" spc="-1">
                <a:solidFill>
                  <a:srgbClr val="262626"/>
                </a:solidFill>
                <a:latin typeface="Calibri Light"/>
              </a:rPr>
              <a:t> Haga clic para modificar el estilo de texto del patrón</a:t>
            </a:r>
          </a:p>
          <a:p>
            <a:pPr marL="260640" lvl="1" indent="-256680">
              <a:lnSpc>
                <a:spcPct val="85000"/>
              </a:lnSpc>
              <a:spcBef>
                <a:spcPts val="601"/>
              </a:spcBef>
              <a:buClr>
                <a:srgbClr val="C00000"/>
              </a:buClr>
              <a:buFont typeface="Arial"/>
              <a:buChar char=" "/>
            </a:pPr>
            <a:r>
              <a:rPr lang="es-ES" sz="1500" b="0" strike="noStrike" spc="-1">
                <a:solidFill>
                  <a:srgbClr val="262626"/>
                </a:solidFill>
                <a:latin typeface="Calibri Light"/>
              </a:rPr>
              <a:t> Segundo nivel</a:t>
            </a:r>
            <a:endParaRPr lang="es-ES" sz="1500" b="0" i="1" strike="noStrike" spc="-1">
              <a:solidFill>
                <a:srgbClr val="262626"/>
              </a:solidFill>
              <a:latin typeface="Calibri Light"/>
            </a:endParaRPr>
          </a:p>
          <a:p>
            <a:pPr marL="411480" lvl="2" indent="-411120">
              <a:lnSpc>
                <a:spcPct val="85000"/>
              </a:lnSpc>
              <a:spcBef>
                <a:spcPts val="601"/>
              </a:spcBef>
              <a:buClr>
                <a:srgbClr val="C00000"/>
              </a:buClr>
              <a:buFont typeface="Arial"/>
              <a:buChar char=" "/>
            </a:pPr>
            <a:r>
              <a:rPr lang="es-ES" sz="1350" b="0" i="1" strike="noStrike" spc="-1">
                <a:solidFill>
                  <a:srgbClr val="262626"/>
                </a:solidFill>
                <a:latin typeface="Calibri Light"/>
              </a:rPr>
              <a:t> Tercer nivel</a:t>
            </a:r>
            <a:endParaRPr lang="es-ES" sz="1350" b="0" strike="noStrike" spc="-1">
              <a:solidFill>
                <a:srgbClr val="262626"/>
              </a:solidFill>
              <a:latin typeface="Calibri Light"/>
            </a:endParaRPr>
          </a:p>
          <a:p>
            <a:pPr marL="617400" lvl="3" indent="-617040">
              <a:lnSpc>
                <a:spcPct val="85000"/>
              </a:lnSpc>
              <a:spcBef>
                <a:spcPts val="601"/>
              </a:spcBef>
              <a:buClr>
                <a:srgbClr val="C00000"/>
              </a:buClr>
              <a:buFont typeface="Arial"/>
              <a:buChar char=" "/>
            </a:pPr>
            <a:r>
              <a:rPr lang="es-ES" sz="1200" b="0" strike="noStrike" spc="-1">
                <a:solidFill>
                  <a:srgbClr val="262626"/>
                </a:solidFill>
                <a:latin typeface="Calibri Light"/>
              </a:rPr>
              <a:t> Cuarto nivel</a:t>
            </a:r>
          </a:p>
          <a:p>
            <a:pPr marL="822960" lvl="4" indent="-822600">
              <a:lnSpc>
                <a:spcPct val="85000"/>
              </a:lnSpc>
              <a:spcBef>
                <a:spcPts val="601"/>
              </a:spcBef>
              <a:buClr>
                <a:srgbClr val="C00000"/>
              </a:buClr>
              <a:buFont typeface="Arial"/>
              <a:buChar char=" "/>
            </a:pPr>
            <a:r>
              <a:rPr lang="es-ES" sz="1200" b="0" strike="noStrike" spc="-1">
                <a:solidFill>
                  <a:srgbClr val="262626"/>
                </a:solidFill>
                <a:latin typeface="Calibri Light"/>
              </a:rPr>
              <a:t> Quinto nivel</a:t>
            </a:r>
          </a:p>
        </p:txBody>
      </p:sp>
      <p:sp>
        <p:nvSpPr>
          <p:cNvPr id="524" name="PlaceHolder 4"/>
          <p:cNvSpPr>
            <a:spLocks noGrp="1"/>
          </p:cNvSpPr>
          <p:nvPr>
            <p:ph type="body"/>
          </p:nvPr>
        </p:nvSpPr>
        <p:spPr>
          <a:xfrm>
            <a:off x="4508640" y="1998000"/>
            <a:ext cx="3497400" cy="3767040"/>
          </a:xfrm>
          <a:prstGeom prst="rect">
            <a:avLst/>
          </a:prstGeom>
        </p:spPr>
        <p:txBody>
          <a:bodyPr>
            <a:noAutofit/>
          </a:bodyPr>
          <a:lstStyle/>
          <a:p>
            <a:pPr marL="68760" indent="-68400">
              <a:lnSpc>
                <a:spcPct val="85000"/>
              </a:lnSpc>
              <a:spcBef>
                <a:spcPts val="1301"/>
              </a:spcBef>
              <a:buClr>
                <a:srgbClr val="C00000"/>
              </a:buClr>
              <a:buFont typeface="Arial"/>
              <a:buChar char="»"/>
            </a:pPr>
            <a:r>
              <a:rPr lang="es-ES" sz="1800" b="0" strike="noStrike" spc="-1">
                <a:solidFill>
                  <a:srgbClr val="262626"/>
                </a:solidFill>
                <a:latin typeface="Calibri Light"/>
              </a:rPr>
              <a:t> Haga clic para modificar el estilo de texto del patrón</a:t>
            </a:r>
          </a:p>
          <a:p>
            <a:pPr marL="260640" lvl="1" indent="-256680">
              <a:lnSpc>
                <a:spcPct val="85000"/>
              </a:lnSpc>
              <a:spcBef>
                <a:spcPts val="601"/>
              </a:spcBef>
              <a:buClr>
                <a:srgbClr val="C00000"/>
              </a:buClr>
              <a:buFont typeface="Arial"/>
              <a:buChar char=" "/>
            </a:pPr>
            <a:r>
              <a:rPr lang="es-ES" sz="1500" b="0" strike="noStrike" spc="-1">
                <a:solidFill>
                  <a:srgbClr val="262626"/>
                </a:solidFill>
                <a:latin typeface="Calibri Light"/>
              </a:rPr>
              <a:t> Segundo nivel</a:t>
            </a:r>
            <a:endParaRPr lang="es-ES" sz="1500" b="0" i="1" strike="noStrike" spc="-1">
              <a:solidFill>
                <a:srgbClr val="262626"/>
              </a:solidFill>
              <a:latin typeface="Calibri Light"/>
            </a:endParaRPr>
          </a:p>
          <a:p>
            <a:pPr marL="411480" lvl="2" indent="-411120">
              <a:lnSpc>
                <a:spcPct val="85000"/>
              </a:lnSpc>
              <a:spcBef>
                <a:spcPts val="601"/>
              </a:spcBef>
              <a:buClr>
                <a:srgbClr val="C00000"/>
              </a:buClr>
              <a:buFont typeface="Arial"/>
              <a:buChar char=" "/>
            </a:pPr>
            <a:r>
              <a:rPr lang="es-ES" sz="1350" b="0" i="1" strike="noStrike" spc="-1">
                <a:solidFill>
                  <a:srgbClr val="262626"/>
                </a:solidFill>
                <a:latin typeface="Calibri Light"/>
              </a:rPr>
              <a:t> Tercer nivel</a:t>
            </a:r>
            <a:endParaRPr lang="es-ES" sz="1350" b="0" strike="noStrike" spc="-1">
              <a:solidFill>
                <a:srgbClr val="262626"/>
              </a:solidFill>
              <a:latin typeface="Calibri Light"/>
            </a:endParaRPr>
          </a:p>
          <a:p>
            <a:pPr marL="617400" lvl="3" indent="-617040">
              <a:lnSpc>
                <a:spcPct val="85000"/>
              </a:lnSpc>
              <a:spcBef>
                <a:spcPts val="601"/>
              </a:spcBef>
              <a:buClr>
                <a:srgbClr val="C00000"/>
              </a:buClr>
              <a:buFont typeface="Arial"/>
              <a:buChar char=" "/>
            </a:pPr>
            <a:r>
              <a:rPr lang="es-ES" sz="1200" b="0" strike="noStrike" spc="-1">
                <a:solidFill>
                  <a:srgbClr val="262626"/>
                </a:solidFill>
                <a:latin typeface="Calibri Light"/>
              </a:rPr>
              <a:t> Cuarto nivel</a:t>
            </a:r>
          </a:p>
          <a:p>
            <a:pPr marL="822960" lvl="4" indent="-822600">
              <a:lnSpc>
                <a:spcPct val="85000"/>
              </a:lnSpc>
              <a:spcBef>
                <a:spcPts val="601"/>
              </a:spcBef>
              <a:buClr>
                <a:srgbClr val="C00000"/>
              </a:buClr>
              <a:buFont typeface="Arial"/>
              <a:buChar char=" "/>
            </a:pPr>
            <a:r>
              <a:rPr lang="es-ES" sz="1200" b="0" strike="noStrike" spc="-1">
                <a:solidFill>
                  <a:srgbClr val="262626"/>
                </a:solidFill>
                <a:latin typeface="Calibri Light"/>
              </a:rPr>
              <a:t> Quinto nivel</a:t>
            </a:r>
          </a:p>
        </p:txBody>
      </p:sp>
      <p:sp>
        <p:nvSpPr>
          <p:cNvPr id="525" name="PlaceHolder 5"/>
          <p:cNvSpPr>
            <a:spLocks noGrp="1"/>
          </p:cNvSpPr>
          <p:nvPr>
            <p:ph type="sldNum"/>
          </p:nvPr>
        </p:nvSpPr>
        <p:spPr>
          <a:xfrm>
            <a:off x="6937200" y="2852640"/>
            <a:ext cx="2194200" cy="1048320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2217EE92-4561-4C94-8868-958A95EB3F5E}" type="slidenum">
              <a:rPr lang="es-ES" sz="10300" b="0" strike="noStrike" spc="-1">
                <a:solidFill>
                  <a:srgbClr val="C00000"/>
                </a:solidFill>
                <a:latin typeface="Calibri Light"/>
              </a:rPr>
              <a:t>‹#›</a:t>
            </a:fld>
            <a:endParaRPr lang="es-ES" sz="103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</p:sldLayoutIdLst>
  <p:txStyles>
    <p:titleStyle/>
    <p:bodyStyle/>
    <p:otherStyle/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Line 1"/>
          <p:cNvSpPr/>
          <p:nvPr/>
        </p:nvSpPr>
        <p:spPr>
          <a:xfrm>
            <a:off x="467280" y="1772640"/>
            <a:ext cx="8079840" cy="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63" name="Imagen 4"/>
          <p:cNvPicPr/>
          <p:nvPr/>
        </p:nvPicPr>
        <p:blipFill>
          <a:blip r:embed="rId14"/>
          <a:stretch/>
        </p:blipFill>
        <p:spPr>
          <a:xfrm>
            <a:off x="8033760" y="5612040"/>
            <a:ext cx="907560" cy="1186920"/>
          </a:xfrm>
          <a:prstGeom prst="rect">
            <a:avLst/>
          </a:prstGeom>
          <a:ln>
            <a:noFill/>
          </a:ln>
        </p:spPr>
      </p:pic>
      <p:pic>
        <p:nvPicPr>
          <p:cNvPr id="564" name="Imagen 4"/>
          <p:cNvPicPr/>
          <p:nvPr/>
        </p:nvPicPr>
        <p:blipFill>
          <a:blip r:embed="rId14"/>
          <a:stretch/>
        </p:blipFill>
        <p:spPr>
          <a:xfrm>
            <a:off x="8033760" y="5612040"/>
            <a:ext cx="907560" cy="1186920"/>
          </a:xfrm>
          <a:prstGeom prst="rect">
            <a:avLst/>
          </a:prstGeom>
          <a:ln>
            <a:noFill/>
          </a:ln>
        </p:spPr>
      </p:pic>
      <p:sp>
        <p:nvSpPr>
          <p:cNvPr id="565" name="PlaceHolder 2"/>
          <p:cNvSpPr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>
              <a:lnSpc>
                <a:spcPct val="85000"/>
              </a:lnSpc>
            </a:pPr>
            <a:r>
              <a:rPr lang="es-ES" sz="3000" b="0" strike="noStrike" spc="-120">
                <a:solidFill>
                  <a:srgbClr val="002060"/>
                </a:solidFill>
                <a:latin typeface="Calibri Light"/>
              </a:rPr>
              <a:t>Haga clic para modificar el estilo de título del patrón</a:t>
            </a:r>
            <a:endParaRPr lang="es-ES" sz="3000" b="0" strike="noStrike" spc="-1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566" name="PlaceHolder 3"/>
          <p:cNvSpPr>
            <a:spLocks noGrp="1"/>
          </p:cNvSpPr>
          <p:nvPr>
            <p:ph type="body"/>
          </p:nvPr>
        </p:nvSpPr>
        <p:spPr>
          <a:xfrm>
            <a:off x="507600" y="1998000"/>
            <a:ext cx="3497400" cy="3767040"/>
          </a:xfrm>
          <a:prstGeom prst="rect">
            <a:avLst/>
          </a:prstGeom>
        </p:spPr>
        <p:txBody>
          <a:bodyPr>
            <a:noAutofit/>
          </a:bodyPr>
          <a:lstStyle/>
          <a:p>
            <a:pPr marL="68760" indent="-68400">
              <a:lnSpc>
                <a:spcPct val="85000"/>
              </a:lnSpc>
              <a:spcBef>
                <a:spcPts val="1301"/>
              </a:spcBef>
              <a:buClr>
                <a:srgbClr val="C00000"/>
              </a:buClr>
              <a:buFont typeface="Arial"/>
              <a:buChar char="»"/>
            </a:pPr>
            <a:r>
              <a:rPr lang="es-ES" sz="1800" b="0" strike="noStrike" spc="-1">
                <a:solidFill>
                  <a:srgbClr val="262626"/>
                </a:solidFill>
                <a:latin typeface="Calibri Light"/>
              </a:rPr>
              <a:t> Haga clic para modificar el estilo de texto del patrón</a:t>
            </a:r>
          </a:p>
          <a:p>
            <a:pPr marL="260640" lvl="1" indent="-256680">
              <a:lnSpc>
                <a:spcPct val="85000"/>
              </a:lnSpc>
              <a:spcBef>
                <a:spcPts val="601"/>
              </a:spcBef>
              <a:buClr>
                <a:srgbClr val="C00000"/>
              </a:buClr>
              <a:buFont typeface="Arial"/>
              <a:buChar char=" "/>
            </a:pPr>
            <a:r>
              <a:rPr lang="es-ES" sz="1500" b="0" strike="noStrike" spc="-1">
                <a:solidFill>
                  <a:srgbClr val="262626"/>
                </a:solidFill>
                <a:latin typeface="Calibri Light"/>
              </a:rPr>
              <a:t> Segundo nivel</a:t>
            </a:r>
            <a:endParaRPr lang="es-ES" sz="1500" b="0" i="1" strike="noStrike" spc="-1">
              <a:solidFill>
                <a:srgbClr val="262626"/>
              </a:solidFill>
              <a:latin typeface="Calibri Light"/>
            </a:endParaRPr>
          </a:p>
          <a:p>
            <a:pPr marL="411480" lvl="2" indent="-411120">
              <a:lnSpc>
                <a:spcPct val="85000"/>
              </a:lnSpc>
              <a:spcBef>
                <a:spcPts val="601"/>
              </a:spcBef>
              <a:buClr>
                <a:srgbClr val="C00000"/>
              </a:buClr>
              <a:buFont typeface="Arial"/>
              <a:buChar char=" "/>
            </a:pPr>
            <a:r>
              <a:rPr lang="es-ES" sz="1350" b="0" i="1" strike="noStrike" spc="-1">
                <a:solidFill>
                  <a:srgbClr val="262626"/>
                </a:solidFill>
                <a:latin typeface="Calibri Light"/>
              </a:rPr>
              <a:t> Tercer nivel</a:t>
            </a:r>
            <a:endParaRPr lang="es-ES" sz="1350" b="0" strike="noStrike" spc="-1">
              <a:solidFill>
                <a:srgbClr val="262626"/>
              </a:solidFill>
              <a:latin typeface="Calibri Light"/>
            </a:endParaRPr>
          </a:p>
          <a:p>
            <a:pPr marL="617400" lvl="3" indent="-617040">
              <a:lnSpc>
                <a:spcPct val="85000"/>
              </a:lnSpc>
              <a:spcBef>
                <a:spcPts val="601"/>
              </a:spcBef>
              <a:buClr>
                <a:srgbClr val="C00000"/>
              </a:buClr>
              <a:buFont typeface="Arial"/>
              <a:buChar char=" "/>
            </a:pPr>
            <a:r>
              <a:rPr lang="es-ES" sz="1200" b="0" strike="noStrike" spc="-1">
                <a:solidFill>
                  <a:srgbClr val="262626"/>
                </a:solidFill>
                <a:latin typeface="Calibri Light"/>
              </a:rPr>
              <a:t> Cuarto nivel</a:t>
            </a:r>
          </a:p>
          <a:p>
            <a:pPr marL="822960" lvl="4" indent="-822600">
              <a:lnSpc>
                <a:spcPct val="85000"/>
              </a:lnSpc>
              <a:spcBef>
                <a:spcPts val="601"/>
              </a:spcBef>
              <a:buClr>
                <a:srgbClr val="C00000"/>
              </a:buClr>
              <a:buFont typeface="Arial"/>
              <a:buChar char=" "/>
            </a:pPr>
            <a:r>
              <a:rPr lang="es-ES" sz="1200" b="0" strike="noStrike" spc="-1">
                <a:solidFill>
                  <a:srgbClr val="262626"/>
                </a:solidFill>
                <a:latin typeface="Calibri Light"/>
              </a:rPr>
              <a:t> Quinto nivel</a:t>
            </a:r>
          </a:p>
        </p:txBody>
      </p:sp>
      <p:sp>
        <p:nvSpPr>
          <p:cNvPr id="567" name="PlaceHolder 4"/>
          <p:cNvSpPr>
            <a:spLocks noGrp="1"/>
          </p:cNvSpPr>
          <p:nvPr>
            <p:ph type="body"/>
          </p:nvPr>
        </p:nvSpPr>
        <p:spPr>
          <a:xfrm>
            <a:off x="4508640" y="1998000"/>
            <a:ext cx="3497400" cy="3767040"/>
          </a:xfrm>
          <a:prstGeom prst="rect">
            <a:avLst/>
          </a:prstGeom>
        </p:spPr>
        <p:txBody>
          <a:bodyPr>
            <a:noAutofit/>
          </a:bodyPr>
          <a:lstStyle/>
          <a:p>
            <a:pPr marL="68760" indent="-68400">
              <a:lnSpc>
                <a:spcPct val="85000"/>
              </a:lnSpc>
              <a:spcBef>
                <a:spcPts val="1301"/>
              </a:spcBef>
              <a:buClr>
                <a:srgbClr val="C00000"/>
              </a:buClr>
              <a:buFont typeface="Arial"/>
              <a:buChar char="»"/>
            </a:pPr>
            <a:r>
              <a:rPr lang="es-ES" sz="1800" b="0" strike="noStrike" spc="-1">
                <a:solidFill>
                  <a:srgbClr val="262626"/>
                </a:solidFill>
                <a:latin typeface="Calibri Light"/>
              </a:rPr>
              <a:t> Haga clic para modificar el estilo de texto del patrón</a:t>
            </a:r>
          </a:p>
          <a:p>
            <a:pPr marL="260640" lvl="1" indent="-256680">
              <a:lnSpc>
                <a:spcPct val="85000"/>
              </a:lnSpc>
              <a:spcBef>
                <a:spcPts val="601"/>
              </a:spcBef>
              <a:buClr>
                <a:srgbClr val="C00000"/>
              </a:buClr>
              <a:buFont typeface="Arial"/>
              <a:buChar char=" "/>
            </a:pPr>
            <a:r>
              <a:rPr lang="es-ES" sz="1500" b="0" strike="noStrike" spc="-1">
                <a:solidFill>
                  <a:srgbClr val="262626"/>
                </a:solidFill>
                <a:latin typeface="Calibri Light"/>
              </a:rPr>
              <a:t> Segundo nivel</a:t>
            </a:r>
            <a:endParaRPr lang="es-ES" sz="1500" b="0" i="1" strike="noStrike" spc="-1">
              <a:solidFill>
                <a:srgbClr val="262626"/>
              </a:solidFill>
              <a:latin typeface="Calibri Light"/>
            </a:endParaRPr>
          </a:p>
          <a:p>
            <a:pPr marL="411480" lvl="2" indent="-411120">
              <a:lnSpc>
                <a:spcPct val="85000"/>
              </a:lnSpc>
              <a:spcBef>
                <a:spcPts val="601"/>
              </a:spcBef>
              <a:buClr>
                <a:srgbClr val="C00000"/>
              </a:buClr>
              <a:buFont typeface="Arial"/>
              <a:buChar char=" "/>
            </a:pPr>
            <a:r>
              <a:rPr lang="es-ES" sz="1350" b="0" i="1" strike="noStrike" spc="-1">
                <a:solidFill>
                  <a:srgbClr val="262626"/>
                </a:solidFill>
                <a:latin typeface="Calibri Light"/>
              </a:rPr>
              <a:t> Tercer nivel</a:t>
            </a:r>
            <a:endParaRPr lang="es-ES" sz="1350" b="0" strike="noStrike" spc="-1">
              <a:solidFill>
                <a:srgbClr val="262626"/>
              </a:solidFill>
              <a:latin typeface="Calibri Light"/>
            </a:endParaRPr>
          </a:p>
          <a:p>
            <a:pPr marL="617400" lvl="3" indent="-617040">
              <a:lnSpc>
                <a:spcPct val="85000"/>
              </a:lnSpc>
              <a:spcBef>
                <a:spcPts val="601"/>
              </a:spcBef>
              <a:buClr>
                <a:srgbClr val="C00000"/>
              </a:buClr>
              <a:buFont typeface="Arial"/>
              <a:buChar char=" "/>
            </a:pPr>
            <a:r>
              <a:rPr lang="es-ES" sz="1200" b="0" strike="noStrike" spc="-1">
                <a:solidFill>
                  <a:srgbClr val="262626"/>
                </a:solidFill>
                <a:latin typeface="Calibri Light"/>
              </a:rPr>
              <a:t> Cuarto nivel</a:t>
            </a:r>
          </a:p>
          <a:p>
            <a:pPr marL="822960" lvl="4" indent="-822600">
              <a:lnSpc>
                <a:spcPct val="85000"/>
              </a:lnSpc>
              <a:spcBef>
                <a:spcPts val="601"/>
              </a:spcBef>
              <a:buClr>
                <a:srgbClr val="C00000"/>
              </a:buClr>
              <a:buFont typeface="Arial"/>
              <a:buChar char=" "/>
            </a:pPr>
            <a:r>
              <a:rPr lang="es-ES" sz="1200" b="0" strike="noStrike" spc="-1">
                <a:solidFill>
                  <a:srgbClr val="262626"/>
                </a:solidFill>
                <a:latin typeface="Calibri Light"/>
              </a:rPr>
              <a:t> Quinto nivel</a:t>
            </a:r>
          </a:p>
        </p:txBody>
      </p:sp>
      <p:sp>
        <p:nvSpPr>
          <p:cNvPr id="568" name="PlaceHolder 5"/>
          <p:cNvSpPr>
            <a:spLocks noGrp="1"/>
          </p:cNvSpPr>
          <p:nvPr>
            <p:ph type="sldNum"/>
          </p:nvPr>
        </p:nvSpPr>
        <p:spPr>
          <a:xfrm>
            <a:off x="6937200" y="2852640"/>
            <a:ext cx="2194200" cy="1048320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5C020C34-CFBF-4E51-8DB3-DD82B11E2AD3}" type="slidenum">
              <a:rPr lang="es-ES" sz="10300" b="0" strike="noStrike" spc="-1">
                <a:solidFill>
                  <a:srgbClr val="C00000"/>
                </a:solidFill>
                <a:latin typeface="Calibri Light"/>
              </a:rPr>
              <a:t>‹#›</a:t>
            </a:fld>
            <a:endParaRPr lang="es-ES" sz="103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  <p:sldLayoutId id="2147483819" r:id="rId2"/>
    <p:sldLayoutId id="2147483820" r:id="rId3"/>
    <p:sldLayoutId id="2147483821" r:id="rId4"/>
    <p:sldLayoutId id="2147483822" r:id="rId5"/>
    <p:sldLayoutId id="2147483823" r:id="rId6"/>
    <p:sldLayoutId id="2147483824" r:id="rId7"/>
    <p:sldLayoutId id="2147483825" r:id="rId8"/>
    <p:sldLayoutId id="2147483826" r:id="rId9"/>
    <p:sldLayoutId id="2147483827" r:id="rId10"/>
    <p:sldLayoutId id="2147483828" r:id="rId11"/>
    <p:sldLayoutId id="2147483829" r:id="rId12"/>
  </p:sldLayoutIdLst>
  <p:txStyles>
    <p:titleStyle/>
    <p:bodyStyle/>
    <p:otherStyle/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Line 1"/>
          <p:cNvSpPr/>
          <p:nvPr/>
        </p:nvSpPr>
        <p:spPr>
          <a:xfrm>
            <a:off x="467280" y="1772640"/>
            <a:ext cx="8079840" cy="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649" name="Imagen 4"/>
          <p:cNvPicPr/>
          <p:nvPr/>
        </p:nvPicPr>
        <p:blipFill>
          <a:blip r:embed="rId14"/>
          <a:stretch/>
        </p:blipFill>
        <p:spPr>
          <a:xfrm>
            <a:off x="8033760" y="5612040"/>
            <a:ext cx="907560" cy="1186920"/>
          </a:xfrm>
          <a:prstGeom prst="rect">
            <a:avLst/>
          </a:prstGeom>
          <a:ln>
            <a:noFill/>
          </a:ln>
        </p:spPr>
      </p:pic>
      <p:pic>
        <p:nvPicPr>
          <p:cNvPr id="650" name="Imagen 4"/>
          <p:cNvPicPr/>
          <p:nvPr/>
        </p:nvPicPr>
        <p:blipFill>
          <a:blip r:embed="rId14"/>
          <a:stretch/>
        </p:blipFill>
        <p:spPr>
          <a:xfrm>
            <a:off x="8033760" y="5612040"/>
            <a:ext cx="907560" cy="1186920"/>
          </a:xfrm>
          <a:prstGeom prst="rect">
            <a:avLst/>
          </a:prstGeom>
          <a:ln>
            <a:noFill/>
          </a:ln>
        </p:spPr>
      </p:pic>
      <p:sp>
        <p:nvSpPr>
          <p:cNvPr id="651" name="PlaceHolder 2"/>
          <p:cNvSpPr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>
              <a:lnSpc>
                <a:spcPct val="85000"/>
              </a:lnSpc>
            </a:pPr>
            <a:r>
              <a:rPr lang="es-ES" sz="3000" b="0" strike="noStrike" spc="-120">
                <a:solidFill>
                  <a:srgbClr val="002060"/>
                </a:solidFill>
                <a:latin typeface="Calibri Light"/>
              </a:rPr>
              <a:t>Haga clic para modificar el estilo de título del patrón</a:t>
            </a:r>
            <a:endParaRPr lang="es-ES" sz="3000" b="0" strike="noStrike" spc="-1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652" name="PlaceHolder 3"/>
          <p:cNvSpPr>
            <a:spLocks noGrp="1"/>
          </p:cNvSpPr>
          <p:nvPr>
            <p:ph type="body"/>
          </p:nvPr>
        </p:nvSpPr>
        <p:spPr>
          <a:xfrm>
            <a:off x="507600" y="1998000"/>
            <a:ext cx="3497400" cy="3767040"/>
          </a:xfrm>
          <a:prstGeom prst="rect">
            <a:avLst/>
          </a:prstGeom>
        </p:spPr>
        <p:txBody>
          <a:bodyPr>
            <a:noAutofit/>
          </a:bodyPr>
          <a:lstStyle/>
          <a:p>
            <a:pPr marL="68760" indent="-68400">
              <a:lnSpc>
                <a:spcPct val="85000"/>
              </a:lnSpc>
              <a:spcBef>
                <a:spcPts val="1301"/>
              </a:spcBef>
              <a:buClr>
                <a:srgbClr val="C00000"/>
              </a:buClr>
              <a:buFont typeface="Arial"/>
              <a:buChar char="»"/>
            </a:pPr>
            <a:r>
              <a:rPr lang="es-ES" sz="1800" b="0" strike="noStrike" spc="-1">
                <a:solidFill>
                  <a:srgbClr val="262626"/>
                </a:solidFill>
                <a:latin typeface="Calibri Light"/>
              </a:rPr>
              <a:t> Haga clic para modificar el estilo de texto del patrón</a:t>
            </a:r>
          </a:p>
          <a:p>
            <a:pPr marL="260640" lvl="1" indent="-256680">
              <a:lnSpc>
                <a:spcPct val="85000"/>
              </a:lnSpc>
              <a:spcBef>
                <a:spcPts val="601"/>
              </a:spcBef>
              <a:buClr>
                <a:srgbClr val="C00000"/>
              </a:buClr>
              <a:buFont typeface="Arial"/>
              <a:buChar char=" "/>
            </a:pPr>
            <a:r>
              <a:rPr lang="es-ES" sz="1500" b="0" strike="noStrike" spc="-1">
                <a:solidFill>
                  <a:srgbClr val="262626"/>
                </a:solidFill>
                <a:latin typeface="Calibri Light"/>
              </a:rPr>
              <a:t> Segundo nivel</a:t>
            </a:r>
            <a:endParaRPr lang="es-ES" sz="1500" b="0" i="1" strike="noStrike" spc="-1">
              <a:solidFill>
                <a:srgbClr val="262626"/>
              </a:solidFill>
              <a:latin typeface="Calibri Light"/>
            </a:endParaRPr>
          </a:p>
          <a:p>
            <a:pPr marL="411480" lvl="2" indent="-411120">
              <a:lnSpc>
                <a:spcPct val="85000"/>
              </a:lnSpc>
              <a:spcBef>
                <a:spcPts val="601"/>
              </a:spcBef>
              <a:buClr>
                <a:srgbClr val="C00000"/>
              </a:buClr>
              <a:buFont typeface="Arial"/>
              <a:buChar char=" "/>
            </a:pPr>
            <a:r>
              <a:rPr lang="es-ES" sz="1350" b="0" i="1" strike="noStrike" spc="-1">
                <a:solidFill>
                  <a:srgbClr val="262626"/>
                </a:solidFill>
                <a:latin typeface="Calibri Light"/>
              </a:rPr>
              <a:t> Tercer nivel</a:t>
            </a:r>
            <a:endParaRPr lang="es-ES" sz="1350" b="0" strike="noStrike" spc="-1">
              <a:solidFill>
                <a:srgbClr val="262626"/>
              </a:solidFill>
              <a:latin typeface="Calibri Light"/>
            </a:endParaRPr>
          </a:p>
          <a:p>
            <a:pPr marL="617400" lvl="3" indent="-617040">
              <a:lnSpc>
                <a:spcPct val="85000"/>
              </a:lnSpc>
              <a:spcBef>
                <a:spcPts val="601"/>
              </a:spcBef>
              <a:buClr>
                <a:srgbClr val="C00000"/>
              </a:buClr>
              <a:buFont typeface="Arial"/>
              <a:buChar char=" "/>
            </a:pPr>
            <a:r>
              <a:rPr lang="es-ES" sz="1200" b="0" strike="noStrike" spc="-1">
                <a:solidFill>
                  <a:srgbClr val="262626"/>
                </a:solidFill>
                <a:latin typeface="Calibri Light"/>
              </a:rPr>
              <a:t> Cuarto nivel</a:t>
            </a:r>
          </a:p>
          <a:p>
            <a:pPr marL="822960" lvl="4" indent="-822600">
              <a:lnSpc>
                <a:spcPct val="85000"/>
              </a:lnSpc>
              <a:spcBef>
                <a:spcPts val="601"/>
              </a:spcBef>
              <a:buClr>
                <a:srgbClr val="C00000"/>
              </a:buClr>
              <a:buFont typeface="Arial"/>
              <a:buChar char=" "/>
            </a:pPr>
            <a:r>
              <a:rPr lang="es-ES" sz="1200" b="0" strike="noStrike" spc="-1">
                <a:solidFill>
                  <a:srgbClr val="262626"/>
                </a:solidFill>
                <a:latin typeface="Calibri Light"/>
              </a:rPr>
              <a:t> Quinto nivel</a:t>
            </a:r>
          </a:p>
        </p:txBody>
      </p:sp>
      <p:sp>
        <p:nvSpPr>
          <p:cNvPr id="653" name="PlaceHolder 4"/>
          <p:cNvSpPr>
            <a:spLocks noGrp="1"/>
          </p:cNvSpPr>
          <p:nvPr>
            <p:ph type="body"/>
          </p:nvPr>
        </p:nvSpPr>
        <p:spPr>
          <a:xfrm>
            <a:off x="4508640" y="1998000"/>
            <a:ext cx="3497400" cy="3767040"/>
          </a:xfrm>
          <a:prstGeom prst="rect">
            <a:avLst/>
          </a:prstGeom>
        </p:spPr>
        <p:txBody>
          <a:bodyPr>
            <a:noAutofit/>
          </a:bodyPr>
          <a:lstStyle/>
          <a:p>
            <a:pPr marL="68760" indent="-68400">
              <a:lnSpc>
                <a:spcPct val="85000"/>
              </a:lnSpc>
              <a:spcBef>
                <a:spcPts val="1301"/>
              </a:spcBef>
              <a:buClr>
                <a:srgbClr val="C00000"/>
              </a:buClr>
              <a:buFont typeface="Arial"/>
              <a:buChar char="»"/>
            </a:pPr>
            <a:r>
              <a:rPr lang="es-ES" sz="1800" b="0" strike="noStrike" spc="-1">
                <a:solidFill>
                  <a:srgbClr val="262626"/>
                </a:solidFill>
                <a:latin typeface="Calibri Light"/>
              </a:rPr>
              <a:t> Haga clic para modificar el estilo de texto del patrón</a:t>
            </a:r>
          </a:p>
          <a:p>
            <a:pPr marL="260640" lvl="1" indent="-256680">
              <a:lnSpc>
                <a:spcPct val="85000"/>
              </a:lnSpc>
              <a:spcBef>
                <a:spcPts val="601"/>
              </a:spcBef>
              <a:buClr>
                <a:srgbClr val="C00000"/>
              </a:buClr>
              <a:buFont typeface="Arial"/>
              <a:buChar char=" "/>
            </a:pPr>
            <a:r>
              <a:rPr lang="es-ES" sz="1500" b="0" strike="noStrike" spc="-1">
                <a:solidFill>
                  <a:srgbClr val="262626"/>
                </a:solidFill>
                <a:latin typeface="Calibri Light"/>
              </a:rPr>
              <a:t> Segundo nivel</a:t>
            </a:r>
            <a:endParaRPr lang="es-ES" sz="1500" b="0" i="1" strike="noStrike" spc="-1">
              <a:solidFill>
                <a:srgbClr val="262626"/>
              </a:solidFill>
              <a:latin typeface="Calibri Light"/>
            </a:endParaRPr>
          </a:p>
          <a:p>
            <a:pPr marL="411480" lvl="2" indent="-411120">
              <a:lnSpc>
                <a:spcPct val="85000"/>
              </a:lnSpc>
              <a:spcBef>
                <a:spcPts val="601"/>
              </a:spcBef>
              <a:buClr>
                <a:srgbClr val="C00000"/>
              </a:buClr>
              <a:buFont typeface="Arial"/>
              <a:buChar char=" "/>
            </a:pPr>
            <a:r>
              <a:rPr lang="es-ES" sz="1350" b="0" i="1" strike="noStrike" spc="-1">
                <a:solidFill>
                  <a:srgbClr val="262626"/>
                </a:solidFill>
                <a:latin typeface="Calibri Light"/>
              </a:rPr>
              <a:t> Tercer nivel</a:t>
            </a:r>
            <a:endParaRPr lang="es-ES" sz="1350" b="0" strike="noStrike" spc="-1">
              <a:solidFill>
                <a:srgbClr val="262626"/>
              </a:solidFill>
              <a:latin typeface="Calibri Light"/>
            </a:endParaRPr>
          </a:p>
          <a:p>
            <a:pPr marL="617400" lvl="3" indent="-617040">
              <a:lnSpc>
                <a:spcPct val="85000"/>
              </a:lnSpc>
              <a:spcBef>
                <a:spcPts val="601"/>
              </a:spcBef>
              <a:buClr>
                <a:srgbClr val="C00000"/>
              </a:buClr>
              <a:buFont typeface="Arial"/>
              <a:buChar char=" "/>
            </a:pPr>
            <a:r>
              <a:rPr lang="es-ES" sz="1200" b="0" strike="noStrike" spc="-1">
                <a:solidFill>
                  <a:srgbClr val="262626"/>
                </a:solidFill>
                <a:latin typeface="Calibri Light"/>
              </a:rPr>
              <a:t> Cuarto nivel</a:t>
            </a:r>
          </a:p>
          <a:p>
            <a:pPr marL="822960" lvl="4" indent="-822600">
              <a:lnSpc>
                <a:spcPct val="85000"/>
              </a:lnSpc>
              <a:spcBef>
                <a:spcPts val="601"/>
              </a:spcBef>
              <a:buClr>
                <a:srgbClr val="C00000"/>
              </a:buClr>
              <a:buFont typeface="Arial"/>
              <a:buChar char=" "/>
            </a:pPr>
            <a:r>
              <a:rPr lang="es-ES" sz="1200" b="0" strike="noStrike" spc="-1">
                <a:solidFill>
                  <a:srgbClr val="262626"/>
                </a:solidFill>
                <a:latin typeface="Calibri Light"/>
              </a:rPr>
              <a:t> Quinto nivel</a:t>
            </a:r>
          </a:p>
        </p:txBody>
      </p:sp>
      <p:sp>
        <p:nvSpPr>
          <p:cNvPr id="654" name="PlaceHolder 5"/>
          <p:cNvSpPr>
            <a:spLocks noGrp="1"/>
          </p:cNvSpPr>
          <p:nvPr>
            <p:ph type="sldNum"/>
          </p:nvPr>
        </p:nvSpPr>
        <p:spPr>
          <a:xfrm>
            <a:off x="6937200" y="2852640"/>
            <a:ext cx="2194200" cy="1048320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DED014B9-F8AE-49B6-B5B5-2CBE41AAF47D}" type="slidenum">
              <a:rPr lang="es-ES" sz="10300" b="0" strike="noStrike" spc="-1">
                <a:solidFill>
                  <a:srgbClr val="C00000"/>
                </a:solidFill>
                <a:latin typeface="Calibri Light"/>
              </a:rPr>
              <a:t>‹#›</a:t>
            </a:fld>
            <a:endParaRPr lang="es-ES" sz="103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4" r:id="rId1"/>
    <p:sldLayoutId id="2147483845" r:id="rId2"/>
    <p:sldLayoutId id="2147483846" r:id="rId3"/>
    <p:sldLayoutId id="2147483847" r:id="rId4"/>
    <p:sldLayoutId id="2147483848" r:id="rId5"/>
    <p:sldLayoutId id="2147483849" r:id="rId6"/>
    <p:sldLayoutId id="2147483850" r:id="rId7"/>
    <p:sldLayoutId id="2147483851" r:id="rId8"/>
    <p:sldLayoutId id="2147483852" r:id="rId9"/>
    <p:sldLayoutId id="2147483853" r:id="rId10"/>
    <p:sldLayoutId id="2147483854" r:id="rId11"/>
    <p:sldLayoutId id="2147483855" r:id="rId12"/>
  </p:sldLayoutIdLst>
  <p:txStyles>
    <p:titleStyle/>
    <p:bodyStyle/>
    <p:otherStyle/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Line 1"/>
          <p:cNvSpPr/>
          <p:nvPr/>
        </p:nvSpPr>
        <p:spPr>
          <a:xfrm>
            <a:off x="467280" y="1772640"/>
            <a:ext cx="8079840" cy="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735" name="Imagen 4"/>
          <p:cNvPicPr/>
          <p:nvPr/>
        </p:nvPicPr>
        <p:blipFill>
          <a:blip r:embed="rId14"/>
          <a:stretch/>
        </p:blipFill>
        <p:spPr>
          <a:xfrm>
            <a:off x="8033760" y="5612040"/>
            <a:ext cx="907560" cy="1186920"/>
          </a:xfrm>
          <a:prstGeom prst="rect">
            <a:avLst/>
          </a:prstGeom>
          <a:ln>
            <a:noFill/>
          </a:ln>
        </p:spPr>
      </p:pic>
      <p:pic>
        <p:nvPicPr>
          <p:cNvPr id="736" name="Imagen 4"/>
          <p:cNvPicPr/>
          <p:nvPr/>
        </p:nvPicPr>
        <p:blipFill>
          <a:blip r:embed="rId14"/>
          <a:stretch/>
        </p:blipFill>
        <p:spPr>
          <a:xfrm>
            <a:off x="8033760" y="5612040"/>
            <a:ext cx="907560" cy="1186920"/>
          </a:xfrm>
          <a:prstGeom prst="rect">
            <a:avLst/>
          </a:prstGeom>
          <a:ln>
            <a:noFill/>
          </a:ln>
        </p:spPr>
      </p:pic>
      <p:sp>
        <p:nvSpPr>
          <p:cNvPr id="737" name="PlaceHolder 2"/>
          <p:cNvSpPr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>
              <a:lnSpc>
                <a:spcPct val="85000"/>
              </a:lnSpc>
            </a:pPr>
            <a:r>
              <a:rPr lang="es-ES" sz="3000" b="0" strike="noStrike" spc="-120">
                <a:solidFill>
                  <a:srgbClr val="002060"/>
                </a:solidFill>
                <a:latin typeface="Calibri Light"/>
              </a:rPr>
              <a:t>Haga clic para modificar el estilo de título del patrón</a:t>
            </a:r>
            <a:endParaRPr lang="es-ES" sz="3000" b="0" strike="noStrike" spc="-1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738" name="PlaceHolder 3"/>
          <p:cNvSpPr>
            <a:spLocks noGrp="1"/>
          </p:cNvSpPr>
          <p:nvPr>
            <p:ph type="body"/>
          </p:nvPr>
        </p:nvSpPr>
        <p:spPr>
          <a:xfrm>
            <a:off x="507600" y="1998000"/>
            <a:ext cx="3497400" cy="3767040"/>
          </a:xfrm>
          <a:prstGeom prst="rect">
            <a:avLst/>
          </a:prstGeom>
        </p:spPr>
        <p:txBody>
          <a:bodyPr>
            <a:noAutofit/>
          </a:bodyPr>
          <a:lstStyle/>
          <a:p>
            <a:pPr marL="68760" indent="-68400">
              <a:lnSpc>
                <a:spcPct val="85000"/>
              </a:lnSpc>
              <a:spcBef>
                <a:spcPts val="1301"/>
              </a:spcBef>
              <a:buClr>
                <a:srgbClr val="C00000"/>
              </a:buClr>
              <a:buFont typeface="Arial"/>
              <a:buChar char="»"/>
            </a:pPr>
            <a:r>
              <a:rPr lang="es-ES" sz="1800" b="0" strike="noStrike" spc="-1">
                <a:solidFill>
                  <a:srgbClr val="262626"/>
                </a:solidFill>
                <a:latin typeface="Calibri Light"/>
              </a:rPr>
              <a:t> Haga clic para modificar el estilo de texto del patrón</a:t>
            </a:r>
          </a:p>
          <a:p>
            <a:pPr marL="260640" lvl="1" indent="-256680">
              <a:lnSpc>
                <a:spcPct val="85000"/>
              </a:lnSpc>
              <a:spcBef>
                <a:spcPts val="601"/>
              </a:spcBef>
              <a:buClr>
                <a:srgbClr val="C00000"/>
              </a:buClr>
              <a:buFont typeface="Arial"/>
              <a:buChar char=" "/>
            </a:pPr>
            <a:r>
              <a:rPr lang="es-ES" sz="1500" b="0" strike="noStrike" spc="-1">
                <a:solidFill>
                  <a:srgbClr val="262626"/>
                </a:solidFill>
                <a:latin typeface="Calibri Light"/>
              </a:rPr>
              <a:t> Segundo nivel</a:t>
            </a:r>
            <a:endParaRPr lang="es-ES" sz="1500" b="0" i="1" strike="noStrike" spc="-1">
              <a:solidFill>
                <a:srgbClr val="262626"/>
              </a:solidFill>
              <a:latin typeface="Calibri Light"/>
            </a:endParaRPr>
          </a:p>
          <a:p>
            <a:pPr marL="411480" lvl="2" indent="-411120">
              <a:lnSpc>
                <a:spcPct val="85000"/>
              </a:lnSpc>
              <a:spcBef>
                <a:spcPts val="601"/>
              </a:spcBef>
              <a:buClr>
                <a:srgbClr val="C00000"/>
              </a:buClr>
              <a:buFont typeface="Arial"/>
              <a:buChar char=" "/>
            </a:pPr>
            <a:r>
              <a:rPr lang="es-ES" sz="1350" b="0" i="1" strike="noStrike" spc="-1">
                <a:solidFill>
                  <a:srgbClr val="262626"/>
                </a:solidFill>
                <a:latin typeface="Calibri Light"/>
              </a:rPr>
              <a:t> Tercer nivel</a:t>
            </a:r>
            <a:endParaRPr lang="es-ES" sz="1350" b="0" strike="noStrike" spc="-1">
              <a:solidFill>
                <a:srgbClr val="262626"/>
              </a:solidFill>
              <a:latin typeface="Calibri Light"/>
            </a:endParaRPr>
          </a:p>
          <a:p>
            <a:pPr marL="617400" lvl="3" indent="-617040">
              <a:lnSpc>
                <a:spcPct val="85000"/>
              </a:lnSpc>
              <a:spcBef>
                <a:spcPts val="601"/>
              </a:spcBef>
              <a:buClr>
                <a:srgbClr val="C00000"/>
              </a:buClr>
              <a:buFont typeface="Arial"/>
              <a:buChar char=" "/>
            </a:pPr>
            <a:r>
              <a:rPr lang="es-ES" sz="1200" b="0" strike="noStrike" spc="-1">
                <a:solidFill>
                  <a:srgbClr val="262626"/>
                </a:solidFill>
                <a:latin typeface="Calibri Light"/>
              </a:rPr>
              <a:t> Cuarto nivel</a:t>
            </a:r>
          </a:p>
          <a:p>
            <a:pPr marL="822960" lvl="4" indent="-822600">
              <a:lnSpc>
                <a:spcPct val="85000"/>
              </a:lnSpc>
              <a:spcBef>
                <a:spcPts val="601"/>
              </a:spcBef>
              <a:buClr>
                <a:srgbClr val="C00000"/>
              </a:buClr>
              <a:buFont typeface="Arial"/>
              <a:buChar char=" "/>
            </a:pPr>
            <a:r>
              <a:rPr lang="es-ES" sz="1200" b="0" strike="noStrike" spc="-1">
                <a:solidFill>
                  <a:srgbClr val="262626"/>
                </a:solidFill>
                <a:latin typeface="Calibri Light"/>
              </a:rPr>
              <a:t> Quinto nivel</a:t>
            </a:r>
          </a:p>
        </p:txBody>
      </p:sp>
      <p:sp>
        <p:nvSpPr>
          <p:cNvPr id="739" name="PlaceHolder 4"/>
          <p:cNvSpPr>
            <a:spLocks noGrp="1"/>
          </p:cNvSpPr>
          <p:nvPr>
            <p:ph type="body"/>
          </p:nvPr>
        </p:nvSpPr>
        <p:spPr>
          <a:xfrm>
            <a:off x="4508640" y="1998000"/>
            <a:ext cx="3497400" cy="3767040"/>
          </a:xfrm>
          <a:prstGeom prst="rect">
            <a:avLst/>
          </a:prstGeom>
        </p:spPr>
        <p:txBody>
          <a:bodyPr>
            <a:noAutofit/>
          </a:bodyPr>
          <a:lstStyle/>
          <a:p>
            <a:pPr marL="68760" indent="-68400">
              <a:lnSpc>
                <a:spcPct val="85000"/>
              </a:lnSpc>
              <a:spcBef>
                <a:spcPts val="1301"/>
              </a:spcBef>
              <a:buClr>
                <a:srgbClr val="C00000"/>
              </a:buClr>
              <a:buFont typeface="Arial"/>
              <a:buChar char="»"/>
            </a:pPr>
            <a:r>
              <a:rPr lang="es-ES" sz="1800" b="0" strike="noStrike" spc="-1">
                <a:solidFill>
                  <a:srgbClr val="262626"/>
                </a:solidFill>
                <a:latin typeface="Calibri Light"/>
              </a:rPr>
              <a:t> Haga clic para modificar el estilo de texto del patrón</a:t>
            </a:r>
          </a:p>
          <a:p>
            <a:pPr marL="260640" lvl="1" indent="-256680">
              <a:lnSpc>
                <a:spcPct val="85000"/>
              </a:lnSpc>
              <a:spcBef>
                <a:spcPts val="601"/>
              </a:spcBef>
              <a:buClr>
                <a:srgbClr val="C00000"/>
              </a:buClr>
              <a:buFont typeface="Arial"/>
              <a:buChar char=" "/>
            </a:pPr>
            <a:r>
              <a:rPr lang="es-ES" sz="1500" b="0" strike="noStrike" spc="-1">
                <a:solidFill>
                  <a:srgbClr val="262626"/>
                </a:solidFill>
                <a:latin typeface="Calibri Light"/>
              </a:rPr>
              <a:t> Segundo nivel</a:t>
            </a:r>
            <a:endParaRPr lang="es-ES" sz="1500" b="0" i="1" strike="noStrike" spc="-1">
              <a:solidFill>
                <a:srgbClr val="262626"/>
              </a:solidFill>
              <a:latin typeface="Calibri Light"/>
            </a:endParaRPr>
          </a:p>
          <a:p>
            <a:pPr marL="411480" lvl="2" indent="-411120">
              <a:lnSpc>
                <a:spcPct val="85000"/>
              </a:lnSpc>
              <a:spcBef>
                <a:spcPts val="601"/>
              </a:spcBef>
              <a:buClr>
                <a:srgbClr val="C00000"/>
              </a:buClr>
              <a:buFont typeface="Arial"/>
              <a:buChar char=" "/>
            </a:pPr>
            <a:r>
              <a:rPr lang="es-ES" sz="1350" b="0" i="1" strike="noStrike" spc="-1">
                <a:solidFill>
                  <a:srgbClr val="262626"/>
                </a:solidFill>
                <a:latin typeface="Calibri Light"/>
              </a:rPr>
              <a:t> Tercer nivel</a:t>
            </a:r>
            <a:endParaRPr lang="es-ES" sz="1350" b="0" strike="noStrike" spc="-1">
              <a:solidFill>
                <a:srgbClr val="262626"/>
              </a:solidFill>
              <a:latin typeface="Calibri Light"/>
            </a:endParaRPr>
          </a:p>
          <a:p>
            <a:pPr marL="617400" lvl="3" indent="-617040">
              <a:lnSpc>
                <a:spcPct val="85000"/>
              </a:lnSpc>
              <a:spcBef>
                <a:spcPts val="601"/>
              </a:spcBef>
              <a:buClr>
                <a:srgbClr val="C00000"/>
              </a:buClr>
              <a:buFont typeface="Arial"/>
              <a:buChar char=" "/>
            </a:pPr>
            <a:r>
              <a:rPr lang="es-ES" sz="1200" b="0" strike="noStrike" spc="-1">
                <a:solidFill>
                  <a:srgbClr val="262626"/>
                </a:solidFill>
                <a:latin typeface="Calibri Light"/>
              </a:rPr>
              <a:t> Cuarto nivel</a:t>
            </a:r>
          </a:p>
          <a:p>
            <a:pPr marL="822960" lvl="4" indent="-822600">
              <a:lnSpc>
                <a:spcPct val="85000"/>
              </a:lnSpc>
              <a:spcBef>
                <a:spcPts val="601"/>
              </a:spcBef>
              <a:buClr>
                <a:srgbClr val="C00000"/>
              </a:buClr>
              <a:buFont typeface="Arial"/>
              <a:buChar char=" "/>
            </a:pPr>
            <a:r>
              <a:rPr lang="es-ES" sz="1200" b="0" strike="noStrike" spc="-1">
                <a:solidFill>
                  <a:srgbClr val="262626"/>
                </a:solidFill>
                <a:latin typeface="Calibri Light"/>
              </a:rPr>
              <a:t> Quinto nivel</a:t>
            </a:r>
          </a:p>
        </p:txBody>
      </p:sp>
      <p:sp>
        <p:nvSpPr>
          <p:cNvPr id="740" name="PlaceHolder 5"/>
          <p:cNvSpPr>
            <a:spLocks noGrp="1"/>
          </p:cNvSpPr>
          <p:nvPr>
            <p:ph type="sldNum"/>
          </p:nvPr>
        </p:nvSpPr>
        <p:spPr>
          <a:xfrm>
            <a:off x="6937200" y="2852640"/>
            <a:ext cx="2194200" cy="1048320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88CD7515-DC99-4CCB-B672-476C883FA665}" type="slidenum">
              <a:rPr lang="es-ES" sz="10300" b="0" strike="noStrike" spc="-1">
                <a:solidFill>
                  <a:srgbClr val="C00000"/>
                </a:solidFill>
                <a:latin typeface="Calibri Light"/>
              </a:rPr>
              <a:t>‹#›</a:t>
            </a:fld>
            <a:endParaRPr lang="es-ES" sz="103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0" r:id="rId1"/>
    <p:sldLayoutId id="2147483871" r:id="rId2"/>
    <p:sldLayoutId id="2147483872" r:id="rId3"/>
    <p:sldLayoutId id="2147483873" r:id="rId4"/>
    <p:sldLayoutId id="2147483874" r:id="rId5"/>
    <p:sldLayoutId id="2147483875" r:id="rId6"/>
    <p:sldLayoutId id="2147483876" r:id="rId7"/>
    <p:sldLayoutId id="2147483877" r:id="rId8"/>
    <p:sldLayoutId id="2147483878" r:id="rId9"/>
    <p:sldLayoutId id="2147483879" r:id="rId10"/>
    <p:sldLayoutId id="2147483880" r:id="rId11"/>
    <p:sldLayoutId id="2147483881" r:id="rId12"/>
  </p:sldLayoutIdLst>
  <p:txStyles>
    <p:titleStyle/>
    <p:bodyStyle/>
    <p:otherStyle/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Line 1"/>
          <p:cNvSpPr/>
          <p:nvPr/>
        </p:nvSpPr>
        <p:spPr>
          <a:xfrm>
            <a:off x="467280" y="1772640"/>
            <a:ext cx="8079840" cy="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778" name="Imagen 4"/>
          <p:cNvPicPr/>
          <p:nvPr/>
        </p:nvPicPr>
        <p:blipFill>
          <a:blip r:embed="rId14"/>
          <a:stretch/>
        </p:blipFill>
        <p:spPr>
          <a:xfrm>
            <a:off x="8033760" y="5612040"/>
            <a:ext cx="907560" cy="1186920"/>
          </a:xfrm>
          <a:prstGeom prst="rect">
            <a:avLst/>
          </a:prstGeom>
          <a:ln>
            <a:noFill/>
          </a:ln>
        </p:spPr>
      </p:pic>
      <p:pic>
        <p:nvPicPr>
          <p:cNvPr id="779" name="Imagen 4"/>
          <p:cNvPicPr/>
          <p:nvPr/>
        </p:nvPicPr>
        <p:blipFill>
          <a:blip r:embed="rId14"/>
          <a:stretch/>
        </p:blipFill>
        <p:spPr>
          <a:xfrm>
            <a:off x="8033760" y="5612040"/>
            <a:ext cx="907560" cy="1186920"/>
          </a:xfrm>
          <a:prstGeom prst="rect">
            <a:avLst/>
          </a:prstGeom>
          <a:ln>
            <a:noFill/>
          </a:ln>
        </p:spPr>
      </p:pic>
      <p:sp>
        <p:nvSpPr>
          <p:cNvPr id="780" name="PlaceHolder 2"/>
          <p:cNvSpPr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>
              <a:lnSpc>
                <a:spcPct val="85000"/>
              </a:lnSpc>
            </a:pPr>
            <a:r>
              <a:rPr lang="es-ES" sz="3000" b="0" strike="noStrike" spc="-120">
                <a:solidFill>
                  <a:srgbClr val="002060"/>
                </a:solidFill>
                <a:latin typeface="Calibri Light"/>
              </a:rPr>
              <a:t>Haga clic para modificar el estilo de título del patrón</a:t>
            </a:r>
            <a:endParaRPr lang="es-ES" sz="3000" b="0" strike="noStrike" spc="-1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781" name="PlaceHolder 3"/>
          <p:cNvSpPr>
            <a:spLocks noGrp="1"/>
          </p:cNvSpPr>
          <p:nvPr>
            <p:ph type="body"/>
          </p:nvPr>
        </p:nvSpPr>
        <p:spPr>
          <a:xfrm>
            <a:off x="507600" y="1998000"/>
            <a:ext cx="3497400" cy="3767040"/>
          </a:xfrm>
          <a:prstGeom prst="rect">
            <a:avLst/>
          </a:prstGeom>
        </p:spPr>
        <p:txBody>
          <a:bodyPr>
            <a:noAutofit/>
          </a:bodyPr>
          <a:lstStyle/>
          <a:p>
            <a:pPr marL="68760" indent="-68400">
              <a:lnSpc>
                <a:spcPct val="85000"/>
              </a:lnSpc>
              <a:spcBef>
                <a:spcPts val="1301"/>
              </a:spcBef>
              <a:buClr>
                <a:srgbClr val="C00000"/>
              </a:buClr>
              <a:buFont typeface="Arial"/>
              <a:buChar char="»"/>
            </a:pPr>
            <a:r>
              <a:rPr lang="es-ES" sz="1800" b="0" strike="noStrike" spc="-1">
                <a:solidFill>
                  <a:srgbClr val="262626"/>
                </a:solidFill>
                <a:latin typeface="Calibri Light"/>
              </a:rPr>
              <a:t> Haga clic para modificar el estilo de texto del patrón</a:t>
            </a:r>
          </a:p>
          <a:p>
            <a:pPr marL="260640" lvl="1" indent="-256680">
              <a:lnSpc>
                <a:spcPct val="85000"/>
              </a:lnSpc>
              <a:spcBef>
                <a:spcPts val="601"/>
              </a:spcBef>
              <a:buClr>
                <a:srgbClr val="C00000"/>
              </a:buClr>
              <a:buFont typeface="Arial"/>
              <a:buChar char=" "/>
            </a:pPr>
            <a:r>
              <a:rPr lang="es-ES" sz="1500" b="0" strike="noStrike" spc="-1">
                <a:solidFill>
                  <a:srgbClr val="262626"/>
                </a:solidFill>
                <a:latin typeface="Calibri Light"/>
              </a:rPr>
              <a:t> Segundo nivel</a:t>
            </a:r>
            <a:endParaRPr lang="es-ES" sz="1500" b="0" i="1" strike="noStrike" spc="-1">
              <a:solidFill>
                <a:srgbClr val="262626"/>
              </a:solidFill>
              <a:latin typeface="Calibri Light"/>
            </a:endParaRPr>
          </a:p>
          <a:p>
            <a:pPr marL="411480" lvl="2" indent="-411120">
              <a:lnSpc>
                <a:spcPct val="85000"/>
              </a:lnSpc>
              <a:spcBef>
                <a:spcPts val="601"/>
              </a:spcBef>
              <a:buClr>
                <a:srgbClr val="C00000"/>
              </a:buClr>
              <a:buFont typeface="Arial"/>
              <a:buChar char=" "/>
            </a:pPr>
            <a:r>
              <a:rPr lang="es-ES" sz="1350" b="0" i="1" strike="noStrike" spc="-1">
                <a:solidFill>
                  <a:srgbClr val="262626"/>
                </a:solidFill>
                <a:latin typeface="Calibri Light"/>
              </a:rPr>
              <a:t> Tercer nivel</a:t>
            </a:r>
            <a:endParaRPr lang="es-ES" sz="1350" b="0" strike="noStrike" spc="-1">
              <a:solidFill>
                <a:srgbClr val="262626"/>
              </a:solidFill>
              <a:latin typeface="Calibri Light"/>
            </a:endParaRPr>
          </a:p>
          <a:p>
            <a:pPr marL="617400" lvl="3" indent="-617040">
              <a:lnSpc>
                <a:spcPct val="85000"/>
              </a:lnSpc>
              <a:spcBef>
                <a:spcPts val="601"/>
              </a:spcBef>
              <a:buClr>
                <a:srgbClr val="C00000"/>
              </a:buClr>
              <a:buFont typeface="Arial"/>
              <a:buChar char=" "/>
            </a:pPr>
            <a:r>
              <a:rPr lang="es-ES" sz="1200" b="0" strike="noStrike" spc="-1">
                <a:solidFill>
                  <a:srgbClr val="262626"/>
                </a:solidFill>
                <a:latin typeface="Calibri Light"/>
              </a:rPr>
              <a:t> Cuarto nivel</a:t>
            </a:r>
          </a:p>
          <a:p>
            <a:pPr marL="822960" lvl="4" indent="-822600">
              <a:lnSpc>
                <a:spcPct val="85000"/>
              </a:lnSpc>
              <a:spcBef>
                <a:spcPts val="601"/>
              </a:spcBef>
              <a:buClr>
                <a:srgbClr val="C00000"/>
              </a:buClr>
              <a:buFont typeface="Arial"/>
              <a:buChar char=" "/>
            </a:pPr>
            <a:r>
              <a:rPr lang="es-ES" sz="1200" b="0" strike="noStrike" spc="-1">
                <a:solidFill>
                  <a:srgbClr val="262626"/>
                </a:solidFill>
                <a:latin typeface="Calibri Light"/>
              </a:rPr>
              <a:t> Quinto nivel</a:t>
            </a:r>
          </a:p>
        </p:txBody>
      </p:sp>
      <p:sp>
        <p:nvSpPr>
          <p:cNvPr id="782" name="PlaceHolder 4"/>
          <p:cNvSpPr>
            <a:spLocks noGrp="1"/>
          </p:cNvSpPr>
          <p:nvPr>
            <p:ph type="body"/>
          </p:nvPr>
        </p:nvSpPr>
        <p:spPr>
          <a:xfrm>
            <a:off x="4508640" y="1998000"/>
            <a:ext cx="3497400" cy="3767040"/>
          </a:xfrm>
          <a:prstGeom prst="rect">
            <a:avLst/>
          </a:prstGeom>
        </p:spPr>
        <p:txBody>
          <a:bodyPr>
            <a:noAutofit/>
          </a:bodyPr>
          <a:lstStyle/>
          <a:p>
            <a:pPr marL="68760" indent="-68400">
              <a:lnSpc>
                <a:spcPct val="85000"/>
              </a:lnSpc>
              <a:spcBef>
                <a:spcPts val="1301"/>
              </a:spcBef>
              <a:buClr>
                <a:srgbClr val="C00000"/>
              </a:buClr>
              <a:buFont typeface="Arial"/>
              <a:buChar char="»"/>
            </a:pPr>
            <a:r>
              <a:rPr lang="es-ES" sz="1800" b="0" strike="noStrike" spc="-1">
                <a:solidFill>
                  <a:srgbClr val="262626"/>
                </a:solidFill>
                <a:latin typeface="Calibri Light"/>
              </a:rPr>
              <a:t> Haga clic para modificar el estilo de texto del patrón</a:t>
            </a:r>
          </a:p>
          <a:p>
            <a:pPr marL="260640" lvl="1" indent="-256680">
              <a:lnSpc>
                <a:spcPct val="85000"/>
              </a:lnSpc>
              <a:spcBef>
                <a:spcPts val="601"/>
              </a:spcBef>
              <a:buClr>
                <a:srgbClr val="C00000"/>
              </a:buClr>
              <a:buFont typeface="Arial"/>
              <a:buChar char=" "/>
            </a:pPr>
            <a:r>
              <a:rPr lang="es-ES" sz="1500" b="0" strike="noStrike" spc="-1">
                <a:solidFill>
                  <a:srgbClr val="262626"/>
                </a:solidFill>
                <a:latin typeface="Calibri Light"/>
              </a:rPr>
              <a:t> Segundo nivel</a:t>
            </a:r>
            <a:endParaRPr lang="es-ES" sz="1500" b="0" i="1" strike="noStrike" spc="-1">
              <a:solidFill>
                <a:srgbClr val="262626"/>
              </a:solidFill>
              <a:latin typeface="Calibri Light"/>
            </a:endParaRPr>
          </a:p>
          <a:p>
            <a:pPr marL="411480" lvl="2" indent="-411120">
              <a:lnSpc>
                <a:spcPct val="85000"/>
              </a:lnSpc>
              <a:spcBef>
                <a:spcPts val="601"/>
              </a:spcBef>
              <a:buClr>
                <a:srgbClr val="C00000"/>
              </a:buClr>
              <a:buFont typeface="Arial"/>
              <a:buChar char=" "/>
            </a:pPr>
            <a:r>
              <a:rPr lang="es-ES" sz="1350" b="0" i="1" strike="noStrike" spc="-1">
                <a:solidFill>
                  <a:srgbClr val="262626"/>
                </a:solidFill>
                <a:latin typeface="Calibri Light"/>
              </a:rPr>
              <a:t> Tercer nivel</a:t>
            </a:r>
            <a:endParaRPr lang="es-ES" sz="1350" b="0" strike="noStrike" spc="-1">
              <a:solidFill>
                <a:srgbClr val="262626"/>
              </a:solidFill>
              <a:latin typeface="Calibri Light"/>
            </a:endParaRPr>
          </a:p>
          <a:p>
            <a:pPr marL="617400" lvl="3" indent="-617040">
              <a:lnSpc>
                <a:spcPct val="85000"/>
              </a:lnSpc>
              <a:spcBef>
                <a:spcPts val="601"/>
              </a:spcBef>
              <a:buClr>
                <a:srgbClr val="C00000"/>
              </a:buClr>
              <a:buFont typeface="Arial"/>
              <a:buChar char=" "/>
            </a:pPr>
            <a:r>
              <a:rPr lang="es-ES" sz="1200" b="0" strike="noStrike" spc="-1">
                <a:solidFill>
                  <a:srgbClr val="262626"/>
                </a:solidFill>
                <a:latin typeface="Calibri Light"/>
              </a:rPr>
              <a:t> Cuarto nivel</a:t>
            </a:r>
          </a:p>
          <a:p>
            <a:pPr marL="822960" lvl="4" indent="-822600">
              <a:lnSpc>
                <a:spcPct val="85000"/>
              </a:lnSpc>
              <a:spcBef>
                <a:spcPts val="601"/>
              </a:spcBef>
              <a:buClr>
                <a:srgbClr val="C00000"/>
              </a:buClr>
              <a:buFont typeface="Arial"/>
              <a:buChar char=" "/>
            </a:pPr>
            <a:r>
              <a:rPr lang="es-ES" sz="1200" b="0" strike="noStrike" spc="-1">
                <a:solidFill>
                  <a:srgbClr val="262626"/>
                </a:solidFill>
                <a:latin typeface="Calibri Light"/>
              </a:rPr>
              <a:t> Quinto nivel</a:t>
            </a:r>
          </a:p>
        </p:txBody>
      </p:sp>
      <p:sp>
        <p:nvSpPr>
          <p:cNvPr id="783" name="PlaceHolder 5"/>
          <p:cNvSpPr>
            <a:spLocks noGrp="1"/>
          </p:cNvSpPr>
          <p:nvPr>
            <p:ph type="sldNum"/>
          </p:nvPr>
        </p:nvSpPr>
        <p:spPr>
          <a:xfrm>
            <a:off x="6937200" y="2852640"/>
            <a:ext cx="2194200" cy="1048320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F95CF1A8-1459-40E0-AB3D-F3DBA004E35C}" type="slidenum">
              <a:rPr lang="es-ES" sz="10300" b="0" strike="noStrike" spc="-1">
                <a:solidFill>
                  <a:srgbClr val="C00000"/>
                </a:solidFill>
                <a:latin typeface="Calibri Light"/>
              </a:rPr>
              <a:t>‹#›</a:t>
            </a:fld>
            <a:endParaRPr lang="es-ES" sz="103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3" r:id="rId1"/>
    <p:sldLayoutId id="2147483884" r:id="rId2"/>
    <p:sldLayoutId id="2147483885" r:id="rId3"/>
    <p:sldLayoutId id="2147483886" r:id="rId4"/>
    <p:sldLayoutId id="2147483887" r:id="rId5"/>
    <p:sldLayoutId id="2147483888" r:id="rId6"/>
    <p:sldLayoutId id="2147483889" r:id="rId7"/>
    <p:sldLayoutId id="2147483890" r:id="rId8"/>
    <p:sldLayoutId id="2147483891" r:id="rId9"/>
    <p:sldLayoutId id="2147483892" r:id="rId10"/>
    <p:sldLayoutId id="2147483893" r:id="rId11"/>
    <p:sldLayoutId id="2147483894" r:id="rId12"/>
  </p:sldLayoutIdLst>
  <p:txStyles>
    <p:titleStyle/>
    <p:bodyStyle/>
    <p:otherStyle/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Line 1"/>
          <p:cNvSpPr/>
          <p:nvPr/>
        </p:nvSpPr>
        <p:spPr>
          <a:xfrm>
            <a:off x="467280" y="1772640"/>
            <a:ext cx="8079840" cy="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821" name="Imagen 4"/>
          <p:cNvPicPr/>
          <p:nvPr/>
        </p:nvPicPr>
        <p:blipFill>
          <a:blip r:embed="rId14"/>
          <a:stretch/>
        </p:blipFill>
        <p:spPr>
          <a:xfrm>
            <a:off x="8033760" y="5612040"/>
            <a:ext cx="907560" cy="1186920"/>
          </a:xfrm>
          <a:prstGeom prst="rect">
            <a:avLst/>
          </a:prstGeom>
          <a:ln>
            <a:noFill/>
          </a:ln>
        </p:spPr>
      </p:pic>
      <p:pic>
        <p:nvPicPr>
          <p:cNvPr id="822" name="Imagen 4"/>
          <p:cNvPicPr/>
          <p:nvPr/>
        </p:nvPicPr>
        <p:blipFill>
          <a:blip r:embed="rId14"/>
          <a:stretch/>
        </p:blipFill>
        <p:spPr>
          <a:xfrm>
            <a:off x="8033760" y="5612040"/>
            <a:ext cx="907560" cy="1186920"/>
          </a:xfrm>
          <a:prstGeom prst="rect">
            <a:avLst/>
          </a:prstGeom>
          <a:ln>
            <a:noFill/>
          </a:ln>
        </p:spPr>
      </p:pic>
      <p:sp>
        <p:nvSpPr>
          <p:cNvPr id="823" name="PlaceHolder 2"/>
          <p:cNvSpPr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>
              <a:lnSpc>
                <a:spcPct val="85000"/>
              </a:lnSpc>
            </a:pPr>
            <a:r>
              <a:rPr lang="es-ES" sz="3000" b="0" strike="noStrike" spc="-120">
                <a:solidFill>
                  <a:srgbClr val="002060"/>
                </a:solidFill>
                <a:latin typeface="Calibri Light"/>
              </a:rPr>
              <a:t>Haga clic para modificar el estilo de título del patrón</a:t>
            </a:r>
            <a:endParaRPr lang="es-ES" sz="3000" b="0" strike="noStrike" spc="-1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824" name="PlaceHolder 3"/>
          <p:cNvSpPr>
            <a:spLocks noGrp="1"/>
          </p:cNvSpPr>
          <p:nvPr>
            <p:ph type="body"/>
          </p:nvPr>
        </p:nvSpPr>
        <p:spPr>
          <a:xfrm>
            <a:off x="507600" y="1998000"/>
            <a:ext cx="3497400" cy="3767040"/>
          </a:xfrm>
          <a:prstGeom prst="rect">
            <a:avLst/>
          </a:prstGeom>
        </p:spPr>
        <p:txBody>
          <a:bodyPr>
            <a:noAutofit/>
          </a:bodyPr>
          <a:lstStyle/>
          <a:p>
            <a:pPr marL="68760" indent="-68400">
              <a:lnSpc>
                <a:spcPct val="85000"/>
              </a:lnSpc>
              <a:spcBef>
                <a:spcPts val="1301"/>
              </a:spcBef>
              <a:buClr>
                <a:srgbClr val="C00000"/>
              </a:buClr>
              <a:buFont typeface="Arial"/>
              <a:buChar char="»"/>
            </a:pPr>
            <a:r>
              <a:rPr lang="es-ES" sz="1800" b="0" strike="noStrike" spc="-1">
                <a:solidFill>
                  <a:srgbClr val="262626"/>
                </a:solidFill>
                <a:latin typeface="Calibri Light"/>
              </a:rPr>
              <a:t> Haga clic para modificar el estilo de texto del patrón</a:t>
            </a:r>
          </a:p>
          <a:p>
            <a:pPr marL="260640" lvl="1" indent="-256680">
              <a:lnSpc>
                <a:spcPct val="85000"/>
              </a:lnSpc>
              <a:spcBef>
                <a:spcPts val="601"/>
              </a:spcBef>
              <a:buClr>
                <a:srgbClr val="C00000"/>
              </a:buClr>
              <a:buFont typeface="Arial"/>
              <a:buChar char=" "/>
            </a:pPr>
            <a:r>
              <a:rPr lang="es-ES" sz="1500" b="0" strike="noStrike" spc="-1">
                <a:solidFill>
                  <a:srgbClr val="262626"/>
                </a:solidFill>
                <a:latin typeface="Calibri Light"/>
              </a:rPr>
              <a:t> Segundo nivel</a:t>
            </a:r>
            <a:endParaRPr lang="es-ES" sz="1500" b="0" i="1" strike="noStrike" spc="-1">
              <a:solidFill>
                <a:srgbClr val="262626"/>
              </a:solidFill>
              <a:latin typeface="Calibri Light"/>
            </a:endParaRPr>
          </a:p>
          <a:p>
            <a:pPr marL="411480" lvl="2" indent="-411120">
              <a:lnSpc>
                <a:spcPct val="85000"/>
              </a:lnSpc>
              <a:spcBef>
                <a:spcPts val="601"/>
              </a:spcBef>
              <a:buClr>
                <a:srgbClr val="C00000"/>
              </a:buClr>
              <a:buFont typeface="Arial"/>
              <a:buChar char=" "/>
            </a:pPr>
            <a:r>
              <a:rPr lang="es-ES" sz="1350" b="0" i="1" strike="noStrike" spc="-1">
                <a:solidFill>
                  <a:srgbClr val="262626"/>
                </a:solidFill>
                <a:latin typeface="Calibri Light"/>
              </a:rPr>
              <a:t> Tercer nivel</a:t>
            </a:r>
            <a:endParaRPr lang="es-ES" sz="1350" b="0" strike="noStrike" spc="-1">
              <a:solidFill>
                <a:srgbClr val="262626"/>
              </a:solidFill>
              <a:latin typeface="Calibri Light"/>
            </a:endParaRPr>
          </a:p>
          <a:p>
            <a:pPr marL="617400" lvl="3" indent="-617040">
              <a:lnSpc>
                <a:spcPct val="85000"/>
              </a:lnSpc>
              <a:spcBef>
                <a:spcPts val="601"/>
              </a:spcBef>
              <a:buClr>
                <a:srgbClr val="C00000"/>
              </a:buClr>
              <a:buFont typeface="Arial"/>
              <a:buChar char=" "/>
            </a:pPr>
            <a:r>
              <a:rPr lang="es-ES" sz="1200" b="0" strike="noStrike" spc="-1">
                <a:solidFill>
                  <a:srgbClr val="262626"/>
                </a:solidFill>
                <a:latin typeface="Calibri Light"/>
              </a:rPr>
              <a:t> Cuarto nivel</a:t>
            </a:r>
          </a:p>
          <a:p>
            <a:pPr marL="822960" lvl="4" indent="-822600">
              <a:lnSpc>
                <a:spcPct val="85000"/>
              </a:lnSpc>
              <a:spcBef>
                <a:spcPts val="601"/>
              </a:spcBef>
              <a:buClr>
                <a:srgbClr val="C00000"/>
              </a:buClr>
              <a:buFont typeface="Arial"/>
              <a:buChar char=" "/>
            </a:pPr>
            <a:r>
              <a:rPr lang="es-ES" sz="1200" b="0" strike="noStrike" spc="-1">
                <a:solidFill>
                  <a:srgbClr val="262626"/>
                </a:solidFill>
                <a:latin typeface="Calibri Light"/>
              </a:rPr>
              <a:t> Quinto nivel</a:t>
            </a:r>
          </a:p>
        </p:txBody>
      </p:sp>
      <p:sp>
        <p:nvSpPr>
          <p:cNvPr id="825" name="PlaceHolder 4"/>
          <p:cNvSpPr>
            <a:spLocks noGrp="1"/>
          </p:cNvSpPr>
          <p:nvPr>
            <p:ph type="body"/>
          </p:nvPr>
        </p:nvSpPr>
        <p:spPr>
          <a:xfrm>
            <a:off x="4508640" y="1998000"/>
            <a:ext cx="3497400" cy="3767040"/>
          </a:xfrm>
          <a:prstGeom prst="rect">
            <a:avLst/>
          </a:prstGeom>
        </p:spPr>
        <p:txBody>
          <a:bodyPr>
            <a:noAutofit/>
          </a:bodyPr>
          <a:lstStyle/>
          <a:p>
            <a:pPr marL="68760" indent="-68400">
              <a:lnSpc>
                <a:spcPct val="85000"/>
              </a:lnSpc>
              <a:spcBef>
                <a:spcPts val="1301"/>
              </a:spcBef>
              <a:buClr>
                <a:srgbClr val="C00000"/>
              </a:buClr>
              <a:buFont typeface="Arial"/>
              <a:buChar char="»"/>
            </a:pPr>
            <a:r>
              <a:rPr lang="es-ES" sz="1800" b="0" strike="noStrike" spc="-1">
                <a:solidFill>
                  <a:srgbClr val="262626"/>
                </a:solidFill>
                <a:latin typeface="Calibri Light"/>
              </a:rPr>
              <a:t> Haga clic para modificar el estilo de texto del patrón</a:t>
            </a:r>
          </a:p>
          <a:p>
            <a:pPr marL="260640" lvl="1" indent="-256680">
              <a:lnSpc>
                <a:spcPct val="85000"/>
              </a:lnSpc>
              <a:spcBef>
                <a:spcPts val="601"/>
              </a:spcBef>
              <a:buClr>
                <a:srgbClr val="C00000"/>
              </a:buClr>
              <a:buFont typeface="Arial"/>
              <a:buChar char=" "/>
            </a:pPr>
            <a:r>
              <a:rPr lang="es-ES" sz="1500" b="0" strike="noStrike" spc="-1">
                <a:solidFill>
                  <a:srgbClr val="262626"/>
                </a:solidFill>
                <a:latin typeface="Calibri Light"/>
              </a:rPr>
              <a:t> Segundo nivel</a:t>
            </a:r>
            <a:endParaRPr lang="es-ES" sz="1500" b="0" i="1" strike="noStrike" spc="-1">
              <a:solidFill>
                <a:srgbClr val="262626"/>
              </a:solidFill>
              <a:latin typeface="Calibri Light"/>
            </a:endParaRPr>
          </a:p>
          <a:p>
            <a:pPr marL="411480" lvl="2" indent="-411120">
              <a:lnSpc>
                <a:spcPct val="85000"/>
              </a:lnSpc>
              <a:spcBef>
                <a:spcPts val="601"/>
              </a:spcBef>
              <a:buClr>
                <a:srgbClr val="C00000"/>
              </a:buClr>
              <a:buFont typeface="Arial"/>
              <a:buChar char=" "/>
            </a:pPr>
            <a:r>
              <a:rPr lang="es-ES" sz="1350" b="0" i="1" strike="noStrike" spc="-1">
                <a:solidFill>
                  <a:srgbClr val="262626"/>
                </a:solidFill>
                <a:latin typeface="Calibri Light"/>
              </a:rPr>
              <a:t> Tercer nivel</a:t>
            </a:r>
            <a:endParaRPr lang="es-ES" sz="1350" b="0" strike="noStrike" spc="-1">
              <a:solidFill>
                <a:srgbClr val="262626"/>
              </a:solidFill>
              <a:latin typeface="Calibri Light"/>
            </a:endParaRPr>
          </a:p>
          <a:p>
            <a:pPr marL="617400" lvl="3" indent="-617040">
              <a:lnSpc>
                <a:spcPct val="85000"/>
              </a:lnSpc>
              <a:spcBef>
                <a:spcPts val="601"/>
              </a:spcBef>
              <a:buClr>
                <a:srgbClr val="C00000"/>
              </a:buClr>
              <a:buFont typeface="Arial"/>
              <a:buChar char=" "/>
            </a:pPr>
            <a:r>
              <a:rPr lang="es-ES" sz="1200" b="0" strike="noStrike" spc="-1">
                <a:solidFill>
                  <a:srgbClr val="262626"/>
                </a:solidFill>
                <a:latin typeface="Calibri Light"/>
              </a:rPr>
              <a:t> Cuarto nivel</a:t>
            </a:r>
          </a:p>
          <a:p>
            <a:pPr marL="822960" lvl="4" indent="-822600">
              <a:lnSpc>
                <a:spcPct val="85000"/>
              </a:lnSpc>
              <a:spcBef>
                <a:spcPts val="601"/>
              </a:spcBef>
              <a:buClr>
                <a:srgbClr val="C00000"/>
              </a:buClr>
              <a:buFont typeface="Arial"/>
              <a:buChar char=" "/>
            </a:pPr>
            <a:r>
              <a:rPr lang="es-ES" sz="1200" b="0" strike="noStrike" spc="-1">
                <a:solidFill>
                  <a:srgbClr val="262626"/>
                </a:solidFill>
                <a:latin typeface="Calibri Light"/>
              </a:rPr>
              <a:t> Quinto nivel</a:t>
            </a:r>
          </a:p>
        </p:txBody>
      </p:sp>
      <p:sp>
        <p:nvSpPr>
          <p:cNvPr id="826" name="PlaceHolder 5"/>
          <p:cNvSpPr>
            <a:spLocks noGrp="1"/>
          </p:cNvSpPr>
          <p:nvPr>
            <p:ph type="sldNum"/>
          </p:nvPr>
        </p:nvSpPr>
        <p:spPr>
          <a:xfrm>
            <a:off x="6937200" y="2852640"/>
            <a:ext cx="2194200" cy="1048320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6518B765-2968-4624-A181-B212612D1B47}" type="slidenum">
              <a:rPr lang="es-ES" sz="10300" b="0" strike="noStrike" spc="-1">
                <a:solidFill>
                  <a:srgbClr val="C00000"/>
                </a:solidFill>
                <a:latin typeface="Calibri Light"/>
              </a:rPr>
              <a:t>‹#›</a:t>
            </a:fld>
            <a:endParaRPr lang="es-ES" sz="103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6" r:id="rId1"/>
    <p:sldLayoutId id="2147483897" r:id="rId2"/>
    <p:sldLayoutId id="2147483898" r:id="rId3"/>
    <p:sldLayoutId id="2147483899" r:id="rId4"/>
    <p:sldLayoutId id="2147483900" r:id="rId5"/>
    <p:sldLayoutId id="2147483901" r:id="rId6"/>
    <p:sldLayoutId id="2147483902" r:id="rId7"/>
    <p:sldLayoutId id="2147483903" r:id="rId8"/>
    <p:sldLayoutId id="2147483904" r:id="rId9"/>
    <p:sldLayoutId id="2147483905" r:id="rId10"/>
    <p:sldLayoutId id="2147483906" r:id="rId11"/>
    <p:sldLayoutId id="2147483907" r:id="rId12"/>
  </p:sldLayoutIdLst>
  <p:txStyles>
    <p:titleStyle/>
    <p:bodyStyle/>
    <p:otherStyle/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Line 1"/>
          <p:cNvSpPr/>
          <p:nvPr/>
        </p:nvSpPr>
        <p:spPr>
          <a:xfrm>
            <a:off x="467280" y="1772640"/>
            <a:ext cx="8079840" cy="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864" name="Imagen 4"/>
          <p:cNvPicPr/>
          <p:nvPr/>
        </p:nvPicPr>
        <p:blipFill>
          <a:blip r:embed="rId14"/>
          <a:stretch/>
        </p:blipFill>
        <p:spPr>
          <a:xfrm>
            <a:off x="8033760" y="5612040"/>
            <a:ext cx="907560" cy="1186920"/>
          </a:xfrm>
          <a:prstGeom prst="rect">
            <a:avLst/>
          </a:prstGeom>
          <a:ln>
            <a:noFill/>
          </a:ln>
        </p:spPr>
      </p:pic>
      <p:pic>
        <p:nvPicPr>
          <p:cNvPr id="865" name="Imagen 4"/>
          <p:cNvPicPr/>
          <p:nvPr/>
        </p:nvPicPr>
        <p:blipFill>
          <a:blip r:embed="rId14"/>
          <a:stretch/>
        </p:blipFill>
        <p:spPr>
          <a:xfrm>
            <a:off x="8033760" y="5612040"/>
            <a:ext cx="907560" cy="1186920"/>
          </a:xfrm>
          <a:prstGeom prst="rect">
            <a:avLst/>
          </a:prstGeom>
          <a:ln>
            <a:noFill/>
          </a:ln>
        </p:spPr>
      </p:pic>
      <p:sp>
        <p:nvSpPr>
          <p:cNvPr id="866" name="PlaceHolder 2"/>
          <p:cNvSpPr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>
              <a:lnSpc>
                <a:spcPct val="85000"/>
              </a:lnSpc>
            </a:pPr>
            <a:r>
              <a:rPr lang="es-ES" sz="3000" b="0" strike="noStrike" spc="-120">
                <a:solidFill>
                  <a:srgbClr val="002060"/>
                </a:solidFill>
                <a:latin typeface="Calibri Light"/>
              </a:rPr>
              <a:t>Haga clic para modificar el estilo de título del patrón</a:t>
            </a:r>
            <a:endParaRPr lang="es-ES" sz="3000" b="0" strike="noStrike" spc="-1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867" name="PlaceHolder 3"/>
          <p:cNvSpPr>
            <a:spLocks noGrp="1"/>
          </p:cNvSpPr>
          <p:nvPr>
            <p:ph type="body"/>
          </p:nvPr>
        </p:nvSpPr>
        <p:spPr>
          <a:xfrm>
            <a:off x="507600" y="1998000"/>
            <a:ext cx="3497400" cy="3767040"/>
          </a:xfrm>
          <a:prstGeom prst="rect">
            <a:avLst/>
          </a:prstGeom>
        </p:spPr>
        <p:txBody>
          <a:bodyPr>
            <a:noAutofit/>
          </a:bodyPr>
          <a:lstStyle/>
          <a:p>
            <a:pPr marL="68760" indent="-68400">
              <a:lnSpc>
                <a:spcPct val="85000"/>
              </a:lnSpc>
              <a:spcBef>
                <a:spcPts val="1301"/>
              </a:spcBef>
              <a:buClr>
                <a:srgbClr val="C00000"/>
              </a:buClr>
              <a:buFont typeface="Arial"/>
              <a:buChar char="»"/>
            </a:pPr>
            <a:r>
              <a:rPr lang="es-ES" sz="1800" b="0" strike="noStrike" spc="-1">
                <a:solidFill>
                  <a:srgbClr val="262626"/>
                </a:solidFill>
                <a:latin typeface="Calibri Light"/>
              </a:rPr>
              <a:t> Haga clic para modificar el estilo de texto del patrón</a:t>
            </a:r>
          </a:p>
          <a:p>
            <a:pPr marL="260640" lvl="1" indent="-256680">
              <a:lnSpc>
                <a:spcPct val="85000"/>
              </a:lnSpc>
              <a:spcBef>
                <a:spcPts val="601"/>
              </a:spcBef>
              <a:buClr>
                <a:srgbClr val="C00000"/>
              </a:buClr>
              <a:buFont typeface="Arial"/>
              <a:buChar char=" "/>
            </a:pPr>
            <a:r>
              <a:rPr lang="es-ES" sz="1500" b="0" strike="noStrike" spc="-1">
                <a:solidFill>
                  <a:srgbClr val="262626"/>
                </a:solidFill>
                <a:latin typeface="Calibri Light"/>
              </a:rPr>
              <a:t> Segundo nivel</a:t>
            </a:r>
            <a:endParaRPr lang="es-ES" sz="1500" b="0" i="1" strike="noStrike" spc="-1">
              <a:solidFill>
                <a:srgbClr val="262626"/>
              </a:solidFill>
              <a:latin typeface="Calibri Light"/>
            </a:endParaRPr>
          </a:p>
          <a:p>
            <a:pPr marL="411480" lvl="2" indent="-411120">
              <a:lnSpc>
                <a:spcPct val="85000"/>
              </a:lnSpc>
              <a:spcBef>
                <a:spcPts val="601"/>
              </a:spcBef>
              <a:buClr>
                <a:srgbClr val="C00000"/>
              </a:buClr>
              <a:buFont typeface="Arial"/>
              <a:buChar char=" "/>
            </a:pPr>
            <a:r>
              <a:rPr lang="es-ES" sz="1350" b="0" i="1" strike="noStrike" spc="-1">
                <a:solidFill>
                  <a:srgbClr val="262626"/>
                </a:solidFill>
                <a:latin typeface="Calibri Light"/>
              </a:rPr>
              <a:t> Tercer nivel</a:t>
            </a:r>
            <a:endParaRPr lang="es-ES" sz="1350" b="0" strike="noStrike" spc="-1">
              <a:solidFill>
                <a:srgbClr val="262626"/>
              </a:solidFill>
              <a:latin typeface="Calibri Light"/>
            </a:endParaRPr>
          </a:p>
          <a:p>
            <a:pPr marL="617400" lvl="3" indent="-617040">
              <a:lnSpc>
                <a:spcPct val="85000"/>
              </a:lnSpc>
              <a:spcBef>
                <a:spcPts val="601"/>
              </a:spcBef>
              <a:buClr>
                <a:srgbClr val="C00000"/>
              </a:buClr>
              <a:buFont typeface="Arial"/>
              <a:buChar char=" "/>
            </a:pPr>
            <a:r>
              <a:rPr lang="es-ES" sz="1200" b="0" strike="noStrike" spc="-1">
                <a:solidFill>
                  <a:srgbClr val="262626"/>
                </a:solidFill>
                <a:latin typeface="Calibri Light"/>
              </a:rPr>
              <a:t> Cuarto nivel</a:t>
            </a:r>
          </a:p>
          <a:p>
            <a:pPr marL="822960" lvl="4" indent="-822600">
              <a:lnSpc>
                <a:spcPct val="85000"/>
              </a:lnSpc>
              <a:spcBef>
                <a:spcPts val="601"/>
              </a:spcBef>
              <a:buClr>
                <a:srgbClr val="C00000"/>
              </a:buClr>
              <a:buFont typeface="Arial"/>
              <a:buChar char=" "/>
            </a:pPr>
            <a:r>
              <a:rPr lang="es-ES" sz="1200" b="0" strike="noStrike" spc="-1">
                <a:solidFill>
                  <a:srgbClr val="262626"/>
                </a:solidFill>
                <a:latin typeface="Calibri Light"/>
              </a:rPr>
              <a:t> Quinto nivel</a:t>
            </a:r>
          </a:p>
        </p:txBody>
      </p:sp>
      <p:sp>
        <p:nvSpPr>
          <p:cNvPr id="868" name="PlaceHolder 4"/>
          <p:cNvSpPr>
            <a:spLocks noGrp="1"/>
          </p:cNvSpPr>
          <p:nvPr>
            <p:ph type="body"/>
          </p:nvPr>
        </p:nvSpPr>
        <p:spPr>
          <a:xfrm>
            <a:off x="4508640" y="1998000"/>
            <a:ext cx="3497400" cy="3767040"/>
          </a:xfrm>
          <a:prstGeom prst="rect">
            <a:avLst/>
          </a:prstGeom>
        </p:spPr>
        <p:txBody>
          <a:bodyPr>
            <a:noAutofit/>
          </a:bodyPr>
          <a:lstStyle/>
          <a:p>
            <a:pPr marL="68760" indent="-68400">
              <a:lnSpc>
                <a:spcPct val="85000"/>
              </a:lnSpc>
              <a:spcBef>
                <a:spcPts val="1301"/>
              </a:spcBef>
              <a:buClr>
                <a:srgbClr val="C00000"/>
              </a:buClr>
              <a:buFont typeface="Arial"/>
              <a:buChar char="»"/>
            </a:pPr>
            <a:r>
              <a:rPr lang="es-ES" sz="1800" b="0" strike="noStrike" spc="-1">
                <a:solidFill>
                  <a:srgbClr val="262626"/>
                </a:solidFill>
                <a:latin typeface="Calibri Light"/>
              </a:rPr>
              <a:t> Haga clic para modificar el estilo de texto del patrón</a:t>
            </a:r>
          </a:p>
          <a:p>
            <a:pPr marL="260640" lvl="1" indent="-256680">
              <a:lnSpc>
                <a:spcPct val="85000"/>
              </a:lnSpc>
              <a:spcBef>
                <a:spcPts val="601"/>
              </a:spcBef>
              <a:buClr>
                <a:srgbClr val="C00000"/>
              </a:buClr>
              <a:buFont typeface="Arial"/>
              <a:buChar char=" "/>
            </a:pPr>
            <a:r>
              <a:rPr lang="es-ES" sz="1500" b="0" strike="noStrike" spc="-1">
                <a:solidFill>
                  <a:srgbClr val="262626"/>
                </a:solidFill>
                <a:latin typeface="Calibri Light"/>
              </a:rPr>
              <a:t> Segundo nivel</a:t>
            </a:r>
            <a:endParaRPr lang="es-ES" sz="1500" b="0" i="1" strike="noStrike" spc="-1">
              <a:solidFill>
                <a:srgbClr val="262626"/>
              </a:solidFill>
              <a:latin typeface="Calibri Light"/>
            </a:endParaRPr>
          </a:p>
          <a:p>
            <a:pPr marL="411480" lvl="2" indent="-411120">
              <a:lnSpc>
                <a:spcPct val="85000"/>
              </a:lnSpc>
              <a:spcBef>
                <a:spcPts val="601"/>
              </a:spcBef>
              <a:buClr>
                <a:srgbClr val="C00000"/>
              </a:buClr>
              <a:buFont typeface="Arial"/>
              <a:buChar char=" "/>
            </a:pPr>
            <a:r>
              <a:rPr lang="es-ES" sz="1350" b="0" i="1" strike="noStrike" spc="-1">
                <a:solidFill>
                  <a:srgbClr val="262626"/>
                </a:solidFill>
                <a:latin typeface="Calibri Light"/>
              </a:rPr>
              <a:t> Tercer nivel</a:t>
            </a:r>
            <a:endParaRPr lang="es-ES" sz="1350" b="0" strike="noStrike" spc="-1">
              <a:solidFill>
                <a:srgbClr val="262626"/>
              </a:solidFill>
              <a:latin typeface="Calibri Light"/>
            </a:endParaRPr>
          </a:p>
          <a:p>
            <a:pPr marL="617400" lvl="3" indent="-617040">
              <a:lnSpc>
                <a:spcPct val="85000"/>
              </a:lnSpc>
              <a:spcBef>
                <a:spcPts val="601"/>
              </a:spcBef>
              <a:buClr>
                <a:srgbClr val="C00000"/>
              </a:buClr>
              <a:buFont typeface="Arial"/>
              <a:buChar char=" "/>
            </a:pPr>
            <a:r>
              <a:rPr lang="es-ES" sz="1200" b="0" strike="noStrike" spc="-1">
                <a:solidFill>
                  <a:srgbClr val="262626"/>
                </a:solidFill>
                <a:latin typeface="Calibri Light"/>
              </a:rPr>
              <a:t> Cuarto nivel</a:t>
            </a:r>
          </a:p>
          <a:p>
            <a:pPr marL="822960" lvl="4" indent="-822600">
              <a:lnSpc>
                <a:spcPct val="85000"/>
              </a:lnSpc>
              <a:spcBef>
                <a:spcPts val="601"/>
              </a:spcBef>
              <a:buClr>
                <a:srgbClr val="C00000"/>
              </a:buClr>
              <a:buFont typeface="Arial"/>
              <a:buChar char=" "/>
            </a:pPr>
            <a:r>
              <a:rPr lang="es-ES" sz="1200" b="0" strike="noStrike" spc="-1">
                <a:solidFill>
                  <a:srgbClr val="262626"/>
                </a:solidFill>
                <a:latin typeface="Calibri Light"/>
              </a:rPr>
              <a:t> Quinto nivel</a:t>
            </a:r>
          </a:p>
        </p:txBody>
      </p:sp>
      <p:sp>
        <p:nvSpPr>
          <p:cNvPr id="869" name="PlaceHolder 5"/>
          <p:cNvSpPr>
            <a:spLocks noGrp="1"/>
          </p:cNvSpPr>
          <p:nvPr>
            <p:ph type="sldNum"/>
          </p:nvPr>
        </p:nvSpPr>
        <p:spPr>
          <a:xfrm>
            <a:off x="6937200" y="2852640"/>
            <a:ext cx="2194200" cy="1048320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1757E358-359F-46AC-BE9C-015B253DF25E}" type="slidenum">
              <a:rPr lang="es-ES" sz="10300" b="0" strike="noStrike" spc="-1">
                <a:solidFill>
                  <a:srgbClr val="C00000"/>
                </a:solidFill>
                <a:latin typeface="Calibri Light"/>
              </a:rPr>
              <a:t>‹#›</a:t>
            </a:fld>
            <a:endParaRPr lang="es-ES" sz="103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9" r:id="rId1"/>
    <p:sldLayoutId id="2147483910" r:id="rId2"/>
    <p:sldLayoutId id="2147483911" r:id="rId3"/>
    <p:sldLayoutId id="2147483912" r:id="rId4"/>
    <p:sldLayoutId id="2147483913" r:id="rId5"/>
    <p:sldLayoutId id="2147483914" r:id="rId6"/>
    <p:sldLayoutId id="2147483915" r:id="rId7"/>
    <p:sldLayoutId id="2147483916" r:id="rId8"/>
    <p:sldLayoutId id="2147483917" r:id="rId9"/>
    <p:sldLayoutId id="2147483918" r:id="rId10"/>
    <p:sldLayoutId id="2147483919" r:id="rId11"/>
    <p:sldLayoutId id="2147483920" r:id="rId12"/>
  </p:sldLayoutIdLst>
  <p:txStyles>
    <p:titleStyle/>
    <p:bodyStyle/>
    <p:otherStyle/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Line 1"/>
          <p:cNvSpPr/>
          <p:nvPr/>
        </p:nvSpPr>
        <p:spPr>
          <a:xfrm>
            <a:off x="467280" y="1772640"/>
            <a:ext cx="8079840" cy="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907" name="Imagen 4"/>
          <p:cNvPicPr/>
          <p:nvPr/>
        </p:nvPicPr>
        <p:blipFill>
          <a:blip r:embed="rId14"/>
          <a:stretch/>
        </p:blipFill>
        <p:spPr>
          <a:xfrm>
            <a:off x="8033760" y="5612040"/>
            <a:ext cx="907560" cy="1186920"/>
          </a:xfrm>
          <a:prstGeom prst="rect">
            <a:avLst/>
          </a:prstGeom>
          <a:ln>
            <a:noFill/>
          </a:ln>
        </p:spPr>
      </p:pic>
      <p:pic>
        <p:nvPicPr>
          <p:cNvPr id="908" name="Imagen 4"/>
          <p:cNvPicPr/>
          <p:nvPr/>
        </p:nvPicPr>
        <p:blipFill>
          <a:blip r:embed="rId14"/>
          <a:stretch/>
        </p:blipFill>
        <p:spPr>
          <a:xfrm>
            <a:off x="8033760" y="5612040"/>
            <a:ext cx="907560" cy="1186920"/>
          </a:xfrm>
          <a:prstGeom prst="rect">
            <a:avLst/>
          </a:prstGeom>
          <a:ln>
            <a:noFill/>
          </a:ln>
        </p:spPr>
      </p:pic>
      <p:sp>
        <p:nvSpPr>
          <p:cNvPr id="909" name="PlaceHolder 2"/>
          <p:cNvSpPr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>
              <a:lnSpc>
                <a:spcPct val="85000"/>
              </a:lnSpc>
            </a:pPr>
            <a:r>
              <a:rPr lang="es-ES" sz="3000" b="0" strike="noStrike" spc="-120">
                <a:solidFill>
                  <a:srgbClr val="002060"/>
                </a:solidFill>
                <a:latin typeface="Calibri Light"/>
              </a:rPr>
              <a:t>Haga clic para modificar el estilo de título del patrón</a:t>
            </a:r>
            <a:endParaRPr lang="es-ES" sz="3000" b="0" strike="noStrike" spc="-1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910" name="PlaceHolder 3"/>
          <p:cNvSpPr>
            <a:spLocks noGrp="1"/>
          </p:cNvSpPr>
          <p:nvPr>
            <p:ph type="body"/>
          </p:nvPr>
        </p:nvSpPr>
        <p:spPr>
          <a:xfrm>
            <a:off x="507600" y="1998000"/>
            <a:ext cx="3497400" cy="3767040"/>
          </a:xfrm>
          <a:prstGeom prst="rect">
            <a:avLst/>
          </a:prstGeom>
        </p:spPr>
        <p:txBody>
          <a:bodyPr>
            <a:noAutofit/>
          </a:bodyPr>
          <a:lstStyle/>
          <a:p>
            <a:pPr marL="68760" indent="-68400">
              <a:lnSpc>
                <a:spcPct val="85000"/>
              </a:lnSpc>
              <a:spcBef>
                <a:spcPts val="1301"/>
              </a:spcBef>
              <a:buClr>
                <a:srgbClr val="C00000"/>
              </a:buClr>
              <a:buFont typeface="Arial"/>
              <a:buChar char="»"/>
            </a:pPr>
            <a:r>
              <a:rPr lang="es-ES" sz="1800" b="0" strike="noStrike" spc="-1">
                <a:solidFill>
                  <a:srgbClr val="262626"/>
                </a:solidFill>
                <a:latin typeface="Calibri Light"/>
              </a:rPr>
              <a:t> Haga clic para modificar el estilo de texto del patrón</a:t>
            </a:r>
          </a:p>
          <a:p>
            <a:pPr marL="260640" lvl="1" indent="-256680">
              <a:lnSpc>
                <a:spcPct val="85000"/>
              </a:lnSpc>
              <a:spcBef>
                <a:spcPts val="601"/>
              </a:spcBef>
              <a:buClr>
                <a:srgbClr val="C00000"/>
              </a:buClr>
              <a:buFont typeface="Arial"/>
              <a:buChar char=" "/>
            </a:pPr>
            <a:r>
              <a:rPr lang="es-ES" sz="1500" b="0" strike="noStrike" spc="-1">
                <a:solidFill>
                  <a:srgbClr val="262626"/>
                </a:solidFill>
                <a:latin typeface="Calibri Light"/>
              </a:rPr>
              <a:t> Segundo nivel</a:t>
            </a:r>
            <a:endParaRPr lang="es-ES" sz="1500" b="0" i="1" strike="noStrike" spc="-1">
              <a:solidFill>
                <a:srgbClr val="262626"/>
              </a:solidFill>
              <a:latin typeface="Calibri Light"/>
            </a:endParaRPr>
          </a:p>
          <a:p>
            <a:pPr marL="411480" lvl="2" indent="-411120">
              <a:lnSpc>
                <a:spcPct val="85000"/>
              </a:lnSpc>
              <a:spcBef>
                <a:spcPts val="601"/>
              </a:spcBef>
              <a:buClr>
                <a:srgbClr val="C00000"/>
              </a:buClr>
              <a:buFont typeface="Arial"/>
              <a:buChar char=" "/>
            </a:pPr>
            <a:r>
              <a:rPr lang="es-ES" sz="1350" b="0" i="1" strike="noStrike" spc="-1">
                <a:solidFill>
                  <a:srgbClr val="262626"/>
                </a:solidFill>
                <a:latin typeface="Calibri Light"/>
              </a:rPr>
              <a:t> Tercer nivel</a:t>
            </a:r>
            <a:endParaRPr lang="es-ES" sz="1350" b="0" strike="noStrike" spc="-1">
              <a:solidFill>
                <a:srgbClr val="262626"/>
              </a:solidFill>
              <a:latin typeface="Calibri Light"/>
            </a:endParaRPr>
          </a:p>
          <a:p>
            <a:pPr marL="617400" lvl="3" indent="-617040">
              <a:lnSpc>
                <a:spcPct val="85000"/>
              </a:lnSpc>
              <a:spcBef>
                <a:spcPts val="601"/>
              </a:spcBef>
              <a:buClr>
                <a:srgbClr val="C00000"/>
              </a:buClr>
              <a:buFont typeface="Arial"/>
              <a:buChar char=" "/>
            </a:pPr>
            <a:r>
              <a:rPr lang="es-ES" sz="1200" b="0" strike="noStrike" spc="-1">
                <a:solidFill>
                  <a:srgbClr val="262626"/>
                </a:solidFill>
                <a:latin typeface="Calibri Light"/>
              </a:rPr>
              <a:t> Cuarto nivel</a:t>
            </a:r>
          </a:p>
          <a:p>
            <a:pPr marL="822960" lvl="4" indent="-822600">
              <a:lnSpc>
                <a:spcPct val="85000"/>
              </a:lnSpc>
              <a:spcBef>
                <a:spcPts val="601"/>
              </a:spcBef>
              <a:buClr>
                <a:srgbClr val="C00000"/>
              </a:buClr>
              <a:buFont typeface="Arial"/>
              <a:buChar char=" "/>
            </a:pPr>
            <a:r>
              <a:rPr lang="es-ES" sz="1200" b="0" strike="noStrike" spc="-1">
                <a:solidFill>
                  <a:srgbClr val="262626"/>
                </a:solidFill>
                <a:latin typeface="Calibri Light"/>
              </a:rPr>
              <a:t> Quinto nivel</a:t>
            </a:r>
          </a:p>
        </p:txBody>
      </p:sp>
      <p:sp>
        <p:nvSpPr>
          <p:cNvPr id="911" name="PlaceHolder 4"/>
          <p:cNvSpPr>
            <a:spLocks noGrp="1"/>
          </p:cNvSpPr>
          <p:nvPr>
            <p:ph type="body"/>
          </p:nvPr>
        </p:nvSpPr>
        <p:spPr>
          <a:xfrm>
            <a:off x="4508640" y="1998000"/>
            <a:ext cx="3497400" cy="3767040"/>
          </a:xfrm>
          <a:prstGeom prst="rect">
            <a:avLst/>
          </a:prstGeom>
        </p:spPr>
        <p:txBody>
          <a:bodyPr>
            <a:noAutofit/>
          </a:bodyPr>
          <a:lstStyle/>
          <a:p>
            <a:pPr marL="68760" indent="-68400">
              <a:lnSpc>
                <a:spcPct val="85000"/>
              </a:lnSpc>
              <a:spcBef>
                <a:spcPts val="1301"/>
              </a:spcBef>
              <a:buClr>
                <a:srgbClr val="C00000"/>
              </a:buClr>
              <a:buFont typeface="Arial"/>
              <a:buChar char="»"/>
            </a:pPr>
            <a:r>
              <a:rPr lang="es-ES" sz="1800" b="0" strike="noStrike" spc="-1">
                <a:solidFill>
                  <a:srgbClr val="262626"/>
                </a:solidFill>
                <a:latin typeface="Calibri Light"/>
              </a:rPr>
              <a:t> Haga clic para modificar el estilo de texto del patrón</a:t>
            </a:r>
          </a:p>
          <a:p>
            <a:pPr marL="260640" lvl="1" indent="-256680">
              <a:lnSpc>
                <a:spcPct val="85000"/>
              </a:lnSpc>
              <a:spcBef>
                <a:spcPts val="601"/>
              </a:spcBef>
              <a:buClr>
                <a:srgbClr val="C00000"/>
              </a:buClr>
              <a:buFont typeface="Arial"/>
              <a:buChar char=" "/>
            </a:pPr>
            <a:r>
              <a:rPr lang="es-ES" sz="1500" b="0" strike="noStrike" spc="-1">
                <a:solidFill>
                  <a:srgbClr val="262626"/>
                </a:solidFill>
                <a:latin typeface="Calibri Light"/>
              </a:rPr>
              <a:t> Segundo nivel</a:t>
            </a:r>
            <a:endParaRPr lang="es-ES" sz="1500" b="0" i="1" strike="noStrike" spc="-1">
              <a:solidFill>
                <a:srgbClr val="262626"/>
              </a:solidFill>
              <a:latin typeface="Calibri Light"/>
            </a:endParaRPr>
          </a:p>
          <a:p>
            <a:pPr marL="411480" lvl="2" indent="-411120">
              <a:lnSpc>
                <a:spcPct val="85000"/>
              </a:lnSpc>
              <a:spcBef>
                <a:spcPts val="601"/>
              </a:spcBef>
              <a:buClr>
                <a:srgbClr val="C00000"/>
              </a:buClr>
              <a:buFont typeface="Arial"/>
              <a:buChar char=" "/>
            </a:pPr>
            <a:r>
              <a:rPr lang="es-ES" sz="1350" b="0" i="1" strike="noStrike" spc="-1">
                <a:solidFill>
                  <a:srgbClr val="262626"/>
                </a:solidFill>
                <a:latin typeface="Calibri Light"/>
              </a:rPr>
              <a:t> Tercer nivel</a:t>
            </a:r>
            <a:endParaRPr lang="es-ES" sz="1350" b="0" strike="noStrike" spc="-1">
              <a:solidFill>
                <a:srgbClr val="262626"/>
              </a:solidFill>
              <a:latin typeface="Calibri Light"/>
            </a:endParaRPr>
          </a:p>
          <a:p>
            <a:pPr marL="617400" lvl="3" indent="-617040">
              <a:lnSpc>
                <a:spcPct val="85000"/>
              </a:lnSpc>
              <a:spcBef>
                <a:spcPts val="601"/>
              </a:spcBef>
              <a:buClr>
                <a:srgbClr val="C00000"/>
              </a:buClr>
              <a:buFont typeface="Arial"/>
              <a:buChar char=" "/>
            </a:pPr>
            <a:r>
              <a:rPr lang="es-ES" sz="1200" b="0" strike="noStrike" spc="-1">
                <a:solidFill>
                  <a:srgbClr val="262626"/>
                </a:solidFill>
                <a:latin typeface="Calibri Light"/>
              </a:rPr>
              <a:t> Cuarto nivel</a:t>
            </a:r>
          </a:p>
          <a:p>
            <a:pPr marL="822960" lvl="4" indent="-822600">
              <a:lnSpc>
                <a:spcPct val="85000"/>
              </a:lnSpc>
              <a:spcBef>
                <a:spcPts val="601"/>
              </a:spcBef>
              <a:buClr>
                <a:srgbClr val="C00000"/>
              </a:buClr>
              <a:buFont typeface="Arial"/>
              <a:buChar char=" "/>
            </a:pPr>
            <a:r>
              <a:rPr lang="es-ES" sz="1200" b="0" strike="noStrike" spc="-1">
                <a:solidFill>
                  <a:srgbClr val="262626"/>
                </a:solidFill>
                <a:latin typeface="Calibri Light"/>
              </a:rPr>
              <a:t> Quinto nivel</a:t>
            </a:r>
          </a:p>
        </p:txBody>
      </p:sp>
      <p:sp>
        <p:nvSpPr>
          <p:cNvPr id="912" name="PlaceHolder 5"/>
          <p:cNvSpPr>
            <a:spLocks noGrp="1"/>
          </p:cNvSpPr>
          <p:nvPr>
            <p:ph type="sldNum"/>
          </p:nvPr>
        </p:nvSpPr>
        <p:spPr>
          <a:xfrm>
            <a:off x="6937200" y="2852640"/>
            <a:ext cx="2194200" cy="1048320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B455D10C-050A-4940-92BF-3C98089BED63}" type="slidenum">
              <a:rPr lang="es-ES" sz="10300" b="0" strike="noStrike" spc="-1">
                <a:solidFill>
                  <a:srgbClr val="C00000"/>
                </a:solidFill>
                <a:latin typeface="Calibri Light"/>
              </a:rPr>
              <a:t>‹#›</a:t>
            </a:fld>
            <a:endParaRPr lang="es-ES" sz="103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2" r:id="rId1"/>
    <p:sldLayoutId id="2147483923" r:id="rId2"/>
    <p:sldLayoutId id="2147483924" r:id="rId3"/>
    <p:sldLayoutId id="2147483925" r:id="rId4"/>
    <p:sldLayoutId id="2147483926" r:id="rId5"/>
    <p:sldLayoutId id="2147483927" r:id="rId6"/>
    <p:sldLayoutId id="2147483928" r:id="rId7"/>
    <p:sldLayoutId id="2147483929" r:id="rId8"/>
    <p:sldLayoutId id="2147483930" r:id="rId9"/>
    <p:sldLayoutId id="2147483931" r:id="rId10"/>
    <p:sldLayoutId id="2147483932" r:id="rId11"/>
    <p:sldLayoutId id="2147483933" r:id="rId12"/>
  </p:sldLayoutIdLst>
  <p:txStyles>
    <p:titleStyle/>
    <p:bodyStyle/>
    <p:otherStyle/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" name="Line 1"/>
          <p:cNvSpPr/>
          <p:nvPr/>
        </p:nvSpPr>
        <p:spPr>
          <a:xfrm>
            <a:off x="467280" y="1772640"/>
            <a:ext cx="8079840" cy="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950" name="Imagen 4"/>
          <p:cNvPicPr/>
          <p:nvPr/>
        </p:nvPicPr>
        <p:blipFill>
          <a:blip r:embed="rId14"/>
          <a:stretch/>
        </p:blipFill>
        <p:spPr>
          <a:xfrm>
            <a:off x="8033760" y="5612040"/>
            <a:ext cx="907560" cy="1186920"/>
          </a:xfrm>
          <a:prstGeom prst="rect">
            <a:avLst/>
          </a:prstGeom>
          <a:ln>
            <a:noFill/>
          </a:ln>
        </p:spPr>
      </p:pic>
      <p:pic>
        <p:nvPicPr>
          <p:cNvPr id="951" name="Imagen 4"/>
          <p:cNvPicPr/>
          <p:nvPr/>
        </p:nvPicPr>
        <p:blipFill>
          <a:blip r:embed="rId14"/>
          <a:stretch/>
        </p:blipFill>
        <p:spPr>
          <a:xfrm>
            <a:off x="8033760" y="5612040"/>
            <a:ext cx="907560" cy="1186920"/>
          </a:xfrm>
          <a:prstGeom prst="rect">
            <a:avLst/>
          </a:prstGeom>
          <a:ln>
            <a:noFill/>
          </a:ln>
        </p:spPr>
      </p:pic>
      <p:sp>
        <p:nvSpPr>
          <p:cNvPr id="952" name="PlaceHolder 2"/>
          <p:cNvSpPr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>
              <a:lnSpc>
                <a:spcPct val="85000"/>
              </a:lnSpc>
            </a:pPr>
            <a:r>
              <a:rPr lang="es-ES" sz="3000" b="0" strike="noStrike" spc="-120">
                <a:solidFill>
                  <a:srgbClr val="002060"/>
                </a:solidFill>
                <a:latin typeface="Calibri Light"/>
              </a:rPr>
              <a:t>Haga clic para modificar el estilo de título del patrón</a:t>
            </a:r>
            <a:endParaRPr lang="es-ES" sz="3000" b="0" strike="noStrike" spc="-1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953" name="PlaceHolder 3"/>
          <p:cNvSpPr>
            <a:spLocks noGrp="1"/>
          </p:cNvSpPr>
          <p:nvPr>
            <p:ph type="body"/>
          </p:nvPr>
        </p:nvSpPr>
        <p:spPr>
          <a:xfrm>
            <a:off x="507600" y="1998000"/>
            <a:ext cx="3497400" cy="3767040"/>
          </a:xfrm>
          <a:prstGeom prst="rect">
            <a:avLst/>
          </a:prstGeom>
        </p:spPr>
        <p:txBody>
          <a:bodyPr>
            <a:noAutofit/>
          </a:bodyPr>
          <a:lstStyle/>
          <a:p>
            <a:pPr marL="68760" indent="-68400">
              <a:lnSpc>
                <a:spcPct val="85000"/>
              </a:lnSpc>
              <a:spcBef>
                <a:spcPts val="1301"/>
              </a:spcBef>
              <a:buClr>
                <a:srgbClr val="C00000"/>
              </a:buClr>
              <a:buFont typeface="Arial"/>
              <a:buChar char="»"/>
            </a:pPr>
            <a:r>
              <a:rPr lang="es-ES" sz="1800" b="0" strike="noStrike" spc="-1">
                <a:solidFill>
                  <a:srgbClr val="262626"/>
                </a:solidFill>
                <a:latin typeface="Calibri Light"/>
              </a:rPr>
              <a:t> Haga clic para modificar el estilo de texto del patrón</a:t>
            </a:r>
          </a:p>
          <a:p>
            <a:pPr marL="260640" lvl="1" indent="-256680">
              <a:lnSpc>
                <a:spcPct val="85000"/>
              </a:lnSpc>
              <a:spcBef>
                <a:spcPts val="601"/>
              </a:spcBef>
              <a:buClr>
                <a:srgbClr val="C00000"/>
              </a:buClr>
              <a:buFont typeface="Arial"/>
              <a:buChar char=" "/>
            </a:pPr>
            <a:r>
              <a:rPr lang="es-ES" sz="1500" b="0" strike="noStrike" spc="-1">
                <a:solidFill>
                  <a:srgbClr val="262626"/>
                </a:solidFill>
                <a:latin typeface="Calibri Light"/>
              </a:rPr>
              <a:t> Segundo nivel</a:t>
            </a:r>
            <a:endParaRPr lang="es-ES" sz="1500" b="0" i="1" strike="noStrike" spc="-1">
              <a:solidFill>
                <a:srgbClr val="262626"/>
              </a:solidFill>
              <a:latin typeface="Calibri Light"/>
            </a:endParaRPr>
          </a:p>
          <a:p>
            <a:pPr marL="411480" lvl="2" indent="-411120">
              <a:lnSpc>
                <a:spcPct val="85000"/>
              </a:lnSpc>
              <a:spcBef>
                <a:spcPts val="601"/>
              </a:spcBef>
              <a:buClr>
                <a:srgbClr val="C00000"/>
              </a:buClr>
              <a:buFont typeface="Arial"/>
              <a:buChar char=" "/>
            </a:pPr>
            <a:r>
              <a:rPr lang="es-ES" sz="1350" b="0" i="1" strike="noStrike" spc="-1">
                <a:solidFill>
                  <a:srgbClr val="262626"/>
                </a:solidFill>
                <a:latin typeface="Calibri Light"/>
              </a:rPr>
              <a:t> Tercer nivel</a:t>
            </a:r>
            <a:endParaRPr lang="es-ES" sz="1350" b="0" strike="noStrike" spc="-1">
              <a:solidFill>
                <a:srgbClr val="262626"/>
              </a:solidFill>
              <a:latin typeface="Calibri Light"/>
            </a:endParaRPr>
          </a:p>
          <a:p>
            <a:pPr marL="617400" lvl="3" indent="-617040">
              <a:lnSpc>
                <a:spcPct val="85000"/>
              </a:lnSpc>
              <a:spcBef>
                <a:spcPts val="601"/>
              </a:spcBef>
              <a:buClr>
                <a:srgbClr val="C00000"/>
              </a:buClr>
              <a:buFont typeface="Arial"/>
              <a:buChar char=" "/>
            </a:pPr>
            <a:r>
              <a:rPr lang="es-ES" sz="1200" b="0" strike="noStrike" spc="-1">
                <a:solidFill>
                  <a:srgbClr val="262626"/>
                </a:solidFill>
                <a:latin typeface="Calibri Light"/>
              </a:rPr>
              <a:t> Cuarto nivel</a:t>
            </a:r>
          </a:p>
          <a:p>
            <a:pPr marL="822960" lvl="4" indent="-822600">
              <a:lnSpc>
                <a:spcPct val="85000"/>
              </a:lnSpc>
              <a:spcBef>
                <a:spcPts val="601"/>
              </a:spcBef>
              <a:buClr>
                <a:srgbClr val="C00000"/>
              </a:buClr>
              <a:buFont typeface="Arial"/>
              <a:buChar char=" "/>
            </a:pPr>
            <a:r>
              <a:rPr lang="es-ES" sz="1200" b="0" strike="noStrike" spc="-1">
                <a:solidFill>
                  <a:srgbClr val="262626"/>
                </a:solidFill>
                <a:latin typeface="Calibri Light"/>
              </a:rPr>
              <a:t> Quinto nivel</a:t>
            </a:r>
          </a:p>
        </p:txBody>
      </p:sp>
      <p:sp>
        <p:nvSpPr>
          <p:cNvPr id="954" name="PlaceHolder 4"/>
          <p:cNvSpPr>
            <a:spLocks noGrp="1"/>
          </p:cNvSpPr>
          <p:nvPr>
            <p:ph type="body"/>
          </p:nvPr>
        </p:nvSpPr>
        <p:spPr>
          <a:xfrm>
            <a:off x="4508640" y="1998000"/>
            <a:ext cx="3497400" cy="3767040"/>
          </a:xfrm>
          <a:prstGeom prst="rect">
            <a:avLst/>
          </a:prstGeom>
        </p:spPr>
        <p:txBody>
          <a:bodyPr>
            <a:noAutofit/>
          </a:bodyPr>
          <a:lstStyle/>
          <a:p>
            <a:pPr marL="68760" indent="-68400">
              <a:lnSpc>
                <a:spcPct val="85000"/>
              </a:lnSpc>
              <a:spcBef>
                <a:spcPts val="1301"/>
              </a:spcBef>
              <a:buClr>
                <a:srgbClr val="C00000"/>
              </a:buClr>
              <a:buFont typeface="Arial"/>
              <a:buChar char="»"/>
            </a:pPr>
            <a:r>
              <a:rPr lang="es-ES" sz="1800" b="0" strike="noStrike" spc="-1">
                <a:solidFill>
                  <a:srgbClr val="262626"/>
                </a:solidFill>
                <a:latin typeface="Calibri Light"/>
              </a:rPr>
              <a:t> Haga clic para modificar el estilo de texto del patrón</a:t>
            </a:r>
          </a:p>
          <a:p>
            <a:pPr marL="260640" lvl="1" indent="-256680">
              <a:lnSpc>
                <a:spcPct val="85000"/>
              </a:lnSpc>
              <a:spcBef>
                <a:spcPts val="601"/>
              </a:spcBef>
              <a:buClr>
                <a:srgbClr val="C00000"/>
              </a:buClr>
              <a:buFont typeface="Arial"/>
              <a:buChar char=" "/>
            </a:pPr>
            <a:r>
              <a:rPr lang="es-ES" sz="1500" b="0" strike="noStrike" spc="-1">
                <a:solidFill>
                  <a:srgbClr val="262626"/>
                </a:solidFill>
                <a:latin typeface="Calibri Light"/>
              </a:rPr>
              <a:t> Segundo nivel</a:t>
            </a:r>
            <a:endParaRPr lang="es-ES" sz="1500" b="0" i="1" strike="noStrike" spc="-1">
              <a:solidFill>
                <a:srgbClr val="262626"/>
              </a:solidFill>
              <a:latin typeface="Calibri Light"/>
            </a:endParaRPr>
          </a:p>
          <a:p>
            <a:pPr marL="411480" lvl="2" indent="-411120">
              <a:lnSpc>
                <a:spcPct val="85000"/>
              </a:lnSpc>
              <a:spcBef>
                <a:spcPts val="601"/>
              </a:spcBef>
              <a:buClr>
                <a:srgbClr val="C00000"/>
              </a:buClr>
              <a:buFont typeface="Arial"/>
              <a:buChar char=" "/>
            </a:pPr>
            <a:r>
              <a:rPr lang="es-ES" sz="1350" b="0" i="1" strike="noStrike" spc="-1">
                <a:solidFill>
                  <a:srgbClr val="262626"/>
                </a:solidFill>
                <a:latin typeface="Calibri Light"/>
              </a:rPr>
              <a:t> Tercer nivel</a:t>
            </a:r>
            <a:endParaRPr lang="es-ES" sz="1350" b="0" strike="noStrike" spc="-1">
              <a:solidFill>
                <a:srgbClr val="262626"/>
              </a:solidFill>
              <a:latin typeface="Calibri Light"/>
            </a:endParaRPr>
          </a:p>
          <a:p>
            <a:pPr marL="617400" lvl="3" indent="-617040">
              <a:lnSpc>
                <a:spcPct val="85000"/>
              </a:lnSpc>
              <a:spcBef>
                <a:spcPts val="601"/>
              </a:spcBef>
              <a:buClr>
                <a:srgbClr val="C00000"/>
              </a:buClr>
              <a:buFont typeface="Arial"/>
              <a:buChar char=" "/>
            </a:pPr>
            <a:r>
              <a:rPr lang="es-ES" sz="1200" b="0" strike="noStrike" spc="-1">
                <a:solidFill>
                  <a:srgbClr val="262626"/>
                </a:solidFill>
                <a:latin typeface="Calibri Light"/>
              </a:rPr>
              <a:t> Cuarto nivel</a:t>
            </a:r>
          </a:p>
          <a:p>
            <a:pPr marL="822960" lvl="4" indent="-822600">
              <a:lnSpc>
                <a:spcPct val="85000"/>
              </a:lnSpc>
              <a:spcBef>
                <a:spcPts val="601"/>
              </a:spcBef>
              <a:buClr>
                <a:srgbClr val="C00000"/>
              </a:buClr>
              <a:buFont typeface="Arial"/>
              <a:buChar char=" "/>
            </a:pPr>
            <a:r>
              <a:rPr lang="es-ES" sz="1200" b="0" strike="noStrike" spc="-1">
                <a:solidFill>
                  <a:srgbClr val="262626"/>
                </a:solidFill>
                <a:latin typeface="Calibri Light"/>
              </a:rPr>
              <a:t> Quinto nivel</a:t>
            </a:r>
          </a:p>
        </p:txBody>
      </p:sp>
      <p:sp>
        <p:nvSpPr>
          <p:cNvPr id="955" name="PlaceHolder 5"/>
          <p:cNvSpPr>
            <a:spLocks noGrp="1"/>
          </p:cNvSpPr>
          <p:nvPr>
            <p:ph type="sldNum"/>
          </p:nvPr>
        </p:nvSpPr>
        <p:spPr>
          <a:xfrm>
            <a:off x="6937200" y="2852640"/>
            <a:ext cx="2194200" cy="1048320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BF9C759F-586D-439E-89FB-A7249C860A99}" type="slidenum">
              <a:rPr lang="es-ES" sz="10300" b="0" strike="noStrike" spc="-1">
                <a:solidFill>
                  <a:srgbClr val="C00000"/>
                </a:solidFill>
                <a:latin typeface="Calibri Light"/>
              </a:rPr>
              <a:t>‹#›</a:t>
            </a:fld>
            <a:endParaRPr lang="es-ES" sz="103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5" r:id="rId1"/>
    <p:sldLayoutId id="2147483936" r:id="rId2"/>
    <p:sldLayoutId id="2147483937" r:id="rId3"/>
    <p:sldLayoutId id="2147483938" r:id="rId4"/>
    <p:sldLayoutId id="2147483939" r:id="rId5"/>
    <p:sldLayoutId id="2147483940" r:id="rId6"/>
    <p:sldLayoutId id="2147483941" r:id="rId7"/>
    <p:sldLayoutId id="2147483942" r:id="rId8"/>
    <p:sldLayoutId id="2147483943" r:id="rId9"/>
    <p:sldLayoutId id="2147483944" r:id="rId10"/>
    <p:sldLayoutId id="2147483945" r:id="rId11"/>
    <p:sldLayoutId id="2147483946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Line 1"/>
          <p:cNvSpPr/>
          <p:nvPr/>
        </p:nvSpPr>
        <p:spPr>
          <a:xfrm>
            <a:off x="467280" y="1772640"/>
            <a:ext cx="8079840" cy="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90" name="Imagen 4"/>
          <p:cNvPicPr/>
          <p:nvPr/>
        </p:nvPicPr>
        <p:blipFill>
          <a:blip r:embed="rId14"/>
          <a:stretch/>
        </p:blipFill>
        <p:spPr>
          <a:xfrm>
            <a:off x="8033760" y="5612040"/>
            <a:ext cx="907560" cy="1186920"/>
          </a:xfrm>
          <a:prstGeom prst="rect">
            <a:avLst/>
          </a:prstGeom>
          <a:ln>
            <a:noFill/>
          </a:ln>
        </p:spPr>
      </p:pic>
      <p:pic>
        <p:nvPicPr>
          <p:cNvPr id="91" name="Imagen 4"/>
          <p:cNvPicPr/>
          <p:nvPr/>
        </p:nvPicPr>
        <p:blipFill>
          <a:blip r:embed="rId14"/>
          <a:stretch/>
        </p:blipFill>
        <p:spPr>
          <a:xfrm>
            <a:off x="8033760" y="5612040"/>
            <a:ext cx="907560" cy="1186920"/>
          </a:xfrm>
          <a:prstGeom prst="rect">
            <a:avLst/>
          </a:prstGeom>
          <a:ln>
            <a:noFill/>
          </a:ln>
        </p:spPr>
      </p:pic>
      <p:sp>
        <p:nvSpPr>
          <p:cNvPr id="92" name="PlaceHolder 2"/>
          <p:cNvSpPr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>
              <a:lnSpc>
                <a:spcPct val="85000"/>
              </a:lnSpc>
            </a:pPr>
            <a:r>
              <a:rPr lang="es-ES" sz="3000" b="0" strike="noStrike" spc="-120">
                <a:solidFill>
                  <a:srgbClr val="002060"/>
                </a:solidFill>
                <a:latin typeface="Calibri Light"/>
              </a:rPr>
              <a:t>Haga clic para modificar el estilo de título del patrón</a:t>
            </a:r>
            <a:endParaRPr lang="es-ES" sz="3000" b="0" strike="noStrike" spc="-1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07600" y="1998000"/>
            <a:ext cx="3497400" cy="3767040"/>
          </a:xfrm>
          <a:prstGeom prst="rect">
            <a:avLst/>
          </a:prstGeom>
        </p:spPr>
        <p:txBody>
          <a:bodyPr>
            <a:noAutofit/>
          </a:bodyPr>
          <a:lstStyle/>
          <a:p>
            <a:pPr marL="68760" indent="-68400">
              <a:lnSpc>
                <a:spcPct val="85000"/>
              </a:lnSpc>
              <a:spcBef>
                <a:spcPts val="1301"/>
              </a:spcBef>
              <a:buClr>
                <a:srgbClr val="C00000"/>
              </a:buClr>
              <a:buFont typeface="Arial"/>
              <a:buChar char="»"/>
            </a:pPr>
            <a:r>
              <a:rPr lang="es-ES" sz="1800" b="0" strike="noStrike" spc="-1">
                <a:solidFill>
                  <a:srgbClr val="262626"/>
                </a:solidFill>
                <a:latin typeface="Calibri Light"/>
              </a:rPr>
              <a:t> Haga clic para modificar el estilo de texto del patrón</a:t>
            </a:r>
          </a:p>
          <a:p>
            <a:pPr marL="260640" lvl="1" indent="-256680">
              <a:lnSpc>
                <a:spcPct val="85000"/>
              </a:lnSpc>
              <a:spcBef>
                <a:spcPts val="601"/>
              </a:spcBef>
              <a:buClr>
                <a:srgbClr val="C00000"/>
              </a:buClr>
              <a:buFont typeface="Arial"/>
              <a:buChar char=" "/>
            </a:pPr>
            <a:r>
              <a:rPr lang="es-ES" sz="1500" b="0" strike="noStrike" spc="-1">
                <a:solidFill>
                  <a:srgbClr val="262626"/>
                </a:solidFill>
                <a:latin typeface="Calibri Light"/>
              </a:rPr>
              <a:t> Segundo nivel</a:t>
            </a:r>
            <a:endParaRPr lang="es-ES" sz="1500" b="0" i="1" strike="noStrike" spc="-1">
              <a:solidFill>
                <a:srgbClr val="262626"/>
              </a:solidFill>
              <a:latin typeface="Calibri Light"/>
            </a:endParaRPr>
          </a:p>
          <a:p>
            <a:pPr marL="411480" lvl="2" indent="-411120">
              <a:lnSpc>
                <a:spcPct val="85000"/>
              </a:lnSpc>
              <a:spcBef>
                <a:spcPts val="601"/>
              </a:spcBef>
              <a:buClr>
                <a:srgbClr val="C00000"/>
              </a:buClr>
              <a:buFont typeface="Arial"/>
              <a:buChar char=" "/>
            </a:pPr>
            <a:r>
              <a:rPr lang="es-ES" sz="1350" b="0" i="1" strike="noStrike" spc="-1">
                <a:solidFill>
                  <a:srgbClr val="262626"/>
                </a:solidFill>
                <a:latin typeface="Calibri Light"/>
              </a:rPr>
              <a:t> Tercer nivel</a:t>
            </a:r>
            <a:endParaRPr lang="es-ES" sz="1350" b="0" strike="noStrike" spc="-1">
              <a:solidFill>
                <a:srgbClr val="262626"/>
              </a:solidFill>
              <a:latin typeface="Calibri Light"/>
            </a:endParaRPr>
          </a:p>
          <a:p>
            <a:pPr marL="617400" lvl="3" indent="-617040">
              <a:lnSpc>
                <a:spcPct val="85000"/>
              </a:lnSpc>
              <a:spcBef>
                <a:spcPts val="601"/>
              </a:spcBef>
              <a:buClr>
                <a:srgbClr val="C00000"/>
              </a:buClr>
              <a:buFont typeface="Arial"/>
              <a:buChar char=" "/>
            </a:pPr>
            <a:r>
              <a:rPr lang="es-ES" sz="1200" b="0" strike="noStrike" spc="-1">
                <a:solidFill>
                  <a:srgbClr val="262626"/>
                </a:solidFill>
                <a:latin typeface="Calibri Light"/>
              </a:rPr>
              <a:t> Cuarto nivel</a:t>
            </a:r>
          </a:p>
          <a:p>
            <a:pPr marL="822960" lvl="4" indent="-822600">
              <a:lnSpc>
                <a:spcPct val="85000"/>
              </a:lnSpc>
              <a:spcBef>
                <a:spcPts val="601"/>
              </a:spcBef>
              <a:buClr>
                <a:srgbClr val="C00000"/>
              </a:buClr>
              <a:buFont typeface="Arial"/>
              <a:buChar char=" "/>
            </a:pPr>
            <a:r>
              <a:rPr lang="es-ES" sz="1200" b="0" strike="noStrike" spc="-1">
                <a:solidFill>
                  <a:srgbClr val="262626"/>
                </a:solidFill>
                <a:latin typeface="Calibri Light"/>
              </a:rPr>
              <a:t> Quinto nivel</a:t>
            </a: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4508640" y="1998000"/>
            <a:ext cx="3497400" cy="3767040"/>
          </a:xfrm>
          <a:prstGeom prst="rect">
            <a:avLst/>
          </a:prstGeom>
        </p:spPr>
        <p:txBody>
          <a:bodyPr>
            <a:noAutofit/>
          </a:bodyPr>
          <a:lstStyle/>
          <a:p>
            <a:pPr marL="68760" indent="-68400">
              <a:lnSpc>
                <a:spcPct val="85000"/>
              </a:lnSpc>
              <a:spcBef>
                <a:spcPts val="1301"/>
              </a:spcBef>
              <a:buClr>
                <a:srgbClr val="C00000"/>
              </a:buClr>
              <a:buFont typeface="Arial"/>
              <a:buChar char="»"/>
            </a:pPr>
            <a:r>
              <a:rPr lang="es-ES" sz="1800" b="0" strike="noStrike" spc="-1">
                <a:solidFill>
                  <a:srgbClr val="262626"/>
                </a:solidFill>
                <a:latin typeface="Calibri Light"/>
              </a:rPr>
              <a:t> Haga clic para modificar el estilo de texto del patrón</a:t>
            </a:r>
          </a:p>
          <a:p>
            <a:pPr marL="260640" lvl="1" indent="-256680">
              <a:lnSpc>
                <a:spcPct val="85000"/>
              </a:lnSpc>
              <a:spcBef>
                <a:spcPts val="601"/>
              </a:spcBef>
              <a:buClr>
                <a:srgbClr val="C00000"/>
              </a:buClr>
              <a:buFont typeface="Arial"/>
              <a:buChar char=" "/>
            </a:pPr>
            <a:r>
              <a:rPr lang="es-ES" sz="1500" b="0" strike="noStrike" spc="-1">
                <a:solidFill>
                  <a:srgbClr val="262626"/>
                </a:solidFill>
                <a:latin typeface="Calibri Light"/>
              </a:rPr>
              <a:t> Segundo nivel</a:t>
            </a:r>
            <a:endParaRPr lang="es-ES" sz="1500" b="0" i="1" strike="noStrike" spc="-1">
              <a:solidFill>
                <a:srgbClr val="262626"/>
              </a:solidFill>
              <a:latin typeface="Calibri Light"/>
            </a:endParaRPr>
          </a:p>
          <a:p>
            <a:pPr marL="411480" lvl="2" indent="-411120">
              <a:lnSpc>
                <a:spcPct val="85000"/>
              </a:lnSpc>
              <a:spcBef>
                <a:spcPts val="601"/>
              </a:spcBef>
              <a:buClr>
                <a:srgbClr val="C00000"/>
              </a:buClr>
              <a:buFont typeface="Arial"/>
              <a:buChar char=" "/>
            </a:pPr>
            <a:r>
              <a:rPr lang="es-ES" sz="1350" b="0" i="1" strike="noStrike" spc="-1">
                <a:solidFill>
                  <a:srgbClr val="262626"/>
                </a:solidFill>
                <a:latin typeface="Calibri Light"/>
              </a:rPr>
              <a:t> Tercer nivel</a:t>
            </a:r>
            <a:endParaRPr lang="es-ES" sz="1350" b="0" strike="noStrike" spc="-1">
              <a:solidFill>
                <a:srgbClr val="262626"/>
              </a:solidFill>
              <a:latin typeface="Calibri Light"/>
            </a:endParaRPr>
          </a:p>
          <a:p>
            <a:pPr marL="617400" lvl="3" indent="-617040">
              <a:lnSpc>
                <a:spcPct val="85000"/>
              </a:lnSpc>
              <a:spcBef>
                <a:spcPts val="601"/>
              </a:spcBef>
              <a:buClr>
                <a:srgbClr val="C00000"/>
              </a:buClr>
              <a:buFont typeface="Arial"/>
              <a:buChar char=" "/>
            </a:pPr>
            <a:r>
              <a:rPr lang="es-ES" sz="1200" b="0" strike="noStrike" spc="-1">
                <a:solidFill>
                  <a:srgbClr val="262626"/>
                </a:solidFill>
                <a:latin typeface="Calibri Light"/>
              </a:rPr>
              <a:t> Cuarto nivel</a:t>
            </a:r>
          </a:p>
          <a:p>
            <a:pPr marL="822960" lvl="4" indent="-822600">
              <a:lnSpc>
                <a:spcPct val="85000"/>
              </a:lnSpc>
              <a:spcBef>
                <a:spcPts val="601"/>
              </a:spcBef>
              <a:buClr>
                <a:srgbClr val="C00000"/>
              </a:buClr>
              <a:buFont typeface="Arial"/>
              <a:buChar char=" "/>
            </a:pPr>
            <a:r>
              <a:rPr lang="es-ES" sz="1200" b="0" strike="noStrike" spc="-1">
                <a:solidFill>
                  <a:srgbClr val="262626"/>
                </a:solidFill>
                <a:latin typeface="Calibri Light"/>
              </a:rPr>
              <a:t> Quinto nivel</a:t>
            </a:r>
          </a:p>
        </p:txBody>
      </p:sp>
      <p:sp>
        <p:nvSpPr>
          <p:cNvPr id="95" name="PlaceHolder 5"/>
          <p:cNvSpPr>
            <a:spLocks noGrp="1"/>
          </p:cNvSpPr>
          <p:nvPr>
            <p:ph type="sldNum"/>
          </p:nvPr>
        </p:nvSpPr>
        <p:spPr>
          <a:xfrm>
            <a:off x="6937200" y="2852640"/>
            <a:ext cx="2194200" cy="1048320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874144FF-F78E-4C4C-A132-BF27C1DCA516}" type="slidenum">
              <a:rPr lang="es-ES" sz="10300" b="0" strike="noStrike" spc="-1">
                <a:solidFill>
                  <a:srgbClr val="C00000"/>
                </a:solidFill>
                <a:latin typeface="Calibri Light"/>
              </a:rPr>
              <a:t>‹#›</a:t>
            </a:fld>
            <a:endParaRPr lang="es-ES" sz="103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/>
    <p:bodyStyle/>
    <p:otherStyle/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" name="Line 1"/>
          <p:cNvSpPr/>
          <p:nvPr/>
        </p:nvSpPr>
        <p:spPr>
          <a:xfrm>
            <a:off x="467280" y="1772640"/>
            <a:ext cx="8079840" cy="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993" name="Imagen 4"/>
          <p:cNvPicPr/>
          <p:nvPr/>
        </p:nvPicPr>
        <p:blipFill>
          <a:blip r:embed="rId14"/>
          <a:stretch/>
        </p:blipFill>
        <p:spPr>
          <a:xfrm>
            <a:off x="8033760" y="5612040"/>
            <a:ext cx="907560" cy="1186920"/>
          </a:xfrm>
          <a:prstGeom prst="rect">
            <a:avLst/>
          </a:prstGeom>
          <a:ln>
            <a:noFill/>
          </a:ln>
        </p:spPr>
      </p:pic>
      <p:pic>
        <p:nvPicPr>
          <p:cNvPr id="994" name="Imagen 4"/>
          <p:cNvPicPr/>
          <p:nvPr/>
        </p:nvPicPr>
        <p:blipFill>
          <a:blip r:embed="rId14"/>
          <a:stretch/>
        </p:blipFill>
        <p:spPr>
          <a:xfrm>
            <a:off x="8033760" y="5612040"/>
            <a:ext cx="907560" cy="1186920"/>
          </a:xfrm>
          <a:prstGeom prst="rect">
            <a:avLst/>
          </a:prstGeom>
          <a:ln>
            <a:noFill/>
          </a:ln>
        </p:spPr>
      </p:pic>
      <p:sp>
        <p:nvSpPr>
          <p:cNvPr id="995" name="PlaceHolder 2"/>
          <p:cNvSpPr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>
              <a:lnSpc>
                <a:spcPct val="85000"/>
              </a:lnSpc>
            </a:pPr>
            <a:r>
              <a:rPr lang="es-ES" sz="3000" b="0" strike="noStrike" spc="-120">
                <a:solidFill>
                  <a:srgbClr val="002060"/>
                </a:solidFill>
                <a:latin typeface="Calibri Light"/>
              </a:rPr>
              <a:t>Haga clic para modificar el estilo de título del patrón</a:t>
            </a:r>
            <a:endParaRPr lang="es-ES" sz="3000" b="0" strike="noStrike" spc="-1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996" name="PlaceHolder 3"/>
          <p:cNvSpPr>
            <a:spLocks noGrp="1"/>
          </p:cNvSpPr>
          <p:nvPr>
            <p:ph type="body"/>
          </p:nvPr>
        </p:nvSpPr>
        <p:spPr>
          <a:xfrm>
            <a:off x="507600" y="1998000"/>
            <a:ext cx="3497400" cy="3767040"/>
          </a:xfrm>
          <a:prstGeom prst="rect">
            <a:avLst/>
          </a:prstGeom>
        </p:spPr>
        <p:txBody>
          <a:bodyPr>
            <a:noAutofit/>
          </a:bodyPr>
          <a:lstStyle/>
          <a:p>
            <a:pPr marL="68760" indent="-68400">
              <a:lnSpc>
                <a:spcPct val="85000"/>
              </a:lnSpc>
              <a:spcBef>
                <a:spcPts val="1301"/>
              </a:spcBef>
              <a:buClr>
                <a:srgbClr val="C00000"/>
              </a:buClr>
              <a:buFont typeface="Arial"/>
              <a:buChar char="»"/>
            </a:pPr>
            <a:r>
              <a:rPr lang="es-ES" sz="1800" b="0" strike="noStrike" spc="-1">
                <a:solidFill>
                  <a:srgbClr val="262626"/>
                </a:solidFill>
                <a:latin typeface="Calibri Light"/>
              </a:rPr>
              <a:t> Haga clic para modificar el estilo de texto del patrón</a:t>
            </a:r>
          </a:p>
          <a:p>
            <a:pPr marL="260640" lvl="1" indent="-256680">
              <a:lnSpc>
                <a:spcPct val="85000"/>
              </a:lnSpc>
              <a:spcBef>
                <a:spcPts val="601"/>
              </a:spcBef>
              <a:buClr>
                <a:srgbClr val="C00000"/>
              </a:buClr>
              <a:buFont typeface="Arial"/>
              <a:buChar char=" "/>
            </a:pPr>
            <a:r>
              <a:rPr lang="es-ES" sz="1500" b="0" strike="noStrike" spc="-1">
                <a:solidFill>
                  <a:srgbClr val="262626"/>
                </a:solidFill>
                <a:latin typeface="Calibri Light"/>
              </a:rPr>
              <a:t> Segundo nivel</a:t>
            </a:r>
            <a:endParaRPr lang="es-ES" sz="1500" b="0" i="1" strike="noStrike" spc="-1">
              <a:solidFill>
                <a:srgbClr val="262626"/>
              </a:solidFill>
              <a:latin typeface="Calibri Light"/>
            </a:endParaRPr>
          </a:p>
          <a:p>
            <a:pPr marL="411480" lvl="2" indent="-411120">
              <a:lnSpc>
                <a:spcPct val="85000"/>
              </a:lnSpc>
              <a:spcBef>
                <a:spcPts val="601"/>
              </a:spcBef>
              <a:buClr>
                <a:srgbClr val="C00000"/>
              </a:buClr>
              <a:buFont typeface="Arial"/>
              <a:buChar char=" "/>
            </a:pPr>
            <a:r>
              <a:rPr lang="es-ES" sz="1350" b="0" i="1" strike="noStrike" spc="-1">
                <a:solidFill>
                  <a:srgbClr val="262626"/>
                </a:solidFill>
                <a:latin typeface="Calibri Light"/>
              </a:rPr>
              <a:t> Tercer nivel</a:t>
            </a:r>
            <a:endParaRPr lang="es-ES" sz="1350" b="0" strike="noStrike" spc="-1">
              <a:solidFill>
                <a:srgbClr val="262626"/>
              </a:solidFill>
              <a:latin typeface="Calibri Light"/>
            </a:endParaRPr>
          </a:p>
          <a:p>
            <a:pPr marL="617400" lvl="3" indent="-617040">
              <a:lnSpc>
                <a:spcPct val="85000"/>
              </a:lnSpc>
              <a:spcBef>
                <a:spcPts val="601"/>
              </a:spcBef>
              <a:buClr>
                <a:srgbClr val="C00000"/>
              </a:buClr>
              <a:buFont typeface="Arial"/>
              <a:buChar char=" "/>
            </a:pPr>
            <a:r>
              <a:rPr lang="es-ES" sz="1200" b="0" strike="noStrike" spc="-1">
                <a:solidFill>
                  <a:srgbClr val="262626"/>
                </a:solidFill>
                <a:latin typeface="Calibri Light"/>
              </a:rPr>
              <a:t> Cuarto nivel</a:t>
            </a:r>
          </a:p>
          <a:p>
            <a:pPr marL="822960" lvl="4" indent="-822600">
              <a:lnSpc>
                <a:spcPct val="85000"/>
              </a:lnSpc>
              <a:spcBef>
                <a:spcPts val="601"/>
              </a:spcBef>
              <a:buClr>
                <a:srgbClr val="C00000"/>
              </a:buClr>
              <a:buFont typeface="Arial"/>
              <a:buChar char=" "/>
            </a:pPr>
            <a:r>
              <a:rPr lang="es-ES" sz="1200" b="0" strike="noStrike" spc="-1">
                <a:solidFill>
                  <a:srgbClr val="262626"/>
                </a:solidFill>
                <a:latin typeface="Calibri Light"/>
              </a:rPr>
              <a:t> Quinto nivel</a:t>
            </a:r>
          </a:p>
        </p:txBody>
      </p:sp>
      <p:sp>
        <p:nvSpPr>
          <p:cNvPr id="997" name="PlaceHolder 4"/>
          <p:cNvSpPr>
            <a:spLocks noGrp="1"/>
          </p:cNvSpPr>
          <p:nvPr>
            <p:ph type="body"/>
          </p:nvPr>
        </p:nvSpPr>
        <p:spPr>
          <a:xfrm>
            <a:off x="4508640" y="1998000"/>
            <a:ext cx="3497400" cy="3767040"/>
          </a:xfrm>
          <a:prstGeom prst="rect">
            <a:avLst/>
          </a:prstGeom>
        </p:spPr>
        <p:txBody>
          <a:bodyPr>
            <a:noAutofit/>
          </a:bodyPr>
          <a:lstStyle/>
          <a:p>
            <a:pPr marL="68760" indent="-68400">
              <a:lnSpc>
                <a:spcPct val="85000"/>
              </a:lnSpc>
              <a:spcBef>
                <a:spcPts val="1301"/>
              </a:spcBef>
              <a:buClr>
                <a:srgbClr val="C00000"/>
              </a:buClr>
              <a:buFont typeface="Arial"/>
              <a:buChar char="»"/>
            </a:pPr>
            <a:r>
              <a:rPr lang="es-ES" sz="1800" b="0" strike="noStrike" spc="-1">
                <a:solidFill>
                  <a:srgbClr val="262626"/>
                </a:solidFill>
                <a:latin typeface="Calibri Light"/>
              </a:rPr>
              <a:t> Haga clic para modificar el estilo de texto del patrón</a:t>
            </a:r>
          </a:p>
          <a:p>
            <a:pPr marL="260640" lvl="1" indent="-256680">
              <a:lnSpc>
                <a:spcPct val="85000"/>
              </a:lnSpc>
              <a:spcBef>
                <a:spcPts val="601"/>
              </a:spcBef>
              <a:buClr>
                <a:srgbClr val="C00000"/>
              </a:buClr>
              <a:buFont typeface="Arial"/>
              <a:buChar char=" "/>
            </a:pPr>
            <a:r>
              <a:rPr lang="es-ES" sz="1500" b="0" strike="noStrike" spc="-1">
                <a:solidFill>
                  <a:srgbClr val="262626"/>
                </a:solidFill>
                <a:latin typeface="Calibri Light"/>
              </a:rPr>
              <a:t> Segundo nivel</a:t>
            </a:r>
            <a:endParaRPr lang="es-ES" sz="1500" b="0" i="1" strike="noStrike" spc="-1">
              <a:solidFill>
                <a:srgbClr val="262626"/>
              </a:solidFill>
              <a:latin typeface="Calibri Light"/>
            </a:endParaRPr>
          </a:p>
          <a:p>
            <a:pPr marL="411480" lvl="2" indent="-411120">
              <a:lnSpc>
                <a:spcPct val="85000"/>
              </a:lnSpc>
              <a:spcBef>
                <a:spcPts val="601"/>
              </a:spcBef>
              <a:buClr>
                <a:srgbClr val="C00000"/>
              </a:buClr>
              <a:buFont typeface="Arial"/>
              <a:buChar char=" "/>
            </a:pPr>
            <a:r>
              <a:rPr lang="es-ES" sz="1350" b="0" i="1" strike="noStrike" spc="-1">
                <a:solidFill>
                  <a:srgbClr val="262626"/>
                </a:solidFill>
                <a:latin typeface="Calibri Light"/>
              </a:rPr>
              <a:t> Tercer nivel</a:t>
            </a:r>
            <a:endParaRPr lang="es-ES" sz="1350" b="0" strike="noStrike" spc="-1">
              <a:solidFill>
                <a:srgbClr val="262626"/>
              </a:solidFill>
              <a:latin typeface="Calibri Light"/>
            </a:endParaRPr>
          </a:p>
          <a:p>
            <a:pPr marL="617400" lvl="3" indent="-617040">
              <a:lnSpc>
                <a:spcPct val="85000"/>
              </a:lnSpc>
              <a:spcBef>
                <a:spcPts val="601"/>
              </a:spcBef>
              <a:buClr>
                <a:srgbClr val="C00000"/>
              </a:buClr>
              <a:buFont typeface="Arial"/>
              <a:buChar char=" "/>
            </a:pPr>
            <a:r>
              <a:rPr lang="es-ES" sz="1200" b="0" strike="noStrike" spc="-1">
                <a:solidFill>
                  <a:srgbClr val="262626"/>
                </a:solidFill>
                <a:latin typeface="Calibri Light"/>
              </a:rPr>
              <a:t> Cuarto nivel</a:t>
            </a:r>
          </a:p>
          <a:p>
            <a:pPr marL="822960" lvl="4" indent="-822600">
              <a:lnSpc>
                <a:spcPct val="85000"/>
              </a:lnSpc>
              <a:spcBef>
                <a:spcPts val="601"/>
              </a:spcBef>
              <a:buClr>
                <a:srgbClr val="C00000"/>
              </a:buClr>
              <a:buFont typeface="Arial"/>
              <a:buChar char=" "/>
            </a:pPr>
            <a:r>
              <a:rPr lang="es-ES" sz="1200" b="0" strike="noStrike" spc="-1">
                <a:solidFill>
                  <a:srgbClr val="262626"/>
                </a:solidFill>
                <a:latin typeface="Calibri Light"/>
              </a:rPr>
              <a:t> Quinto nivel</a:t>
            </a:r>
          </a:p>
        </p:txBody>
      </p:sp>
      <p:sp>
        <p:nvSpPr>
          <p:cNvPr id="998" name="PlaceHolder 5"/>
          <p:cNvSpPr>
            <a:spLocks noGrp="1"/>
          </p:cNvSpPr>
          <p:nvPr>
            <p:ph type="sldNum"/>
          </p:nvPr>
        </p:nvSpPr>
        <p:spPr>
          <a:xfrm>
            <a:off x="6937200" y="2852640"/>
            <a:ext cx="2194200" cy="1048320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5C0974E6-93C5-4DDB-BD77-8B8B19FB54E4}" type="slidenum">
              <a:rPr lang="es-ES" sz="10300" b="0" strike="noStrike" spc="-1">
                <a:solidFill>
                  <a:srgbClr val="C00000"/>
                </a:solidFill>
                <a:latin typeface="Calibri Light"/>
              </a:rPr>
              <a:t>‹#›</a:t>
            </a:fld>
            <a:endParaRPr lang="es-ES" sz="103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8" r:id="rId1"/>
    <p:sldLayoutId id="2147483949" r:id="rId2"/>
    <p:sldLayoutId id="2147483950" r:id="rId3"/>
    <p:sldLayoutId id="2147483951" r:id="rId4"/>
    <p:sldLayoutId id="2147483952" r:id="rId5"/>
    <p:sldLayoutId id="2147483953" r:id="rId6"/>
    <p:sldLayoutId id="2147483954" r:id="rId7"/>
    <p:sldLayoutId id="2147483955" r:id="rId8"/>
    <p:sldLayoutId id="2147483956" r:id="rId9"/>
    <p:sldLayoutId id="2147483957" r:id="rId10"/>
    <p:sldLayoutId id="2147483958" r:id="rId11"/>
    <p:sldLayoutId id="2147483959" r:id="rId12"/>
  </p:sldLayoutIdLst>
  <p:txStyles>
    <p:titleStyle/>
    <p:bodyStyle/>
    <p:otherStyle/>
  </p:txStyles>
</p:sldMaster>
</file>

<file path=ppt/slideMasters/slideMaster2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Line 1"/>
          <p:cNvSpPr/>
          <p:nvPr/>
        </p:nvSpPr>
        <p:spPr>
          <a:xfrm>
            <a:off x="467280" y="1772640"/>
            <a:ext cx="8079840" cy="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036" name="Imagen 4"/>
          <p:cNvPicPr/>
          <p:nvPr/>
        </p:nvPicPr>
        <p:blipFill>
          <a:blip r:embed="rId14"/>
          <a:stretch/>
        </p:blipFill>
        <p:spPr>
          <a:xfrm>
            <a:off x="8033760" y="5612040"/>
            <a:ext cx="907560" cy="1186920"/>
          </a:xfrm>
          <a:prstGeom prst="rect">
            <a:avLst/>
          </a:prstGeom>
          <a:ln>
            <a:noFill/>
          </a:ln>
        </p:spPr>
      </p:pic>
      <p:pic>
        <p:nvPicPr>
          <p:cNvPr id="1037" name="Imagen 4"/>
          <p:cNvPicPr/>
          <p:nvPr/>
        </p:nvPicPr>
        <p:blipFill>
          <a:blip r:embed="rId14"/>
          <a:stretch/>
        </p:blipFill>
        <p:spPr>
          <a:xfrm>
            <a:off x="8033760" y="5612040"/>
            <a:ext cx="907560" cy="1186920"/>
          </a:xfrm>
          <a:prstGeom prst="rect">
            <a:avLst/>
          </a:prstGeom>
          <a:ln>
            <a:noFill/>
          </a:ln>
        </p:spPr>
      </p:pic>
      <p:sp>
        <p:nvSpPr>
          <p:cNvPr id="1038" name="PlaceHolder 2"/>
          <p:cNvSpPr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>
              <a:lnSpc>
                <a:spcPct val="85000"/>
              </a:lnSpc>
            </a:pPr>
            <a:r>
              <a:rPr lang="es-ES" sz="3000" b="0" strike="noStrike" spc="-120">
                <a:solidFill>
                  <a:srgbClr val="002060"/>
                </a:solidFill>
                <a:latin typeface="Calibri Light"/>
              </a:rPr>
              <a:t>Haga clic para modificar el estilo de título del patrón</a:t>
            </a:r>
            <a:endParaRPr lang="es-ES" sz="3000" b="0" strike="noStrike" spc="-1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1039" name="PlaceHolder 3"/>
          <p:cNvSpPr>
            <a:spLocks noGrp="1"/>
          </p:cNvSpPr>
          <p:nvPr>
            <p:ph type="body"/>
          </p:nvPr>
        </p:nvSpPr>
        <p:spPr>
          <a:xfrm>
            <a:off x="507600" y="1998000"/>
            <a:ext cx="3497400" cy="3767040"/>
          </a:xfrm>
          <a:prstGeom prst="rect">
            <a:avLst/>
          </a:prstGeom>
        </p:spPr>
        <p:txBody>
          <a:bodyPr>
            <a:noAutofit/>
          </a:bodyPr>
          <a:lstStyle/>
          <a:p>
            <a:pPr marL="68760" indent="-68400">
              <a:lnSpc>
                <a:spcPct val="85000"/>
              </a:lnSpc>
              <a:spcBef>
                <a:spcPts val="1301"/>
              </a:spcBef>
              <a:buClr>
                <a:srgbClr val="C00000"/>
              </a:buClr>
              <a:buFont typeface="Arial"/>
              <a:buChar char="»"/>
            </a:pPr>
            <a:r>
              <a:rPr lang="es-ES" sz="1800" b="0" strike="noStrike" spc="-1">
                <a:solidFill>
                  <a:srgbClr val="262626"/>
                </a:solidFill>
                <a:latin typeface="Calibri Light"/>
              </a:rPr>
              <a:t> Haga clic para modificar el estilo de texto del patrón</a:t>
            </a:r>
          </a:p>
          <a:p>
            <a:pPr marL="260640" lvl="1" indent="-256680">
              <a:lnSpc>
                <a:spcPct val="85000"/>
              </a:lnSpc>
              <a:spcBef>
                <a:spcPts val="601"/>
              </a:spcBef>
              <a:buClr>
                <a:srgbClr val="C00000"/>
              </a:buClr>
              <a:buFont typeface="Arial"/>
              <a:buChar char=" "/>
            </a:pPr>
            <a:r>
              <a:rPr lang="es-ES" sz="1500" b="0" strike="noStrike" spc="-1">
                <a:solidFill>
                  <a:srgbClr val="262626"/>
                </a:solidFill>
                <a:latin typeface="Calibri Light"/>
              </a:rPr>
              <a:t> Segundo nivel</a:t>
            </a:r>
            <a:endParaRPr lang="es-ES" sz="1500" b="0" i="1" strike="noStrike" spc="-1">
              <a:solidFill>
                <a:srgbClr val="262626"/>
              </a:solidFill>
              <a:latin typeface="Calibri Light"/>
            </a:endParaRPr>
          </a:p>
          <a:p>
            <a:pPr marL="411480" lvl="2" indent="-411120">
              <a:lnSpc>
                <a:spcPct val="85000"/>
              </a:lnSpc>
              <a:spcBef>
                <a:spcPts val="601"/>
              </a:spcBef>
              <a:buClr>
                <a:srgbClr val="C00000"/>
              </a:buClr>
              <a:buFont typeface="Arial"/>
              <a:buChar char=" "/>
            </a:pPr>
            <a:r>
              <a:rPr lang="es-ES" sz="1350" b="0" i="1" strike="noStrike" spc="-1">
                <a:solidFill>
                  <a:srgbClr val="262626"/>
                </a:solidFill>
                <a:latin typeface="Calibri Light"/>
              </a:rPr>
              <a:t> Tercer nivel</a:t>
            </a:r>
            <a:endParaRPr lang="es-ES" sz="1350" b="0" strike="noStrike" spc="-1">
              <a:solidFill>
                <a:srgbClr val="262626"/>
              </a:solidFill>
              <a:latin typeface="Calibri Light"/>
            </a:endParaRPr>
          </a:p>
          <a:p>
            <a:pPr marL="617400" lvl="3" indent="-617040">
              <a:lnSpc>
                <a:spcPct val="85000"/>
              </a:lnSpc>
              <a:spcBef>
                <a:spcPts val="601"/>
              </a:spcBef>
              <a:buClr>
                <a:srgbClr val="C00000"/>
              </a:buClr>
              <a:buFont typeface="Arial"/>
              <a:buChar char=" "/>
            </a:pPr>
            <a:r>
              <a:rPr lang="es-ES" sz="1200" b="0" strike="noStrike" spc="-1">
                <a:solidFill>
                  <a:srgbClr val="262626"/>
                </a:solidFill>
                <a:latin typeface="Calibri Light"/>
              </a:rPr>
              <a:t> Cuarto nivel</a:t>
            </a:r>
          </a:p>
          <a:p>
            <a:pPr marL="822960" lvl="4" indent="-822600">
              <a:lnSpc>
                <a:spcPct val="85000"/>
              </a:lnSpc>
              <a:spcBef>
                <a:spcPts val="601"/>
              </a:spcBef>
              <a:buClr>
                <a:srgbClr val="C00000"/>
              </a:buClr>
              <a:buFont typeface="Arial"/>
              <a:buChar char=" "/>
            </a:pPr>
            <a:r>
              <a:rPr lang="es-ES" sz="1200" b="0" strike="noStrike" spc="-1">
                <a:solidFill>
                  <a:srgbClr val="262626"/>
                </a:solidFill>
                <a:latin typeface="Calibri Light"/>
              </a:rPr>
              <a:t> Quinto nivel</a:t>
            </a:r>
          </a:p>
        </p:txBody>
      </p:sp>
      <p:sp>
        <p:nvSpPr>
          <p:cNvPr id="1040" name="PlaceHolder 4"/>
          <p:cNvSpPr>
            <a:spLocks noGrp="1"/>
          </p:cNvSpPr>
          <p:nvPr>
            <p:ph type="body"/>
          </p:nvPr>
        </p:nvSpPr>
        <p:spPr>
          <a:xfrm>
            <a:off x="4508640" y="1998000"/>
            <a:ext cx="3497400" cy="3767040"/>
          </a:xfrm>
          <a:prstGeom prst="rect">
            <a:avLst/>
          </a:prstGeom>
        </p:spPr>
        <p:txBody>
          <a:bodyPr>
            <a:noAutofit/>
          </a:bodyPr>
          <a:lstStyle/>
          <a:p>
            <a:pPr marL="68760" indent="-68400">
              <a:lnSpc>
                <a:spcPct val="85000"/>
              </a:lnSpc>
              <a:spcBef>
                <a:spcPts val="1301"/>
              </a:spcBef>
              <a:buClr>
                <a:srgbClr val="C00000"/>
              </a:buClr>
              <a:buFont typeface="Arial"/>
              <a:buChar char="»"/>
            </a:pPr>
            <a:r>
              <a:rPr lang="es-ES" sz="1800" b="0" strike="noStrike" spc="-1">
                <a:solidFill>
                  <a:srgbClr val="262626"/>
                </a:solidFill>
                <a:latin typeface="Calibri Light"/>
              </a:rPr>
              <a:t> Haga clic para modificar el estilo de texto del patrón</a:t>
            </a:r>
          </a:p>
          <a:p>
            <a:pPr marL="260640" lvl="1" indent="-256680">
              <a:lnSpc>
                <a:spcPct val="85000"/>
              </a:lnSpc>
              <a:spcBef>
                <a:spcPts val="601"/>
              </a:spcBef>
              <a:buClr>
                <a:srgbClr val="C00000"/>
              </a:buClr>
              <a:buFont typeface="Arial"/>
              <a:buChar char=" "/>
            </a:pPr>
            <a:r>
              <a:rPr lang="es-ES" sz="1500" b="0" strike="noStrike" spc="-1">
                <a:solidFill>
                  <a:srgbClr val="262626"/>
                </a:solidFill>
                <a:latin typeface="Calibri Light"/>
              </a:rPr>
              <a:t> Segundo nivel</a:t>
            </a:r>
            <a:endParaRPr lang="es-ES" sz="1500" b="0" i="1" strike="noStrike" spc="-1">
              <a:solidFill>
                <a:srgbClr val="262626"/>
              </a:solidFill>
              <a:latin typeface="Calibri Light"/>
            </a:endParaRPr>
          </a:p>
          <a:p>
            <a:pPr marL="411480" lvl="2" indent="-411120">
              <a:lnSpc>
                <a:spcPct val="85000"/>
              </a:lnSpc>
              <a:spcBef>
                <a:spcPts val="601"/>
              </a:spcBef>
              <a:buClr>
                <a:srgbClr val="C00000"/>
              </a:buClr>
              <a:buFont typeface="Arial"/>
              <a:buChar char=" "/>
            </a:pPr>
            <a:r>
              <a:rPr lang="es-ES" sz="1350" b="0" i="1" strike="noStrike" spc="-1">
                <a:solidFill>
                  <a:srgbClr val="262626"/>
                </a:solidFill>
                <a:latin typeface="Calibri Light"/>
              </a:rPr>
              <a:t> Tercer nivel</a:t>
            </a:r>
            <a:endParaRPr lang="es-ES" sz="1350" b="0" strike="noStrike" spc="-1">
              <a:solidFill>
                <a:srgbClr val="262626"/>
              </a:solidFill>
              <a:latin typeface="Calibri Light"/>
            </a:endParaRPr>
          </a:p>
          <a:p>
            <a:pPr marL="617400" lvl="3" indent="-617040">
              <a:lnSpc>
                <a:spcPct val="85000"/>
              </a:lnSpc>
              <a:spcBef>
                <a:spcPts val="601"/>
              </a:spcBef>
              <a:buClr>
                <a:srgbClr val="C00000"/>
              </a:buClr>
              <a:buFont typeface="Arial"/>
              <a:buChar char=" "/>
            </a:pPr>
            <a:r>
              <a:rPr lang="es-ES" sz="1200" b="0" strike="noStrike" spc="-1">
                <a:solidFill>
                  <a:srgbClr val="262626"/>
                </a:solidFill>
                <a:latin typeface="Calibri Light"/>
              </a:rPr>
              <a:t> Cuarto nivel</a:t>
            </a:r>
          </a:p>
          <a:p>
            <a:pPr marL="822960" lvl="4" indent="-822600">
              <a:lnSpc>
                <a:spcPct val="85000"/>
              </a:lnSpc>
              <a:spcBef>
                <a:spcPts val="601"/>
              </a:spcBef>
              <a:buClr>
                <a:srgbClr val="C00000"/>
              </a:buClr>
              <a:buFont typeface="Arial"/>
              <a:buChar char=" "/>
            </a:pPr>
            <a:r>
              <a:rPr lang="es-ES" sz="1200" b="0" strike="noStrike" spc="-1">
                <a:solidFill>
                  <a:srgbClr val="262626"/>
                </a:solidFill>
                <a:latin typeface="Calibri Light"/>
              </a:rPr>
              <a:t> Quinto nivel</a:t>
            </a:r>
          </a:p>
        </p:txBody>
      </p:sp>
      <p:sp>
        <p:nvSpPr>
          <p:cNvPr id="1041" name="PlaceHolder 5"/>
          <p:cNvSpPr>
            <a:spLocks noGrp="1"/>
          </p:cNvSpPr>
          <p:nvPr>
            <p:ph type="sldNum"/>
          </p:nvPr>
        </p:nvSpPr>
        <p:spPr>
          <a:xfrm>
            <a:off x="6937200" y="2852640"/>
            <a:ext cx="2194200" cy="1048320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F28F438C-287C-4483-87C0-64458B848C9F}" type="slidenum">
              <a:rPr lang="es-ES" sz="10300" b="0" strike="noStrike" spc="-1">
                <a:solidFill>
                  <a:srgbClr val="C00000"/>
                </a:solidFill>
                <a:latin typeface="Calibri Light"/>
              </a:rPr>
              <a:t>‹#›</a:t>
            </a:fld>
            <a:endParaRPr lang="es-ES" sz="103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  <p:sldLayoutId id="2147483972" r:id="rId12"/>
  </p:sldLayoutIdLst>
  <p:txStyles>
    <p:titleStyle/>
    <p:bodyStyle/>
    <p:otherStyle/>
  </p:txStyles>
</p:sldMaster>
</file>

<file path=ppt/slideMasters/slideMaster2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8" name="Line 1"/>
          <p:cNvSpPr/>
          <p:nvPr/>
        </p:nvSpPr>
        <p:spPr>
          <a:xfrm>
            <a:off x="467280" y="1772640"/>
            <a:ext cx="8079840" cy="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079" name="Imagen 4"/>
          <p:cNvPicPr/>
          <p:nvPr/>
        </p:nvPicPr>
        <p:blipFill>
          <a:blip r:embed="rId14"/>
          <a:stretch/>
        </p:blipFill>
        <p:spPr>
          <a:xfrm>
            <a:off x="8033760" y="5612040"/>
            <a:ext cx="907560" cy="1186920"/>
          </a:xfrm>
          <a:prstGeom prst="rect">
            <a:avLst/>
          </a:prstGeom>
          <a:ln>
            <a:noFill/>
          </a:ln>
        </p:spPr>
      </p:pic>
      <p:pic>
        <p:nvPicPr>
          <p:cNvPr id="1080" name="Imagen 4"/>
          <p:cNvPicPr/>
          <p:nvPr/>
        </p:nvPicPr>
        <p:blipFill>
          <a:blip r:embed="rId14"/>
          <a:stretch/>
        </p:blipFill>
        <p:spPr>
          <a:xfrm>
            <a:off x="8033760" y="5612040"/>
            <a:ext cx="907560" cy="1186920"/>
          </a:xfrm>
          <a:prstGeom prst="rect">
            <a:avLst/>
          </a:prstGeom>
          <a:ln>
            <a:noFill/>
          </a:ln>
        </p:spPr>
      </p:pic>
      <p:sp>
        <p:nvSpPr>
          <p:cNvPr id="1081" name="PlaceHolder 2"/>
          <p:cNvSpPr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>
              <a:lnSpc>
                <a:spcPct val="85000"/>
              </a:lnSpc>
            </a:pPr>
            <a:r>
              <a:rPr lang="es-ES" sz="3000" b="0" strike="noStrike" spc="-120">
                <a:solidFill>
                  <a:srgbClr val="002060"/>
                </a:solidFill>
                <a:latin typeface="Calibri Light"/>
              </a:rPr>
              <a:t>Haga clic para modificar el estilo de título del patrón</a:t>
            </a:r>
            <a:endParaRPr lang="es-ES" sz="3000" b="0" strike="noStrike" spc="-1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1082" name="PlaceHolder 3"/>
          <p:cNvSpPr>
            <a:spLocks noGrp="1"/>
          </p:cNvSpPr>
          <p:nvPr>
            <p:ph type="body"/>
          </p:nvPr>
        </p:nvSpPr>
        <p:spPr>
          <a:xfrm>
            <a:off x="507600" y="1998000"/>
            <a:ext cx="3497400" cy="3767040"/>
          </a:xfrm>
          <a:prstGeom prst="rect">
            <a:avLst/>
          </a:prstGeom>
        </p:spPr>
        <p:txBody>
          <a:bodyPr>
            <a:noAutofit/>
          </a:bodyPr>
          <a:lstStyle/>
          <a:p>
            <a:pPr marL="68760" indent="-68400">
              <a:lnSpc>
                <a:spcPct val="85000"/>
              </a:lnSpc>
              <a:spcBef>
                <a:spcPts val="1301"/>
              </a:spcBef>
              <a:buClr>
                <a:srgbClr val="C00000"/>
              </a:buClr>
              <a:buFont typeface="Arial"/>
              <a:buChar char="»"/>
            </a:pPr>
            <a:r>
              <a:rPr lang="es-ES" sz="1800" b="0" strike="noStrike" spc="-1">
                <a:solidFill>
                  <a:srgbClr val="262626"/>
                </a:solidFill>
                <a:latin typeface="Calibri Light"/>
              </a:rPr>
              <a:t> Haga clic para modificar el estilo de texto del patrón</a:t>
            </a:r>
          </a:p>
          <a:p>
            <a:pPr marL="260640" lvl="1" indent="-256680">
              <a:lnSpc>
                <a:spcPct val="85000"/>
              </a:lnSpc>
              <a:spcBef>
                <a:spcPts val="601"/>
              </a:spcBef>
              <a:buClr>
                <a:srgbClr val="C00000"/>
              </a:buClr>
              <a:buFont typeface="Arial"/>
              <a:buChar char=" "/>
            </a:pPr>
            <a:r>
              <a:rPr lang="es-ES" sz="1500" b="0" strike="noStrike" spc="-1">
                <a:solidFill>
                  <a:srgbClr val="262626"/>
                </a:solidFill>
                <a:latin typeface="Calibri Light"/>
              </a:rPr>
              <a:t> Segundo nivel</a:t>
            </a:r>
            <a:endParaRPr lang="es-ES" sz="1500" b="0" i="1" strike="noStrike" spc="-1">
              <a:solidFill>
                <a:srgbClr val="262626"/>
              </a:solidFill>
              <a:latin typeface="Calibri Light"/>
            </a:endParaRPr>
          </a:p>
          <a:p>
            <a:pPr marL="411480" lvl="2" indent="-411120">
              <a:lnSpc>
                <a:spcPct val="85000"/>
              </a:lnSpc>
              <a:spcBef>
                <a:spcPts val="601"/>
              </a:spcBef>
              <a:buClr>
                <a:srgbClr val="C00000"/>
              </a:buClr>
              <a:buFont typeface="Arial"/>
              <a:buChar char=" "/>
            </a:pPr>
            <a:r>
              <a:rPr lang="es-ES" sz="1350" b="0" i="1" strike="noStrike" spc="-1">
                <a:solidFill>
                  <a:srgbClr val="262626"/>
                </a:solidFill>
                <a:latin typeface="Calibri Light"/>
              </a:rPr>
              <a:t> Tercer nivel</a:t>
            </a:r>
            <a:endParaRPr lang="es-ES" sz="1350" b="0" strike="noStrike" spc="-1">
              <a:solidFill>
                <a:srgbClr val="262626"/>
              </a:solidFill>
              <a:latin typeface="Calibri Light"/>
            </a:endParaRPr>
          </a:p>
          <a:p>
            <a:pPr marL="617400" lvl="3" indent="-617040">
              <a:lnSpc>
                <a:spcPct val="85000"/>
              </a:lnSpc>
              <a:spcBef>
                <a:spcPts val="601"/>
              </a:spcBef>
              <a:buClr>
                <a:srgbClr val="C00000"/>
              </a:buClr>
              <a:buFont typeface="Arial"/>
              <a:buChar char=" "/>
            </a:pPr>
            <a:r>
              <a:rPr lang="es-ES" sz="1200" b="0" strike="noStrike" spc="-1">
                <a:solidFill>
                  <a:srgbClr val="262626"/>
                </a:solidFill>
                <a:latin typeface="Calibri Light"/>
              </a:rPr>
              <a:t> Cuarto nivel</a:t>
            </a:r>
          </a:p>
          <a:p>
            <a:pPr marL="822960" lvl="4" indent="-822600">
              <a:lnSpc>
                <a:spcPct val="85000"/>
              </a:lnSpc>
              <a:spcBef>
                <a:spcPts val="601"/>
              </a:spcBef>
              <a:buClr>
                <a:srgbClr val="C00000"/>
              </a:buClr>
              <a:buFont typeface="Arial"/>
              <a:buChar char=" "/>
            </a:pPr>
            <a:r>
              <a:rPr lang="es-ES" sz="1200" b="0" strike="noStrike" spc="-1">
                <a:solidFill>
                  <a:srgbClr val="262626"/>
                </a:solidFill>
                <a:latin typeface="Calibri Light"/>
              </a:rPr>
              <a:t> Quinto nivel</a:t>
            </a:r>
          </a:p>
        </p:txBody>
      </p:sp>
      <p:sp>
        <p:nvSpPr>
          <p:cNvPr id="1083" name="PlaceHolder 4"/>
          <p:cNvSpPr>
            <a:spLocks noGrp="1"/>
          </p:cNvSpPr>
          <p:nvPr>
            <p:ph type="body"/>
          </p:nvPr>
        </p:nvSpPr>
        <p:spPr>
          <a:xfrm>
            <a:off x="4508640" y="1998000"/>
            <a:ext cx="3497400" cy="3767040"/>
          </a:xfrm>
          <a:prstGeom prst="rect">
            <a:avLst/>
          </a:prstGeom>
        </p:spPr>
        <p:txBody>
          <a:bodyPr>
            <a:noAutofit/>
          </a:bodyPr>
          <a:lstStyle/>
          <a:p>
            <a:pPr marL="68760" indent="-68400">
              <a:lnSpc>
                <a:spcPct val="85000"/>
              </a:lnSpc>
              <a:spcBef>
                <a:spcPts val="1301"/>
              </a:spcBef>
              <a:buClr>
                <a:srgbClr val="C00000"/>
              </a:buClr>
              <a:buFont typeface="Arial"/>
              <a:buChar char="»"/>
            </a:pPr>
            <a:r>
              <a:rPr lang="es-ES" sz="1800" b="0" strike="noStrike" spc="-1">
                <a:solidFill>
                  <a:srgbClr val="262626"/>
                </a:solidFill>
                <a:latin typeface="Calibri Light"/>
              </a:rPr>
              <a:t> Haga clic para modificar el estilo de texto del patrón</a:t>
            </a:r>
          </a:p>
          <a:p>
            <a:pPr marL="260640" lvl="1" indent="-256680">
              <a:lnSpc>
                <a:spcPct val="85000"/>
              </a:lnSpc>
              <a:spcBef>
                <a:spcPts val="601"/>
              </a:spcBef>
              <a:buClr>
                <a:srgbClr val="C00000"/>
              </a:buClr>
              <a:buFont typeface="Arial"/>
              <a:buChar char=" "/>
            </a:pPr>
            <a:r>
              <a:rPr lang="es-ES" sz="1500" b="0" strike="noStrike" spc="-1">
                <a:solidFill>
                  <a:srgbClr val="262626"/>
                </a:solidFill>
                <a:latin typeface="Calibri Light"/>
              </a:rPr>
              <a:t> Segundo nivel</a:t>
            </a:r>
            <a:endParaRPr lang="es-ES" sz="1500" b="0" i="1" strike="noStrike" spc="-1">
              <a:solidFill>
                <a:srgbClr val="262626"/>
              </a:solidFill>
              <a:latin typeface="Calibri Light"/>
            </a:endParaRPr>
          </a:p>
          <a:p>
            <a:pPr marL="411480" lvl="2" indent="-411120">
              <a:lnSpc>
                <a:spcPct val="85000"/>
              </a:lnSpc>
              <a:spcBef>
                <a:spcPts val="601"/>
              </a:spcBef>
              <a:buClr>
                <a:srgbClr val="C00000"/>
              </a:buClr>
              <a:buFont typeface="Arial"/>
              <a:buChar char=" "/>
            </a:pPr>
            <a:r>
              <a:rPr lang="es-ES" sz="1350" b="0" i="1" strike="noStrike" spc="-1">
                <a:solidFill>
                  <a:srgbClr val="262626"/>
                </a:solidFill>
                <a:latin typeface="Calibri Light"/>
              </a:rPr>
              <a:t> Tercer nivel</a:t>
            </a:r>
            <a:endParaRPr lang="es-ES" sz="1350" b="0" strike="noStrike" spc="-1">
              <a:solidFill>
                <a:srgbClr val="262626"/>
              </a:solidFill>
              <a:latin typeface="Calibri Light"/>
            </a:endParaRPr>
          </a:p>
          <a:p>
            <a:pPr marL="617400" lvl="3" indent="-617040">
              <a:lnSpc>
                <a:spcPct val="85000"/>
              </a:lnSpc>
              <a:spcBef>
                <a:spcPts val="601"/>
              </a:spcBef>
              <a:buClr>
                <a:srgbClr val="C00000"/>
              </a:buClr>
              <a:buFont typeface="Arial"/>
              <a:buChar char=" "/>
            </a:pPr>
            <a:r>
              <a:rPr lang="es-ES" sz="1200" b="0" strike="noStrike" spc="-1">
                <a:solidFill>
                  <a:srgbClr val="262626"/>
                </a:solidFill>
                <a:latin typeface="Calibri Light"/>
              </a:rPr>
              <a:t> Cuarto nivel</a:t>
            </a:r>
          </a:p>
          <a:p>
            <a:pPr marL="822960" lvl="4" indent="-822600">
              <a:lnSpc>
                <a:spcPct val="85000"/>
              </a:lnSpc>
              <a:spcBef>
                <a:spcPts val="601"/>
              </a:spcBef>
              <a:buClr>
                <a:srgbClr val="C00000"/>
              </a:buClr>
              <a:buFont typeface="Arial"/>
              <a:buChar char=" "/>
            </a:pPr>
            <a:r>
              <a:rPr lang="es-ES" sz="1200" b="0" strike="noStrike" spc="-1">
                <a:solidFill>
                  <a:srgbClr val="262626"/>
                </a:solidFill>
                <a:latin typeface="Calibri Light"/>
              </a:rPr>
              <a:t> Quinto nivel</a:t>
            </a:r>
          </a:p>
        </p:txBody>
      </p:sp>
      <p:sp>
        <p:nvSpPr>
          <p:cNvPr id="1084" name="PlaceHolder 5"/>
          <p:cNvSpPr>
            <a:spLocks noGrp="1"/>
          </p:cNvSpPr>
          <p:nvPr>
            <p:ph type="sldNum"/>
          </p:nvPr>
        </p:nvSpPr>
        <p:spPr>
          <a:xfrm>
            <a:off x="6937200" y="2852640"/>
            <a:ext cx="2194200" cy="1048320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4EEE1539-A727-483B-A6DE-3C7A560E5198}" type="slidenum">
              <a:rPr lang="es-ES" sz="10300" b="0" strike="noStrike" spc="-1">
                <a:solidFill>
                  <a:srgbClr val="C00000"/>
                </a:solidFill>
                <a:latin typeface="Calibri Light"/>
              </a:rPr>
              <a:t>‹#›</a:t>
            </a:fld>
            <a:endParaRPr lang="es-ES" sz="103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4" r:id="rId1"/>
    <p:sldLayoutId id="2147483975" r:id="rId2"/>
    <p:sldLayoutId id="2147483976" r:id="rId3"/>
    <p:sldLayoutId id="2147483977" r:id="rId4"/>
    <p:sldLayoutId id="2147483978" r:id="rId5"/>
    <p:sldLayoutId id="2147483979" r:id="rId6"/>
    <p:sldLayoutId id="2147483980" r:id="rId7"/>
    <p:sldLayoutId id="2147483981" r:id="rId8"/>
    <p:sldLayoutId id="2147483982" r:id="rId9"/>
    <p:sldLayoutId id="2147483983" r:id="rId10"/>
    <p:sldLayoutId id="2147483984" r:id="rId11"/>
    <p:sldLayoutId id="2147483985" r:id="rId12"/>
  </p:sldLayoutIdLst>
  <p:txStyles>
    <p:titleStyle/>
    <p:bodyStyle/>
    <p:otherStyle/>
  </p:txStyles>
</p:sldMaster>
</file>

<file path=ppt/slideMasters/slideMaster2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1" name="Line 1"/>
          <p:cNvSpPr/>
          <p:nvPr/>
        </p:nvSpPr>
        <p:spPr>
          <a:xfrm>
            <a:off x="467280" y="1772640"/>
            <a:ext cx="8079840" cy="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122" name="Imagen 4"/>
          <p:cNvPicPr/>
          <p:nvPr/>
        </p:nvPicPr>
        <p:blipFill>
          <a:blip r:embed="rId14"/>
          <a:stretch/>
        </p:blipFill>
        <p:spPr>
          <a:xfrm>
            <a:off x="8033760" y="5612040"/>
            <a:ext cx="907560" cy="1186920"/>
          </a:xfrm>
          <a:prstGeom prst="rect">
            <a:avLst/>
          </a:prstGeom>
          <a:ln>
            <a:noFill/>
          </a:ln>
        </p:spPr>
      </p:pic>
      <p:pic>
        <p:nvPicPr>
          <p:cNvPr id="1123" name="Imagen 4"/>
          <p:cNvPicPr/>
          <p:nvPr/>
        </p:nvPicPr>
        <p:blipFill>
          <a:blip r:embed="rId14"/>
          <a:stretch/>
        </p:blipFill>
        <p:spPr>
          <a:xfrm>
            <a:off x="8033760" y="5612040"/>
            <a:ext cx="907560" cy="1186920"/>
          </a:xfrm>
          <a:prstGeom prst="rect">
            <a:avLst/>
          </a:prstGeom>
          <a:ln>
            <a:noFill/>
          </a:ln>
        </p:spPr>
      </p:pic>
      <p:sp>
        <p:nvSpPr>
          <p:cNvPr id="1124" name="PlaceHolder 2"/>
          <p:cNvSpPr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>
              <a:lnSpc>
                <a:spcPct val="85000"/>
              </a:lnSpc>
            </a:pPr>
            <a:r>
              <a:rPr lang="es-ES" sz="3000" b="0" strike="noStrike" spc="-120">
                <a:solidFill>
                  <a:srgbClr val="002060"/>
                </a:solidFill>
                <a:latin typeface="Calibri Light"/>
              </a:rPr>
              <a:t>Haga clic para modificar el estilo de título del patrón</a:t>
            </a:r>
            <a:endParaRPr lang="es-ES" sz="3000" b="0" strike="noStrike" spc="-1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1125" name="PlaceHolder 3"/>
          <p:cNvSpPr>
            <a:spLocks noGrp="1"/>
          </p:cNvSpPr>
          <p:nvPr>
            <p:ph type="body"/>
          </p:nvPr>
        </p:nvSpPr>
        <p:spPr>
          <a:xfrm>
            <a:off x="507600" y="1998000"/>
            <a:ext cx="3497400" cy="3767040"/>
          </a:xfrm>
          <a:prstGeom prst="rect">
            <a:avLst/>
          </a:prstGeom>
        </p:spPr>
        <p:txBody>
          <a:bodyPr>
            <a:noAutofit/>
          </a:bodyPr>
          <a:lstStyle/>
          <a:p>
            <a:pPr marL="68760" indent="-68400">
              <a:lnSpc>
                <a:spcPct val="85000"/>
              </a:lnSpc>
              <a:spcBef>
                <a:spcPts val="1301"/>
              </a:spcBef>
              <a:buClr>
                <a:srgbClr val="C00000"/>
              </a:buClr>
              <a:buFont typeface="Arial"/>
              <a:buChar char="»"/>
            </a:pPr>
            <a:r>
              <a:rPr lang="es-ES" sz="1800" b="0" strike="noStrike" spc="-1">
                <a:solidFill>
                  <a:srgbClr val="262626"/>
                </a:solidFill>
                <a:latin typeface="Calibri Light"/>
              </a:rPr>
              <a:t> Haga clic para modificar el estilo de texto del patrón</a:t>
            </a:r>
          </a:p>
          <a:p>
            <a:pPr marL="260640" lvl="1" indent="-256680">
              <a:lnSpc>
                <a:spcPct val="85000"/>
              </a:lnSpc>
              <a:spcBef>
                <a:spcPts val="601"/>
              </a:spcBef>
              <a:buClr>
                <a:srgbClr val="C00000"/>
              </a:buClr>
              <a:buFont typeface="Arial"/>
              <a:buChar char=" "/>
            </a:pPr>
            <a:r>
              <a:rPr lang="es-ES" sz="1500" b="0" strike="noStrike" spc="-1">
                <a:solidFill>
                  <a:srgbClr val="262626"/>
                </a:solidFill>
                <a:latin typeface="Calibri Light"/>
              </a:rPr>
              <a:t> Segundo nivel</a:t>
            </a:r>
            <a:endParaRPr lang="es-ES" sz="1500" b="0" i="1" strike="noStrike" spc="-1">
              <a:solidFill>
                <a:srgbClr val="262626"/>
              </a:solidFill>
              <a:latin typeface="Calibri Light"/>
            </a:endParaRPr>
          </a:p>
          <a:p>
            <a:pPr marL="411480" lvl="2" indent="-411120">
              <a:lnSpc>
                <a:spcPct val="85000"/>
              </a:lnSpc>
              <a:spcBef>
                <a:spcPts val="601"/>
              </a:spcBef>
              <a:buClr>
                <a:srgbClr val="C00000"/>
              </a:buClr>
              <a:buFont typeface="Arial"/>
              <a:buChar char=" "/>
            </a:pPr>
            <a:r>
              <a:rPr lang="es-ES" sz="1350" b="0" i="1" strike="noStrike" spc="-1">
                <a:solidFill>
                  <a:srgbClr val="262626"/>
                </a:solidFill>
                <a:latin typeface="Calibri Light"/>
              </a:rPr>
              <a:t> Tercer nivel</a:t>
            </a:r>
            <a:endParaRPr lang="es-ES" sz="1350" b="0" strike="noStrike" spc="-1">
              <a:solidFill>
                <a:srgbClr val="262626"/>
              </a:solidFill>
              <a:latin typeface="Calibri Light"/>
            </a:endParaRPr>
          </a:p>
          <a:p>
            <a:pPr marL="617400" lvl="3" indent="-617040">
              <a:lnSpc>
                <a:spcPct val="85000"/>
              </a:lnSpc>
              <a:spcBef>
                <a:spcPts val="601"/>
              </a:spcBef>
              <a:buClr>
                <a:srgbClr val="C00000"/>
              </a:buClr>
              <a:buFont typeface="Arial"/>
              <a:buChar char=" "/>
            </a:pPr>
            <a:r>
              <a:rPr lang="es-ES" sz="1200" b="0" strike="noStrike" spc="-1">
                <a:solidFill>
                  <a:srgbClr val="262626"/>
                </a:solidFill>
                <a:latin typeface="Calibri Light"/>
              </a:rPr>
              <a:t> Cuarto nivel</a:t>
            </a:r>
          </a:p>
          <a:p>
            <a:pPr marL="822960" lvl="4" indent="-822600">
              <a:lnSpc>
                <a:spcPct val="85000"/>
              </a:lnSpc>
              <a:spcBef>
                <a:spcPts val="601"/>
              </a:spcBef>
              <a:buClr>
                <a:srgbClr val="C00000"/>
              </a:buClr>
              <a:buFont typeface="Arial"/>
              <a:buChar char=" "/>
            </a:pPr>
            <a:r>
              <a:rPr lang="es-ES" sz="1200" b="0" strike="noStrike" spc="-1">
                <a:solidFill>
                  <a:srgbClr val="262626"/>
                </a:solidFill>
                <a:latin typeface="Calibri Light"/>
              </a:rPr>
              <a:t> Quinto nivel</a:t>
            </a:r>
          </a:p>
        </p:txBody>
      </p:sp>
      <p:sp>
        <p:nvSpPr>
          <p:cNvPr id="1126" name="PlaceHolder 4"/>
          <p:cNvSpPr>
            <a:spLocks noGrp="1"/>
          </p:cNvSpPr>
          <p:nvPr>
            <p:ph type="body"/>
          </p:nvPr>
        </p:nvSpPr>
        <p:spPr>
          <a:xfrm>
            <a:off x="4508640" y="1998000"/>
            <a:ext cx="3497400" cy="3767040"/>
          </a:xfrm>
          <a:prstGeom prst="rect">
            <a:avLst/>
          </a:prstGeom>
        </p:spPr>
        <p:txBody>
          <a:bodyPr>
            <a:noAutofit/>
          </a:bodyPr>
          <a:lstStyle/>
          <a:p>
            <a:pPr marL="68760" indent="-68400">
              <a:lnSpc>
                <a:spcPct val="85000"/>
              </a:lnSpc>
              <a:spcBef>
                <a:spcPts val="1301"/>
              </a:spcBef>
              <a:buClr>
                <a:srgbClr val="C00000"/>
              </a:buClr>
              <a:buFont typeface="Arial"/>
              <a:buChar char="»"/>
            </a:pPr>
            <a:r>
              <a:rPr lang="es-ES" sz="1800" b="0" strike="noStrike" spc="-1">
                <a:solidFill>
                  <a:srgbClr val="262626"/>
                </a:solidFill>
                <a:latin typeface="Calibri Light"/>
              </a:rPr>
              <a:t> Haga clic para modificar el estilo de texto del patrón</a:t>
            </a:r>
          </a:p>
          <a:p>
            <a:pPr marL="260640" lvl="1" indent="-256680">
              <a:lnSpc>
                <a:spcPct val="85000"/>
              </a:lnSpc>
              <a:spcBef>
                <a:spcPts val="601"/>
              </a:spcBef>
              <a:buClr>
                <a:srgbClr val="C00000"/>
              </a:buClr>
              <a:buFont typeface="Arial"/>
              <a:buChar char=" "/>
            </a:pPr>
            <a:r>
              <a:rPr lang="es-ES" sz="1500" b="0" strike="noStrike" spc="-1">
                <a:solidFill>
                  <a:srgbClr val="262626"/>
                </a:solidFill>
                <a:latin typeface="Calibri Light"/>
              </a:rPr>
              <a:t> Segundo nivel</a:t>
            </a:r>
            <a:endParaRPr lang="es-ES" sz="1500" b="0" i="1" strike="noStrike" spc="-1">
              <a:solidFill>
                <a:srgbClr val="262626"/>
              </a:solidFill>
              <a:latin typeface="Calibri Light"/>
            </a:endParaRPr>
          </a:p>
          <a:p>
            <a:pPr marL="411480" lvl="2" indent="-411120">
              <a:lnSpc>
                <a:spcPct val="85000"/>
              </a:lnSpc>
              <a:spcBef>
                <a:spcPts val="601"/>
              </a:spcBef>
              <a:buClr>
                <a:srgbClr val="C00000"/>
              </a:buClr>
              <a:buFont typeface="Arial"/>
              <a:buChar char=" "/>
            </a:pPr>
            <a:r>
              <a:rPr lang="es-ES" sz="1350" b="0" i="1" strike="noStrike" spc="-1">
                <a:solidFill>
                  <a:srgbClr val="262626"/>
                </a:solidFill>
                <a:latin typeface="Calibri Light"/>
              </a:rPr>
              <a:t> Tercer nivel</a:t>
            </a:r>
            <a:endParaRPr lang="es-ES" sz="1350" b="0" strike="noStrike" spc="-1">
              <a:solidFill>
                <a:srgbClr val="262626"/>
              </a:solidFill>
              <a:latin typeface="Calibri Light"/>
            </a:endParaRPr>
          </a:p>
          <a:p>
            <a:pPr marL="617400" lvl="3" indent="-617040">
              <a:lnSpc>
                <a:spcPct val="85000"/>
              </a:lnSpc>
              <a:spcBef>
                <a:spcPts val="601"/>
              </a:spcBef>
              <a:buClr>
                <a:srgbClr val="C00000"/>
              </a:buClr>
              <a:buFont typeface="Arial"/>
              <a:buChar char=" "/>
            </a:pPr>
            <a:r>
              <a:rPr lang="es-ES" sz="1200" b="0" strike="noStrike" spc="-1">
                <a:solidFill>
                  <a:srgbClr val="262626"/>
                </a:solidFill>
                <a:latin typeface="Calibri Light"/>
              </a:rPr>
              <a:t> Cuarto nivel</a:t>
            </a:r>
          </a:p>
          <a:p>
            <a:pPr marL="822960" lvl="4" indent="-822600">
              <a:lnSpc>
                <a:spcPct val="85000"/>
              </a:lnSpc>
              <a:spcBef>
                <a:spcPts val="601"/>
              </a:spcBef>
              <a:buClr>
                <a:srgbClr val="C00000"/>
              </a:buClr>
              <a:buFont typeface="Arial"/>
              <a:buChar char=" "/>
            </a:pPr>
            <a:r>
              <a:rPr lang="es-ES" sz="1200" b="0" strike="noStrike" spc="-1">
                <a:solidFill>
                  <a:srgbClr val="262626"/>
                </a:solidFill>
                <a:latin typeface="Calibri Light"/>
              </a:rPr>
              <a:t> Quinto nivel</a:t>
            </a:r>
          </a:p>
        </p:txBody>
      </p:sp>
      <p:sp>
        <p:nvSpPr>
          <p:cNvPr id="1127" name="PlaceHolder 5"/>
          <p:cNvSpPr>
            <a:spLocks noGrp="1"/>
          </p:cNvSpPr>
          <p:nvPr>
            <p:ph type="sldNum"/>
          </p:nvPr>
        </p:nvSpPr>
        <p:spPr>
          <a:xfrm>
            <a:off x="6937200" y="2852640"/>
            <a:ext cx="2194200" cy="1048320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7F33BB07-391F-4935-805E-CD2B9266401F}" type="slidenum">
              <a:rPr lang="es-ES" sz="10300" b="0" strike="noStrike" spc="-1">
                <a:solidFill>
                  <a:srgbClr val="C00000"/>
                </a:solidFill>
                <a:latin typeface="Calibri Light"/>
              </a:rPr>
              <a:t>‹#›</a:t>
            </a:fld>
            <a:endParaRPr lang="es-ES" sz="103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7" r:id="rId1"/>
    <p:sldLayoutId id="2147483988" r:id="rId2"/>
    <p:sldLayoutId id="2147483989" r:id="rId3"/>
    <p:sldLayoutId id="2147483990" r:id="rId4"/>
    <p:sldLayoutId id="2147483991" r:id="rId5"/>
    <p:sldLayoutId id="2147483992" r:id="rId6"/>
    <p:sldLayoutId id="2147483993" r:id="rId7"/>
    <p:sldLayoutId id="2147483994" r:id="rId8"/>
    <p:sldLayoutId id="2147483995" r:id="rId9"/>
    <p:sldLayoutId id="2147483996" r:id="rId10"/>
    <p:sldLayoutId id="2147483997" r:id="rId11"/>
    <p:sldLayoutId id="2147483998" r:id="rId12"/>
  </p:sldLayoutIdLst>
  <p:txStyles>
    <p:titleStyle/>
    <p:bodyStyle/>
    <p:otherStyle/>
  </p:txStyles>
</p:sldMaster>
</file>

<file path=ppt/slideMasters/slideMaster2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4" name="Line 1"/>
          <p:cNvSpPr/>
          <p:nvPr/>
        </p:nvSpPr>
        <p:spPr>
          <a:xfrm>
            <a:off x="467280" y="1772640"/>
            <a:ext cx="8079840" cy="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165" name="Imagen 4"/>
          <p:cNvPicPr/>
          <p:nvPr/>
        </p:nvPicPr>
        <p:blipFill>
          <a:blip r:embed="rId14"/>
          <a:stretch/>
        </p:blipFill>
        <p:spPr>
          <a:xfrm>
            <a:off x="8033760" y="5612040"/>
            <a:ext cx="907560" cy="1186920"/>
          </a:xfrm>
          <a:prstGeom prst="rect">
            <a:avLst/>
          </a:prstGeom>
          <a:ln>
            <a:noFill/>
          </a:ln>
        </p:spPr>
      </p:pic>
      <p:pic>
        <p:nvPicPr>
          <p:cNvPr id="1166" name="Imagen 4"/>
          <p:cNvPicPr/>
          <p:nvPr/>
        </p:nvPicPr>
        <p:blipFill>
          <a:blip r:embed="rId14"/>
          <a:stretch/>
        </p:blipFill>
        <p:spPr>
          <a:xfrm>
            <a:off x="8033760" y="5612040"/>
            <a:ext cx="907560" cy="1186920"/>
          </a:xfrm>
          <a:prstGeom prst="rect">
            <a:avLst/>
          </a:prstGeom>
          <a:ln>
            <a:noFill/>
          </a:ln>
        </p:spPr>
      </p:pic>
      <p:sp>
        <p:nvSpPr>
          <p:cNvPr id="1167" name="PlaceHolder 2"/>
          <p:cNvSpPr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>
              <a:lnSpc>
                <a:spcPct val="85000"/>
              </a:lnSpc>
            </a:pPr>
            <a:r>
              <a:rPr lang="es-ES" sz="3000" b="0" strike="noStrike" spc="-120">
                <a:solidFill>
                  <a:srgbClr val="002060"/>
                </a:solidFill>
                <a:latin typeface="Calibri Light"/>
              </a:rPr>
              <a:t>Haga clic para modificar el estilo de título del patrón</a:t>
            </a:r>
            <a:endParaRPr lang="es-ES" sz="3000" b="0" strike="noStrike" spc="-1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1168" name="PlaceHolder 3"/>
          <p:cNvSpPr>
            <a:spLocks noGrp="1"/>
          </p:cNvSpPr>
          <p:nvPr>
            <p:ph type="body"/>
          </p:nvPr>
        </p:nvSpPr>
        <p:spPr>
          <a:xfrm>
            <a:off x="507600" y="1998000"/>
            <a:ext cx="3497400" cy="3767040"/>
          </a:xfrm>
          <a:prstGeom prst="rect">
            <a:avLst/>
          </a:prstGeom>
        </p:spPr>
        <p:txBody>
          <a:bodyPr>
            <a:noAutofit/>
          </a:bodyPr>
          <a:lstStyle/>
          <a:p>
            <a:pPr marL="68760" indent="-68400">
              <a:lnSpc>
                <a:spcPct val="85000"/>
              </a:lnSpc>
              <a:spcBef>
                <a:spcPts val="1301"/>
              </a:spcBef>
              <a:buClr>
                <a:srgbClr val="C00000"/>
              </a:buClr>
              <a:buFont typeface="Arial"/>
              <a:buChar char="»"/>
            </a:pPr>
            <a:r>
              <a:rPr lang="es-ES" sz="1800" b="0" strike="noStrike" spc="-1">
                <a:solidFill>
                  <a:srgbClr val="262626"/>
                </a:solidFill>
                <a:latin typeface="Calibri Light"/>
              </a:rPr>
              <a:t> Haga clic para modificar el estilo de texto del patrón</a:t>
            </a:r>
          </a:p>
          <a:p>
            <a:pPr marL="260640" lvl="1" indent="-256680">
              <a:lnSpc>
                <a:spcPct val="85000"/>
              </a:lnSpc>
              <a:spcBef>
                <a:spcPts val="601"/>
              </a:spcBef>
              <a:buClr>
                <a:srgbClr val="C00000"/>
              </a:buClr>
              <a:buFont typeface="Arial"/>
              <a:buChar char=" "/>
            </a:pPr>
            <a:r>
              <a:rPr lang="es-ES" sz="1500" b="0" strike="noStrike" spc="-1">
                <a:solidFill>
                  <a:srgbClr val="262626"/>
                </a:solidFill>
                <a:latin typeface="Calibri Light"/>
              </a:rPr>
              <a:t> Segundo nivel</a:t>
            </a:r>
            <a:endParaRPr lang="es-ES" sz="1500" b="0" i="1" strike="noStrike" spc="-1">
              <a:solidFill>
                <a:srgbClr val="262626"/>
              </a:solidFill>
              <a:latin typeface="Calibri Light"/>
            </a:endParaRPr>
          </a:p>
          <a:p>
            <a:pPr marL="411480" lvl="2" indent="-411120">
              <a:lnSpc>
                <a:spcPct val="85000"/>
              </a:lnSpc>
              <a:spcBef>
                <a:spcPts val="601"/>
              </a:spcBef>
              <a:buClr>
                <a:srgbClr val="C00000"/>
              </a:buClr>
              <a:buFont typeface="Arial"/>
              <a:buChar char=" "/>
            </a:pPr>
            <a:r>
              <a:rPr lang="es-ES" sz="1350" b="0" i="1" strike="noStrike" spc="-1">
                <a:solidFill>
                  <a:srgbClr val="262626"/>
                </a:solidFill>
                <a:latin typeface="Calibri Light"/>
              </a:rPr>
              <a:t> Tercer nivel</a:t>
            </a:r>
            <a:endParaRPr lang="es-ES" sz="1350" b="0" strike="noStrike" spc="-1">
              <a:solidFill>
                <a:srgbClr val="262626"/>
              </a:solidFill>
              <a:latin typeface="Calibri Light"/>
            </a:endParaRPr>
          </a:p>
          <a:p>
            <a:pPr marL="617400" lvl="3" indent="-617040">
              <a:lnSpc>
                <a:spcPct val="85000"/>
              </a:lnSpc>
              <a:spcBef>
                <a:spcPts val="601"/>
              </a:spcBef>
              <a:buClr>
                <a:srgbClr val="C00000"/>
              </a:buClr>
              <a:buFont typeface="Arial"/>
              <a:buChar char=" "/>
            </a:pPr>
            <a:r>
              <a:rPr lang="es-ES" sz="1200" b="0" strike="noStrike" spc="-1">
                <a:solidFill>
                  <a:srgbClr val="262626"/>
                </a:solidFill>
                <a:latin typeface="Calibri Light"/>
              </a:rPr>
              <a:t> Cuarto nivel</a:t>
            </a:r>
          </a:p>
          <a:p>
            <a:pPr marL="822960" lvl="4" indent="-822600">
              <a:lnSpc>
                <a:spcPct val="85000"/>
              </a:lnSpc>
              <a:spcBef>
                <a:spcPts val="601"/>
              </a:spcBef>
              <a:buClr>
                <a:srgbClr val="C00000"/>
              </a:buClr>
              <a:buFont typeface="Arial"/>
              <a:buChar char=" "/>
            </a:pPr>
            <a:r>
              <a:rPr lang="es-ES" sz="1200" b="0" strike="noStrike" spc="-1">
                <a:solidFill>
                  <a:srgbClr val="262626"/>
                </a:solidFill>
                <a:latin typeface="Calibri Light"/>
              </a:rPr>
              <a:t> Quinto nivel</a:t>
            </a:r>
          </a:p>
        </p:txBody>
      </p:sp>
      <p:sp>
        <p:nvSpPr>
          <p:cNvPr id="1169" name="PlaceHolder 4"/>
          <p:cNvSpPr>
            <a:spLocks noGrp="1"/>
          </p:cNvSpPr>
          <p:nvPr>
            <p:ph type="body"/>
          </p:nvPr>
        </p:nvSpPr>
        <p:spPr>
          <a:xfrm>
            <a:off x="4508640" y="1998000"/>
            <a:ext cx="3497400" cy="3767040"/>
          </a:xfrm>
          <a:prstGeom prst="rect">
            <a:avLst/>
          </a:prstGeom>
        </p:spPr>
        <p:txBody>
          <a:bodyPr>
            <a:noAutofit/>
          </a:bodyPr>
          <a:lstStyle/>
          <a:p>
            <a:pPr marL="68760" indent="-68400">
              <a:lnSpc>
                <a:spcPct val="85000"/>
              </a:lnSpc>
              <a:spcBef>
                <a:spcPts val="1301"/>
              </a:spcBef>
              <a:buClr>
                <a:srgbClr val="C00000"/>
              </a:buClr>
              <a:buFont typeface="Arial"/>
              <a:buChar char="»"/>
            </a:pPr>
            <a:r>
              <a:rPr lang="es-ES" sz="1800" b="0" strike="noStrike" spc="-1">
                <a:solidFill>
                  <a:srgbClr val="262626"/>
                </a:solidFill>
                <a:latin typeface="Calibri Light"/>
              </a:rPr>
              <a:t> Haga clic para modificar el estilo de texto del patrón</a:t>
            </a:r>
          </a:p>
          <a:p>
            <a:pPr marL="260640" lvl="1" indent="-256680">
              <a:lnSpc>
                <a:spcPct val="85000"/>
              </a:lnSpc>
              <a:spcBef>
                <a:spcPts val="601"/>
              </a:spcBef>
              <a:buClr>
                <a:srgbClr val="C00000"/>
              </a:buClr>
              <a:buFont typeface="Arial"/>
              <a:buChar char=" "/>
            </a:pPr>
            <a:r>
              <a:rPr lang="es-ES" sz="1500" b="0" strike="noStrike" spc="-1">
                <a:solidFill>
                  <a:srgbClr val="262626"/>
                </a:solidFill>
                <a:latin typeface="Calibri Light"/>
              </a:rPr>
              <a:t> Segundo nivel</a:t>
            </a:r>
            <a:endParaRPr lang="es-ES" sz="1500" b="0" i="1" strike="noStrike" spc="-1">
              <a:solidFill>
                <a:srgbClr val="262626"/>
              </a:solidFill>
              <a:latin typeface="Calibri Light"/>
            </a:endParaRPr>
          </a:p>
          <a:p>
            <a:pPr marL="411480" lvl="2" indent="-411120">
              <a:lnSpc>
                <a:spcPct val="85000"/>
              </a:lnSpc>
              <a:spcBef>
                <a:spcPts val="601"/>
              </a:spcBef>
              <a:buClr>
                <a:srgbClr val="C00000"/>
              </a:buClr>
              <a:buFont typeface="Arial"/>
              <a:buChar char=" "/>
            </a:pPr>
            <a:r>
              <a:rPr lang="es-ES" sz="1350" b="0" i="1" strike="noStrike" spc="-1">
                <a:solidFill>
                  <a:srgbClr val="262626"/>
                </a:solidFill>
                <a:latin typeface="Calibri Light"/>
              </a:rPr>
              <a:t> Tercer nivel</a:t>
            </a:r>
            <a:endParaRPr lang="es-ES" sz="1350" b="0" strike="noStrike" spc="-1">
              <a:solidFill>
                <a:srgbClr val="262626"/>
              </a:solidFill>
              <a:latin typeface="Calibri Light"/>
            </a:endParaRPr>
          </a:p>
          <a:p>
            <a:pPr marL="617400" lvl="3" indent="-617040">
              <a:lnSpc>
                <a:spcPct val="85000"/>
              </a:lnSpc>
              <a:spcBef>
                <a:spcPts val="601"/>
              </a:spcBef>
              <a:buClr>
                <a:srgbClr val="C00000"/>
              </a:buClr>
              <a:buFont typeface="Arial"/>
              <a:buChar char=" "/>
            </a:pPr>
            <a:r>
              <a:rPr lang="es-ES" sz="1200" b="0" strike="noStrike" spc="-1">
                <a:solidFill>
                  <a:srgbClr val="262626"/>
                </a:solidFill>
                <a:latin typeface="Calibri Light"/>
              </a:rPr>
              <a:t> Cuarto nivel</a:t>
            </a:r>
          </a:p>
          <a:p>
            <a:pPr marL="822960" lvl="4" indent="-822600">
              <a:lnSpc>
                <a:spcPct val="85000"/>
              </a:lnSpc>
              <a:spcBef>
                <a:spcPts val="601"/>
              </a:spcBef>
              <a:buClr>
                <a:srgbClr val="C00000"/>
              </a:buClr>
              <a:buFont typeface="Arial"/>
              <a:buChar char=" "/>
            </a:pPr>
            <a:r>
              <a:rPr lang="es-ES" sz="1200" b="0" strike="noStrike" spc="-1">
                <a:solidFill>
                  <a:srgbClr val="262626"/>
                </a:solidFill>
                <a:latin typeface="Calibri Light"/>
              </a:rPr>
              <a:t> Quinto nivel</a:t>
            </a:r>
          </a:p>
        </p:txBody>
      </p:sp>
      <p:sp>
        <p:nvSpPr>
          <p:cNvPr id="1170" name="PlaceHolder 5"/>
          <p:cNvSpPr>
            <a:spLocks noGrp="1"/>
          </p:cNvSpPr>
          <p:nvPr>
            <p:ph type="sldNum"/>
          </p:nvPr>
        </p:nvSpPr>
        <p:spPr>
          <a:xfrm>
            <a:off x="6937200" y="2852640"/>
            <a:ext cx="2194200" cy="1048320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A691F8A1-328A-43D6-AD41-E311FB54B676}" type="slidenum">
              <a:rPr lang="es-ES" sz="10300" b="0" strike="noStrike" spc="-1">
                <a:solidFill>
                  <a:srgbClr val="C00000"/>
                </a:solidFill>
                <a:latin typeface="Calibri Light"/>
              </a:rPr>
              <a:t>‹#›</a:t>
            </a:fld>
            <a:endParaRPr lang="es-ES" sz="103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00" r:id="rId1"/>
    <p:sldLayoutId id="2147484001" r:id="rId2"/>
    <p:sldLayoutId id="2147484002" r:id="rId3"/>
    <p:sldLayoutId id="2147484003" r:id="rId4"/>
    <p:sldLayoutId id="2147484004" r:id="rId5"/>
    <p:sldLayoutId id="2147484005" r:id="rId6"/>
    <p:sldLayoutId id="2147484006" r:id="rId7"/>
    <p:sldLayoutId id="2147484007" r:id="rId8"/>
    <p:sldLayoutId id="2147484008" r:id="rId9"/>
    <p:sldLayoutId id="2147484009" r:id="rId10"/>
    <p:sldLayoutId id="2147484010" r:id="rId11"/>
    <p:sldLayoutId id="2147484011" r:id="rId12"/>
  </p:sldLayoutIdLst>
  <p:txStyles>
    <p:titleStyle/>
    <p:bodyStyle/>
    <p:otherStyle/>
  </p:txStyles>
</p:sldMaster>
</file>

<file path=ppt/slideMasters/slideMaster2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7" name="Line 1"/>
          <p:cNvSpPr/>
          <p:nvPr/>
        </p:nvSpPr>
        <p:spPr>
          <a:xfrm>
            <a:off x="467280" y="1772640"/>
            <a:ext cx="8079840" cy="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208" name="Imagen 4"/>
          <p:cNvPicPr/>
          <p:nvPr/>
        </p:nvPicPr>
        <p:blipFill>
          <a:blip r:embed="rId14"/>
          <a:stretch/>
        </p:blipFill>
        <p:spPr>
          <a:xfrm>
            <a:off x="8033760" y="5612040"/>
            <a:ext cx="907560" cy="1186920"/>
          </a:xfrm>
          <a:prstGeom prst="rect">
            <a:avLst/>
          </a:prstGeom>
          <a:ln>
            <a:noFill/>
          </a:ln>
        </p:spPr>
      </p:pic>
      <p:pic>
        <p:nvPicPr>
          <p:cNvPr id="1209" name="Imagen 4"/>
          <p:cNvPicPr/>
          <p:nvPr/>
        </p:nvPicPr>
        <p:blipFill>
          <a:blip r:embed="rId14"/>
          <a:stretch/>
        </p:blipFill>
        <p:spPr>
          <a:xfrm>
            <a:off x="8033760" y="5612040"/>
            <a:ext cx="907560" cy="1186920"/>
          </a:xfrm>
          <a:prstGeom prst="rect">
            <a:avLst/>
          </a:prstGeom>
          <a:ln>
            <a:noFill/>
          </a:ln>
        </p:spPr>
      </p:pic>
      <p:sp>
        <p:nvSpPr>
          <p:cNvPr id="1210" name="PlaceHolder 2"/>
          <p:cNvSpPr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>
              <a:lnSpc>
                <a:spcPct val="85000"/>
              </a:lnSpc>
            </a:pPr>
            <a:r>
              <a:rPr lang="es-ES" sz="3000" b="0" strike="noStrike" spc="-120">
                <a:solidFill>
                  <a:srgbClr val="002060"/>
                </a:solidFill>
                <a:latin typeface="Calibri Light"/>
              </a:rPr>
              <a:t>Haga clic para modificar el estilo de título del patrón</a:t>
            </a:r>
            <a:endParaRPr lang="es-ES" sz="3000" b="0" strike="noStrike" spc="-1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1211" name="PlaceHolder 3"/>
          <p:cNvSpPr>
            <a:spLocks noGrp="1"/>
          </p:cNvSpPr>
          <p:nvPr>
            <p:ph type="body"/>
          </p:nvPr>
        </p:nvSpPr>
        <p:spPr>
          <a:xfrm>
            <a:off x="507600" y="1998000"/>
            <a:ext cx="3497400" cy="3767040"/>
          </a:xfrm>
          <a:prstGeom prst="rect">
            <a:avLst/>
          </a:prstGeom>
        </p:spPr>
        <p:txBody>
          <a:bodyPr>
            <a:noAutofit/>
          </a:bodyPr>
          <a:lstStyle/>
          <a:p>
            <a:pPr marL="68760" indent="-68400">
              <a:lnSpc>
                <a:spcPct val="85000"/>
              </a:lnSpc>
              <a:spcBef>
                <a:spcPts val="1301"/>
              </a:spcBef>
              <a:buClr>
                <a:srgbClr val="C00000"/>
              </a:buClr>
              <a:buFont typeface="Arial"/>
              <a:buChar char="»"/>
            </a:pPr>
            <a:r>
              <a:rPr lang="es-ES" sz="1800" b="0" strike="noStrike" spc="-1">
                <a:solidFill>
                  <a:srgbClr val="262626"/>
                </a:solidFill>
                <a:latin typeface="Calibri Light"/>
              </a:rPr>
              <a:t> Haga clic para modificar el estilo de texto del patrón</a:t>
            </a:r>
          </a:p>
          <a:p>
            <a:pPr marL="260640" lvl="1" indent="-256680">
              <a:lnSpc>
                <a:spcPct val="85000"/>
              </a:lnSpc>
              <a:spcBef>
                <a:spcPts val="601"/>
              </a:spcBef>
              <a:buClr>
                <a:srgbClr val="C00000"/>
              </a:buClr>
              <a:buFont typeface="Arial"/>
              <a:buChar char=" "/>
            </a:pPr>
            <a:r>
              <a:rPr lang="es-ES" sz="1500" b="0" strike="noStrike" spc="-1">
                <a:solidFill>
                  <a:srgbClr val="262626"/>
                </a:solidFill>
                <a:latin typeface="Calibri Light"/>
              </a:rPr>
              <a:t> Segundo nivel</a:t>
            </a:r>
            <a:endParaRPr lang="es-ES" sz="1500" b="0" i="1" strike="noStrike" spc="-1">
              <a:solidFill>
                <a:srgbClr val="262626"/>
              </a:solidFill>
              <a:latin typeface="Calibri Light"/>
            </a:endParaRPr>
          </a:p>
          <a:p>
            <a:pPr marL="411480" lvl="2" indent="-411120">
              <a:lnSpc>
                <a:spcPct val="85000"/>
              </a:lnSpc>
              <a:spcBef>
                <a:spcPts val="601"/>
              </a:spcBef>
              <a:buClr>
                <a:srgbClr val="C00000"/>
              </a:buClr>
              <a:buFont typeface="Arial"/>
              <a:buChar char=" "/>
            </a:pPr>
            <a:r>
              <a:rPr lang="es-ES" sz="1350" b="0" i="1" strike="noStrike" spc="-1">
                <a:solidFill>
                  <a:srgbClr val="262626"/>
                </a:solidFill>
                <a:latin typeface="Calibri Light"/>
              </a:rPr>
              <a:t> Tercer nivel</a:t>
            </a:r>
            <a:endParaRPr lang="es-ES" sz="1350" b="0" strike="noStrike" spc="-1">
              <a:solidFill>
                <a:srgbClr val="262626"/>
              </a:solidFill>
              <a:latin typeface="Calibri Light"/>
            </a:endParaRPr>
          </a:p>
          <a:p>
            <a:pPr marL="617400" lvl="3" indent="-617040">
              <a:lnSpc>
                <a:spcPct val="85000"/>
              </a:lnSpc>
              <a:spcBef>
                <a:spcPts val="601"/>
              </a:spcBef>
              <a:buClr>
                <a:srgbClr val="C00000"/>
              </a:buClr>
              <a:buFont typeface="Arial"/>
              <a:buChar char=" "/>
            </a:pPr>
            <a:r>
              <a:rPr lang="es-ES" sz="1200" b="0" strike="noStrike" spc="-1">
                <a:solidFill>
                  <a:srgbClr val="262626"/>
                </a:solidFill>
                <a:latin typeface="Calibri Light"/>
              </a:rPr>
              <a:t> Cuarto nivel</a:t>
            </a:r>
          </a:p>
          <a:p>
            <a:pPr marL="822960" lvl="4" indent="-822600">
              <a:lnSpc>
                <a:spcPct val="85000"/>
              </a:lnSpc>
              <a:spcBef>
                <a:spcPts val="601"/>
              </a:spcBef>
              <a:buClr>
                <a:srgbClr val="C00000"/>
              </a:buClr>
              <a:buFont typeface="Arial"/>
              <a:buChar char=" "/>
            </a:pPr>
            <a:r>
              <a:rPr lang="es-ES" sz="1200" b="0" strike="noStrike" spc="-1">
                <a:solidFill>
                  <a:srgbClr val="262626"/>
                </a:solidFill>
                <a:latin typeface="Calibri Light"/>
              </a:rPr>
              <a:t> Quinto nivel</a:t>
            </a:r>
          </a:p>
        </p:txBody>
      </p:sp>
      <p:sp>
        <p:nvSpPr>
          <p:cNvPr id="1212" name="PlaceHolder 4"/>
          <p:cNvSpPr>
            <a:spLocks noGrp="1"/>
          </p:cNvSpPr>
          <p:nvPr>
            <p:ph type="body"/>
          </p:nvPr>
        </p:nvSpPr>
        <p:spPr>
          <a:xfrm>
            <a:off x="4508640" y="1998000"/>
            <a:ext cx="3497400" cy="3767040"/>
          </a:xfrm>
          <a:prstGeom prst="rect">
            <a:avLst/>
          </a:prstGeom>
        </p:spPr>
        <p:txBody>
          <a:bodyPr>
            <a:noAutofit/>
          </a:bodyPr>
          <a:lstStyle/>
          <a:p>
            <a:pPr marL="68760" indent="-68400">
              <a:lnSpc>
                <a:spcPct val="85000"/>
              </a:lnSpc>
              <a:spcBef>
                <a:spcPts val="1301"/>
              </a:spcBef>
              <a:buClr>
                <a:srgbClr val="C00000"/>
              </a:buClr>
              <a:buFont typeface="Arial"/>
              <a:buChar char="»"/>
            </a:pPr>
            <a:r>
              <a:rPr lang="es-ES" sz="1800" b="0" strike="noStrike" spc="-1">
                <a:solidFill>
                  <a:srgbClr val="262626"/>
                </a:solidFill>
                <a:latin typeface="Calibri Light"/>
              </a:rPr>
              <a:t> Haga clic para modificar el estilo de texto del patrón</a:t>
            </a:r>
          </a:p>
          <a:p>
            <a:pPr marL="260640" lvl="1" indent="-256680">
              <a:lnSpc>
                <a:spcPct val="85000"/>
              </a:lnSpc>
              <a:spcBef>
                <a:spcPts val="601"/>
              </a:spcBef>
              <a:buClr>
                <a:srgbClr val="C00000"/>
              </a:buClr>
              <a:buFont typeface="Arial"/>
              <a:buChar char=" "/>
            </a:pPr>
            <a:r>
              <a:rPr lang="es-ES" sz="1500" b="0" strike="noStrike" spc="-1">
                <a:solidFill>
                  <a:srgbClr val="262626"/>
                </a:solidFill>
                <a:latin typeface="Calibri Light"/>
              </a:rPr>
              <a:t> Segundo nivel</a:t>
            </a:r>
            <a:endParaRPr lang="es-ES" sz="1500" b="0" i="1" strike="noStrike" spc="-1">
              <a:solidFill>
                <a:srgbClr val="262626"/>
              </a:solidFill>
              <a:latin typeface="Calibri Light"/>
            </a:endParaRPr>
          </a:p>
          <a:p>
            <a:pPr marL="411480" lvl="2" indent="-411120">
              <a:lnSpc>
                <a:spcPct val="85000"/>
              </a:lnSpc>
              <a:spcBef>
                <a:spcPts val="601"/>
              </a:spcBef>
              <a:buClr>
                <a:srgbClr val="C00000"/>
              </a:buClr>
              <a:buFont typeface="Arial"/>
              <a:buChar char=" "/>
            </a:pPr>
            <a:r>
              <a:rPr lang="es-ES" sz="1350" b="0" i="1" strike="noStrike" spc="-1">
                <a:solidFill>
                  <a:srgbClr val="262626"/>
                </a:solidFill>
                <a:latin typeface="Calibri Light"/>
              </a:rPr>
              <a:t> Tercer nivel</a:t>
            </a:r>
            <a:endParaRPr lang="es-ES" sz="1350" b="0" strike="noStrike" spc="-1">
              <a:solidFill>
                <a:srgbClr val="262626"/>
              </a:solidFill>
              <a:latin typeface="Calibri Light"/>
            </a:endParaRPr>
          </a:p>
          <a:p>
            <a:pPr marL="617400" lvl="3" indent="-617040">
              <a:lnSpc>
                <a:spcPct val="85000"/>
              </a:lnSpc>
              <a:spcBef>
                <a:spcPts val="601"/>
              </a:spcBef>
              <a:buClr>
                <a:srgbClr val="C00000"/>
              </a:buClr>
              <a:buFont typeface="Arial"/>
              <a:buChar char=" "/>
            </a:pPr>
            <a:r>
              <a:rPr lang="es-ES" sz="1200" b="0" strike="noStrike" spc="-1">
                <a:solidFill>
                  <a:srgbClr val="262626"/>
                </a:solidFill>
                <a:latin typeface="Calibri Light"/>
              </a:rPr>
              <a:t> Cuarto nivel</a:t>
            </a:r>
          </a:p>
          <a:p>
            <a:pPr marL="822960" lvl="4" indent="-822600">
              <a:lnSpc>
                <a:spcPct val="85000"/>
              </a:lnSpc>
              <a:spcBef>
                <a:spcPts val="601"/>
              </a:spcBef>
              <a:buClr>
                <a:srgbClr val="C00000"/>
              </a:buClr>
              <a:buFont typeface="Arial"/>
              <a:buChar char=" "/>
            </a:pPr>
            <a:r>
              <a:rPr lang="es-ES" sz="1200" b="0" strike="noStrike" spc="-1">
                <a:solidFill>
                  <a:srgbClr val="262626"/>
                </a:solidFill>
                <a:latin typeface="Calibri Light"/>
              </a:rPr>
              <a:t> Quinto nivel</a:t>
            </a:r>
          </a:p>
        </p:txBody>
      </p:sp>
      <p:sp>
        <p:nvSpPr>
          <p:cNvPr id="1213" name="PlaceHolder 5"/>
          <p:cNvSpPr>
            <a:spLocks noGrp="1"/>
          </p:cNvSpPr>
          <p:nvPr>
            <p:ph type="sldNum"/>
          </p:nvPr>
        </p:nvSpPr>
        <p:spPr>
          <a:xfrm>
            <a:off x="6937200" y="2852640"/>
            <a:ext cx="2194200" cy="1048320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5BD2FD95-BB07-49E5-B000-8E8C444E4313}" type="slidenum">
              <a:rPr lang="es-ES" sz="10300" b="0" strike="noStrike" spc="-1">
                <a:solidFill>
                  <a:srgbClr val="C00000"/>
                </a:solidFill>
                <a:latin typeface="Calibri Light"/>
              </a:rPr>
              <a:t>‹#›</a:t>
            </a:fld>
            <a:endParaRPr lang="es-ES" sz="103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13" r:id="rId1"/>
    <p:sldLayoutId id="2147484014" r:id="rId2"/>
    <p:sldLayoutId id="2147484015" r:id="rId3"/>
    <p:sldLayoutId id="2147484016" r:id="rId4"/>
    <p:sldLayoutId id="2147484017" r:id="rId5"/>
    <p:sldLayoutId id="2147484018" r:id="rId6"/>
    <p:sldLayoutId id="2147484019" r:id="rId7"/>
    <p:sldLayoutId id="2147484020" r:id="rId8"/>
    <p:sldLayoutId id="2147484021" r:id="rId9"/>
    <p:sldLayoutId id="2147484022" r:id="rId10"/>
    <p:sldLayoutId id="2147484023" r:id="rId11"/>
    <p:sldLayoutId id="2147484024" r:id="rId12"/>
  </p:sldLayoutIdLst>
  <p:txStyles>
    <p:titleStyle/>
    <p:bodyStyle/>
    <p:otherStyle/>
  </p:txStyles>
</p:sldMaster>
</file>

<file path=ppt/slideMasters/slideMaster2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0" name="Line 1"/>
          <p:cNvSpPr/>
          <p:nvPr/>
        </p:nvSpPr>
        <p:spPr>
          <a:xfrm>
            <a:off x="467280" y="1772640"/>
            <a:ext cx="8079840" cy="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251" name="Imagen 4"/>
          <p:cNvPicPr/>
          <p:nvPr/>
        </p:nvPicPr>
        <p:blipFill>
          <a:blip r:embed="rId14"/>
          <a:stretch/>
        </p:blipFill>
        <p:spPr>
          <a:xfrm>
            <a:off x="8033760" y="5612040"/>
            <a:ext cx="907560" cy="1186920"/>
          </a:xfrm>
          <a:prstGeom prst="rect">
            <a:avLst/>
          </a:prstGeom>
          <a:ln>
            <a:noFill/>
          </a:ln>
        </p:spPr>
      </p:pic>
      <p:pic>
        <p:nvPicPr>
          <p:cNvPr id="1252" name="Imagen 4"/>
          <p:cNvPicPr/>
          <p:nvPr/>
        </p:nvPicPr>
        <p:blipFill>
          <a:blip r:embed="rId14"/>
          <a:stretch/>
        </p:blipFill>
        <p:spPr>
          <a:xfrm>
            <a:off x="8033760" y="5612040"/>
            <a:ext cx="907560" cy="1186920"/>
          </a:xfrm>
          <a:prstGeom prst="rect">
            <a:avLst/>
          </a:prstGeom>
          <a:ln>
            <a:noFill/>
          </a:ln>
        </p:spPr>
      </p:pic>
      <p:sp>
        <p:nvSpPr>
          <p:cNvPr id="1253" name="PlaceHolder 2"/>
          <p:cNvSpPr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>
              <a:lnSpc>
                <a:spcPct val="85000"/>
              </a:lnSpc>
            </a:pPr>
            <a:r>
              <a:rPr lang="es-ES" sz="3000" b="0" strike="noStrike" spc="-120">
                <a:solidFill>
                  <a:srgbClr val="002060"/>
                </a:solidFill>
                <a:latin typeface="Calibri Light"/>
              </a:rPr>
              <a:t>Haga clic para modificar el estilo de título del patrón</a:t>
            </a:r>
            <a:endParaRPr lang="es-ES" sz="3000" b="0" strike="noStrike" spc="-1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1254" name="PlaceHolder 3"/>
          <p:cNvSpPr>
            <a:spLocks noGrp="1"/>
          </p:cNvSpPr>
          <p:nvPr>
            <p:ph type="body"/>
          </p:nvPr>
        </p:nvSpPr>
        <p:spPr>
          <a:xfrm>
            <a:off x="507600" y="1998000"/>
            <a:ext cx="3497400" cy="3767040"/>
          </a:xfrm>
          <a:prstGeom prst="rect">
            <a:avLst/>
          </a:prstGeom>
        </p:spPr>
        <p:txBody>
          <a:bodyPr>
            <a:noAutofit/>
          </a:bodyPr>
          <a:lstStyle/>
          <a:p>
            <a:pPr marL="68760" indent="-68400">
              <a:lnSpc>
                <a:spcPct val="85000"/>
              </a:lnSpc>
              <a:spcBef>
                <a:spcPts val="1301"/>
              </a:spcBef>
              <a:buClr>
                <a:srgbClr val="C00000"/>
              </a:buClr>
              <a:buFont typeface="Arial"/>
              <a:buChar char="»"/>
            </a:pPr>
            <a:r>
              <a:rPr lang="es-ES" sz="1800" b="0" strike="noStrike" spc="-1">
                <a:solidFill>
                  <a:srgbClr val="262626"/>
                </a:solidFill>
                <a:latin typeface="Calibri Light"/>
              </a:rPr>
              <a:t> Haga clic para modificar el estilo de texto del patrón</a:t>
            </a:r>
          </a:p>
          <a:p>
            <a:pPr marL="260640" lvl="1" indent="-256680">
              <a:lnSpc>
                <a:spcPct val="85000"/>
              </a:lnSpc>
              <a:spcBef>
                <a:spcPts val="601"/>
              </a:spcBef>
              <a:buClr>
                <a:srgbClr val="C00000"/>
              </a:buClr>
              <a:buFont typeface="Arial"/>
              <a:buChar char=" "/>
            </a:pPr>
            <a:r>
              <a:rPr lang="es-ES" sz="1500" b="0" strike="noStrike" spc="-1">
                <a:solidFill>
                  <a:srgbClr val="262626"/>
                </a:solidFill>
                <a:latin typeface="Calibri Light"/>
              </a:rPr>
              <a:t> Segundo nivel</a:t>
            </a:r>
            <a:endParaRPr lang="es-ES" sz="1500" b="0" i="1" strike="noStrike" spc="-1">
              <a:solidFill>
                <a:srgbClr val="262626"/>
              </a:solidFill>
              <a:latin typeface="Calibri Light"/>
            </a:endParaRPr>
          </a:p>
          <a:p>
            <a:pPr marL="411480" lvl="2" indent="-411120">
              <a:lnSpc>
                <a:spcPct val="85000"/>
              </a:lnSpc>
              <a:spcBef>
                <a:spcPts val="601"/>
              </a:spcBef>
              <a:buClr>
                <a:srgbClr val="C00000"/>
              </a:buClr>
              <a:buFont typeface="Arial"/>
              <a:buChar char=" "/>
            </a:pPr>
            <a:r>
              <a:rPr lang="es-ES" sz="1350" b="0" i="1" strike="noStrike" spc="-1">
                <a:solidFill>
                  <a:srgbClr val="262626"/>
                </a:solidFill>
                <a:latin typeface="Calibri Light"/>
              </a:rPr>
              <a:t> Tercer nivel</a:t>
            </a:r>
            <a:endParaRPr lang="es-ES" sz="1350" b="0" strike="noStrike" spc="-1">
              <a:solidFill>
                <a:srgbClr val="262626"/>
              </a:solidFill>
              <a:latin typeface="Calibri Light"/>
            </a:endParaRPr>
          </a:p>
          <a:p>
            <a:pPr marL="617400" lvl="3" indent="-617040">
              <a:lnSpc>
                <a:spcPct val="85000"/>
              </a:lnSpc>
              <a:spcBef>
                <a:spcPts val="601"/>
              </a:spcBef>
              <a:buClr>
                <a:srgbClr val="C00000"/>
              </a:buClr>
              <a:buFont typeface="Arial"/>
              <a:buChar char=" "/>
            </a:pPr>
            <a:r>
              <a:rPr lang="es-ES" sz="1200" b="0" strike="noStrike" spc="-1">
                <a:solidFill>
                  <a:srgbClr val="262626"/>
                </a:solidFill>
                <a:latin typeface="Calibri Light"/>
              </a:rPr>
              <a:t> Cuarto nivel</a:t>
            </a:r>
          </a:p>
          <a:p>
            <a:pPr marL="822960" lvl="4" indent="-822600">
              <a:lnSpc>
                <a:spcPct val="85000"/>
              </a:lnSpc>
              <a:spcBef>
                <a:spcPts val="601"/>
              </a:spcBef>
              <a:buClr>
                <a:srgbClr val="C00000"/>
              </a:buClr>
              <a:buFont typeface="Arial"/>
              <a:buChar char=" "/>
            </a:pPr>
            <a:r>
              <a:rPr lang="es-ES" sz="1200" b="0" strike="noStrike" spc="-1">
                <a:solidFill>
                  <a:srgbClr val="262626"/>
                </a:solidFill>
                <a:latin typeface="Calibri Light"/>
              </a:rPr>
              <a:t> Quinto nivel</a:t>
            </a:r>
          </a:p>
        </p:txBody>
      </p:sp>
      <p:sp>
        <p:nvSpPr>
          <p:cNvPr id="1255" name="PlaceHolder 4"/>
          <p:cNvSpPr>
            <a:spLocks noGrp="1"/>
          </p:cNvSpPr>
          <p:nvPr>
            <p:ph type="body"/>
          </p:nvPr>
        </p:nvSpPr>
        <p:spPr>
          <a:xfrm>
            <a:off x="4508640" y="1998000"/>
            <a:ext cx="3497400" cy="3767040"/>
          </a:xfrm>
          <a:prstGeom prst="rect">
            <a:avLst/>
          </a:prstGeom>
        </p:spPr>
        <p:txBody>
          <a:bodyPr>
            <a:noAutofit/>
          </a:bodyPr>
          <a:lstStyle/>
          <a:p>
            <a:pPr marL="68760" indent="-68400">
              <a:lnSpc>
                <a:spcPct val="85000"/>
              </a:lnSpc>
              <a:spcBef>
                <a:spcPts val="1301"/>
              </a:spcBef>
              <a:buClr>
                <a:srgbClr val="C00000"/>
              </a:buClr>
              <a:buFont typeface="Arial"/>
              <a:buChar char="»"/>
            </a:pPr>
            <a:r>
              <a:rPr lang="es-ES" sz="1800" b="0" strike="noStrike" spc="-1">
                <a:solidFill>
                  <a:srgbClr val="262626"/>
                </a:solidFill>
                <a:latin typeface="Calibri Light"/>
              </a:rPr>
              <a:t> Haga clic para modificar el estilo de texto del patrón</a:t>
            </a:r>
          </a:p>
          <a:p>
            <a:pPr marL="260640" lvl="1" indent="-256680">
              <a:lnSpc>
                <a:spcPct val="85000"/>
              </a:lnSpc>
              <a:spcBef>
                <a:spcPts val="601"/>
              </a:spcBef>
              <a:buClr>
                <a:srgbClr val="C00000"/>
              </a:buClr>
              <a:buFont typeface="Arial"/>
              <a:buChar char=" "/>
            </a:pPr>
            <a:r>
              <a:rPr lang="es-ES" sz="1500" b="0" strike="noStrike" spc="-1">
                <a:solidFill>
                  <a:srgbClr val="262626"/>
                </a:solidFill>
                <a:latin typeface="Calibri Light"/>
              </a:rPr>
              <a:t> Segundo nivel</a:t>
            </a:r>
            <a:endParaRPr lang="es-ES" sz="1500" b="0" i="1" strike="noStrike" spc="-1">
              <a:solidFill>
                <a:srgbClr val="262626"/>
              </a:solidFill>
              <a:latin typeface="Calibri Light"/>
            </a:endParaRPr>
          </a:p>
          <a:p>
            <a:pPr marL="411480" lvl="2" indent="-411120">
              <a:lnSpc>
                <a:spcPct val="85000"/>
              </a:lnSpc>
              <a:spcBef>
                <a:spcPts val="601"/>
              </a:spcBef>
              <a:buClr>
                <a:srgbClr val="C00000"/>
              </a:buClr>
              <a:buFont typeface="Arial"/>
              <a:buChar char=" "/>
            </a:pPr>
            <a:r>
              <a:rPr lang="es-ES" sz="1350" b="0" i="1" strike="noStrike" spc="-1">
                <a:solidFill>
                  <a:srgbClr val="262626"/>
                </a:solidFill>
                <a:latin typeface="Calibri Light"/>
              </a:rPr>
              <a:t> Tercer nivel</a:t>
            </a:r>
            <a:endParaRPr lang="es-ES" sz="1350" b="0" strike="noStrike" spc="-1">
              <a:solidFill>
                <a:srgbClr val="262626"/>
              </a:solidFill>
              <a:latin typeface="Calibri Light"/>
            </a:endParaRPr>
          </a:p>
          <a:p>
            <a:pPr marL="617400" lvl="3" indent="-617040">
              <a:lnSpc>
                <a:spcPct val="85000"/>
              </a:lnSpc>
              <a:spcBef>
                <a:spcPts val="601"/>
              </a:spcBef>
              <a:buClr>
                <a:srgbClr val="C00000"/>
              </a:buClr>
              <a:buFont typeface="Arial"/>
              <a:buChar char=" "/>
            </a:pPr>
            <a:r>
              <a:rPr lang="es-ES" sz="1200" b="0" strike="noStrike" spc="-1">
                <a:solidFill>
                  <a:srgbClr val="262626"/>
                </a:solidFill>
                <a:latin typeface="Calibri Light"/>
              </a:rPr>
              <a:t> Cuarto nivel</a:t>
            </a:r>
          </a:p>
          <a:p>
            <a:pPr marL="822960" lvl="4" indent="-822600">
              <a:lnSpc>
                <a:spcPct val="85000"/>
              </a:lnSpc>
              <a:spcBef>
                <a:spcPts val="601"/>
              </a:spcBef>
              <a:buClr>
                <a:srgbClr val="C00000"/>
              </a:buClr>
              <a:buFont typeface="Arial"/>
              <a:buChar char=" "/>
            </a:pPr>
            <a:r>
              <a:rPr lang="es-ES" sz="1200" b="0" strike="noStrike" spc="-1">
                <a:solidFill>
                  <a:srgbClr val="262626"/>
                </a:solidFill>
                <a:latin typeface="Calibri Light"/>
              </a:rPr>
              <a:t> Quinto nivel</a:t>
            </a:r>
          </a:p>
        </p:txBody>
      </p:sp>
      <p:sp>
        <p:nvSpPr>
          <p:cNvPr id="1256" name="PlaceHolder 5"/>
          <p:cNvSpPr>
            <a:spLocks noGrp="1"/>
          </p:cNvSpPr>
          <p:nvPr>
            <p:ph type="sldNum"/>
          </p:nvPr>
        </p:nvSpPr>
        <p:spPr>
          <a:xfrm>
            <a:off x="6937200" y="2852640"/>
            <a:ext cx="2194200" cy="1048320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DACAB170-DB5E-462F-9FB8-0B569A1E02E7}" type="slidenum">
              <a:rPr lang="es-ES" sz="10300" b="0" strike="noStrike" spc="-1">
                <a:solidFill>
                  <a:srgbClr val="C00000"/>
                </a:solidFill>
                <a:latin typeface="Calibri Light"/>
              </a:rPr>
              <a:t>‹#›</a:t>
            </a:fld>
            <a:endParaRPr lang="es-ES" sz="103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26" r:id="rId1"/>
    <p:sldLayoutId id="2147484027" r:id="rId2"/>
    <p:sldLayoutId id="2147484028" r:id="rId3"/>
    <p:sldLayoutId id="2147484029" r:id="rId4"/>
    <p:sldLayoutId id="2147484030" r:id="rId5"/>
    <p:sldLayoutId id="2147484031" r:id="rId6"/>
    <p:sldLayoutId id="2147484032" r:id="rId7"/>
    <p:sldLayoutId id="2147484033" r:id="rId8"/>
    <p:sldLayoutId id="2147484034" r:id="rId9"/>
    <p:sldLayoutId id="2147484035" r:id="rId10"/>
    <p:sldLayoutId id="2147484036" r:id="rId11"/>
    <p:sldLayoutId id="2147484037" r:id="rId12"/>
  </p:sldLayoutIdLst>
  <p:txStyles>
    <p:titleStyle/>
    <p:bodyStyle/>
    <p:otherStyle/>
  </p:txStyles>
</p:sldMaster>
</file>

<file path=ppt/slideMasters/slideMaster2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3" name="Line 1"/>
          <p:cNvSpPr/>
          <p:nvPr/>
        </p:nvSpPr>
        <p:spPr>
          <a:xfrm>
            <a:off x="467280" y="1772640"/>
            <a:ext cx="8079840" cy="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294" name="Imagen 4"/>
          <p:cNvPicPr/>
          <p:nvPr/>
        </p:nvPicPr>
        <p:blipFill>
          <a:blip r:embed="rId14"/>
          <a:stretch/>
        </p:blipFill>
        <p:spPr>
          <a:xfrm>
            <a:off x="8033760" y="5612040"/>
            <a:ext cx="907560" cy="1186920"/>
          </a:xfrm>
          <a:prstGeom prst="rect">
            <a:avLst/>
          </a:prstGeom>
          <a:ln>
            <a:noFill/>
          </a:ln>
        </p:spPr>
      </p:pic>
      <p:pic>
        <p:nvPicPr>
          <p:cNvPr id="1295" name="Imagen 4"/>
          <p:cNvPicPr/>
          <p:nvPr/>
        </p:nvPicPr>
        <p:blipFill>
          <a:blip r:embed="rId14"/>
          <a:stretch/>
        </p:blipFill>
        <p:spPr>
          <a:xfrm>
            <a:off x="8033760" y="5612040"/>
            <a:ext cx="907560" cy="1186920"/>
          </a:xfrm>
          <a:prstGeom prst="rect">
            <a:avLst/>
          </a:prstGeom>
          <a:ln>
            <a:noFill/>
          </a:ln>
        </p:spPr>
      </p:pic>
      <p:sp>
        <p:nvSpPr>
          <p:cNvPr id="1296" name="PlaceHolder 2"/>
          <p:cNvSpPr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>
              <a:lnSpc>
                <a:spcPct val="85000"/>
              </a:lnSpc>
            </a:pPr>
            <a:r>
              <a:rPr lang="es-ES" sz="3000" b="0" strike="noStrike" spc="-120">
                <a:solidFill>
                  <a:srgbClr val="002060"/>
                </a:solidFill>
                <a:latin typeface="Calibri Light"/>
              </a:rPr>
              <a:t>Haga clic para modificar el estilo de título del patrón</a:t>
            </a:r>
            <a:endParaRPr lang="es-ES" sz="3000" b="0" strike="noStrike" spc="-1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1297" name="PlaceHolder 3"/>
          <p:cNvSpPr>
            <a:spLocks noGrp="1"/>
          </p:cNvSpPr>
          <p:nvPr>
            <p:ph type="body"/>
          </p:nvPr>
        </p:nvSpPr>
        <p:spPr>
          <a:xfrm>
            <a:off x="507600" y="1998000"/>
            <a:ext cx="3497400" cy="3767040"/>
          </a:xfrm>
          <a:prstGeom prst="rect">
            <a:avLst/>
          </a:prstGeom>
        </p:spPr>
        <p:txBody>
          <a:bodyPr>
            <a:noAutofit/>
          </a:bodyPr>
          <a:lstStyle/>
          <a:p>
            <a:pPr marL="68760" indent="-68400">
              <a:lnSpc>
                <a:spcPct val="85000"/>
              </a:lnSpc>
              <a:spcBef>
                <a:spcPts val="1301"/>
              </a:spcBef>
              <a:buClr>
                <a:srgbClr val="C00000"/>
              </a:buClr>
              <a:buFont typeface="Arial"/>
              <a:buChar char="»"/>
            </a:pPr>
            <a:r>
              <a:rPr lang="es-ES" sz="1800" b="0" strike="noStrike" spc="-1">
                <a:solidFill>
                  <a:srgbClr val="262626"/>
                </a:solidFill>
                <a:latin typeface="Calibri Light"/>
              </a:rPr>
              <a:t> Haga clic para modificar el estilo de texto del patrón</a:t>
            </a:r>
          </a:p>
          <a:p>
            <a:pPr marL="260640" lvl="1" indent="-256680">
              <a:lnSpc>
                <a:spcPct val="85000"/>
              </a:lnSpc>
              <a:spcBef>
                <a:spcPts val="601"/>
              </a:spcBef>
              <a:buClr>
                <a:srgbClr val="C00000"/>
              </a:buClr>
              <a:buFont typeface="Arial"/>
              <a:buChar char=" "/>
            </a:pPr>
            <a:r>
              <a:rPr lang="es-ES" sz="1500" b="0" strike="noStrike" spc="-1">
                <a:solidFill>
                  <a:srgbClr val="262626"/>
                </a:solidFill>
                <a:latin typeface="Calibri Light"/>
              </a:rPr>
              <a:t> Segundo nivel</a:t>
            </a:r>
            <a:endParaRPr lang="es-ES" sz="1500" b="0" i="1" strike="noStrike" spc="-1">
              <a:solidFill>
                <a:srgbClr val="262626"/>
              </a:solidFill>
              <a:latin typeface="Calibri Light"/>
            </a:endParaRPr>
          </a:p>
          <a:p>
            <a:pPr marL="411480" lvl="2" indent="-411120">
              <a:lnSpc>
                <a:spcPct val="85000"/>
              </a:lnSpc>
              <a:spcBef>
                <a:spcPts val="601"/>
              </a:spcBef>
              <a:buClr>
                <a:srgbClr val="C00000"/>
              </a:buClr>
              <a:buFont typeface="Arial"/>
              <a:buChar char=" "/>
            </a:pPr>
            <a:r>
              <a:rPr lang="es-ES" sz="1350" b="0" i="1" strike="noStrike" spc="-1">
                <a:solidFill>
                  <a:srgbClr val="262626"/>
                </a:solidFill>
                <a:latin typeface="Calibri Light"/>
              </a:rPr>
              <a:t> Tercer nivel</a:t>
            </a:r>
            <a:endParaRPr lang="es-ES" sz="1350" b="0" strike="noStrike" spc="-1">
              <a:solidFill>
                <a:srgbClr val="262626"/>
              </a:solidFill>
              <a:latin typeface="Calibri Light"/>
            </a:endParaRPr>
          </a:p>
          <a:p>
            <a:pPr marL="617400" lvl="3" indent="-617040">
              <a:lnSpc>
                <a:spcPct val="85000"/>
              </a:lnSpc>
              <a:spcBef>
                <a:spcPts val="601"/>
              </a:spcBef>
              <a:buClr>
                <a:srgbClr val="C00000"/>
              </a:buClr>
              <a:buFont typeface="Arial"/>
              <a:buChar char=" "/>
            </a:pPr>
            <a:r>
              <a:rPr lang="es-ES" sz="1200" b="0" strike="noStrike" spc="-1">
                <a:solidFill>
                  <a:srgbClr val="262626"/>
                </a:solidFill>
                <a:latin typeface="Calibri Light"/>
              </a:rPr>
              <a:t> Cuarto nivel</a:t>
            </a:r>
          </a:p>
          <a:p>
            <a:pPr marL="822960" lvl="4" indent="-822600">
              <a:lnSpc>
                <a:spcPct val="85000"/>
              </a:lnSpc>
              <a:spcBef>
                <a:spcPts val="601"/>
              </a:spcBef>
              <a:buClr>
                <a:srgbClr val="C00000"/>
              </a:buClr>
              <a:buFont typeface="Arial"/>
              <a:buChar char=" "/>
            </a:pPr>
            <a:r>
              <a:rPr lang="es-ES" sz="1200" b="0" strike="noStrike" spc="-1">
                <a:solidFill>
                  <a:srgbClr val="262626"/>
                </a:solidFill>
                <a:latin typeface="Calibri Light"/>
              </a:rPr>
              <a:t> Quinto nivel</a:t>
            </a:r>
          </a:p>
        </p:txBody>
      </p:sp>
      <p:sp>
        <p:nvSpPr>
          <p:cNvPr id="1298" name="PlaceHolder 4"/>
          <p:cNvSpPr>
            <a:spLocks noGrp="1"/>
          </p:cNvSpPr>
          <p:nvPr>
            <p:ph type="body"/>
          </p:nvPr>
        </p:nvSpPr>
        <p:spPr>
          <a:xfrm>
            <a:off x="4508640" y="1998000"/>
            <a:ext cx="3497400" cy="3767040"/>
          </a:xfrm>
          <a:prstGeom prst="rect">
            <a:avLst/>
          </a:prstGeom>
        </p:spPr>
        <p:txBody>
          <a:bodyPr>
            <a:noAutofit/>
          </a:bodyPr>
          <a:lstStyle/>
          <a:p>
            <a:pPr marL="68760" indent="-68400">
              <a:lnSpc>
                <a:spcPct val="85000"/>
              </a:lnSpc>
              <a:spcBef>
                <a:spcPts val="1301"/>
              </a:spcBef>
              <a:buClr>
                <a:srgbClr val="C00000"/>
              </a:buClr>
              <a:buFont typeface="Arial"/>
              <a:buChar char="»"/>
            </a:pPr>
            <a:r>
              <a:rPr lang="es-ES" sz="1800" b="0" strike="noStrike" spc="-1">
                <a:solidFill>
                  <a:srgbClr val="262626"/>
                </a:solidFill>
                <a:latin typeface="Calibri Light"/>
              </a:rPr>
              <a:t> Haga clic para modificar el estilo de texto del patrón</a:t>
            </a:r>
          </a:p>
          <a:p>
            <a:pPr marL="260640" lvl="1" indent="-256680">
              <a:lnSpc>
                <a:spcPct val="85000"/>
              </a:lnSpc>
              <a:spcBef>
                <a:spcPts val="601"/>
              </a:spcBef>
              <a:buClr>
                <a:srgbClr val="C00000"/>
              </a:buClr>
              <a:buFont typeface="Arial"/>
              <a:buChar char=" "/>
            </a:pPr>
            <a:r>
              <a:rPr lang="es-ES" sz="1500" b="0" strike="noStrike" spc="-1">
                <a:solidFill>
                  <a:srgbClr val="262626"/>
                </a:solidFill>
                <a:latin typeface="Calibri Light"/>
              </a:rPr>
              <a:t> Segundo nivel</a:t>
            </a:r>
            <a:endParaRPr lang="es-ES" sz="1500" b="0" i="1" strike="noStrike" spc="-1">
              <a:solidFill>
                <a:srgbClr val="262626"/>
              </a:solidFill>
              <a:latin typeface="Calibri Light"/>
            </a:endParaRPr>
          </a:p>
          <a:p>
            <a:pPr marL="411480" lvl="2" indent="-411120">
              <a:lnSpc>
                <a:spcPct val="85000"/>
              </a:lnSpc>
              <a:spcBef>
                <a:spcPts val="601"/>
              </a:spcBef>
              <a:buClr>
                <a:srgbClr val="C00000"/>
              </a:buClr>
              <a:buFont typeface="Arial"/>
              <a:buChar char=" "/>
            </a:pPr>
            <a:r>
              <a:rPr lang="es-ES" sz="1350" b="0" i="1" strike="noStrike" spc="-1">
                <a:solidFill>
                  <a:srgbClr val="262626"/>
                </a:solidFill>
                <a:latin typeface="Calibri Light"/>
              </a:rPr>
              <a:t> Tercer nivel</a:t>
            </a:r>
            <a:endParaRPr lang="es-ES" sz="1350" b="0" strike="noStrike" spc="-1">
              <a:solidFill>
                <a:srgbClr val="262626"/>
              </a:solidFill>
              <a:latin typeface="Calibri Light"/>
            </a:endParaRPr>
          </a:p>
          <a:p>
            <a:pPr marL="617400" lvl="3" indent="-617040">
              <a:lnSpc>
                <a:spcPct val="85000"/>
              </a:lnSpc>
              <a:spcBef>
                <a:spcPts val="601"/>
              </a:spcBef>
              <a:buClr>
                <a:srgbClr val="C00000"/>
              </a:buClr>
              <a:buFont typeface="Arial"/>
              <a:buChar char=" "/>
            </a:pPr>
            <a:r>
              <a:rPr lang="es-ES" sz="1200" b="0" strike="noStrike" spc="-1">
                <a:solidFill>
                  <a:srgbClr val="262626"/>
                </a:solidFill>
                <a:latin typeface="Calibri Light"/>
              </a:rPr>
              <a:t> Cuarto nivel</a:t>
            </a:r>
          </a:p>
          <a:p>
            <a:pPr marL="822960" lvl="4" indent="-822600">
              <a:lnSpc>
                <a:spcPct val="85000"/>
              </a:lnSpc>
              <a:spcBef>
                <a:spcPts val="601"/>
              </a:spcBef>
              <a:buClr>
                <a:srgbClr val="C00000"/>
              </a:buClr>
              <a:buFont typeface="Arial"/>
              <a:buChar char=" "/>
            </a:pPr>
            <a:r>
              <a:rPr lang="es-ES" sz="1200" b="0" strike="noStrike" spc="-1">
                <a:solidFill>
                  <a:srgbClr val="262626"/>
                </a:solidFill>
                <a:latin typeface="Calibri Light"/>
              </a:rPr>
              <a:t> Quinto nivel</a:t>
            </a:r>
          </a:p>
        </p:txBody>
      </p:sp>
      <p:sp>
        <p:nvSpPr>
          <p:cNvPr id="1299" name="PlaceHolder 5"/>
          <p:cNvSpPr>
            <a:spLocks noGrp="1"/>
          </p:cNvSpPr>
          <p:nvPr>
            <p:ph type="sldNum"/>
          </p:nvPr>
        </p:nvSpPr>
        <p:spPr>
          <a:xfrm>
            <a:off x="6937200" y="2852640"/>
            <a:ext cx="2194200" cy="1048320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5245AEA0-CE8C-4359-8C12-9ECBEE786375}" type="slidenum">
              <a:rPr lang="es-ES" sz="10300" b="0" strike="noStrike" spc="-1">
                <a:solidFill>
                  <a:srgbClr val="C00000"/>
                </a:solidFill>
                <a:latin typeface="Calibri Light"/>
              </a:rPr>
              <a:t>‹#›</a:t>
            </a:fld>
            <a:endParaRPr lang="es-ES" sz="103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39" r:id="rId1"/>
    <p:sldLayoutId id="2147484040" r:id="rId2"/>
    <p:sldLayoutId id="2147484041" r:id="rId3"/>
    <p:sldLayoutId id="2147484042" r:id="rId4"/>
    <p:sldLayoutId id="2147484043" r:id="rId5"/>
    <p:sldLayoutId id="2147484044" r:id="rId6"/>
    <p:sldLayoutId id="2147484045" r:id="rId7"/>
    <p:sldLayoutId id="2147484046" r:id="rId8"/>
    <p:sldLayoutId id="2147484047" r:id="rId9"/>
    <p:sldLayoutId id="2147484048" r:id="rId10"/>
    <p:sldLayoutId id="2147484049" r:id="rId11"/>
    <p:sldLayoutId id="2147484050" r:id="rId12"/>
  </p:sldLayoutIdLst>
  <p:txStyles>
    <p:titleStyle/>
    <p:bodyStyle/>
    <p:otherStyle/>
  </p:txStyles>
</p:sldMaster>
</file>

<file path=ppt/slideMasters/slideMaster2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6" name="Line 1"/>
          <p:cNvSpPr/>
          <p:nvPr/>
        </p:nvSpPr>
        <p:spPr>
          <a:xfrm>
            <a:off x="467280" y="1772640"/>
            <a:ext cx="8079840" cy="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337" name="Imagen 4"/>
          <p:cNvPicPr/>
          <p:nvPr/>
        </p:nvPicPr>
        <p:blipFill>
          <a:blip r:embed="rId14"/>
          <a:stretch/>
        </p:blipFill>
        <p:spPr>
          <a:xfrm>
            <a:off x="8033760" y="5612040"/>
            <a:ext cx="907560" cy="1186920"/>
          </a:xfrm>
          <a:prstGeom prst="rect">
            <a:avLst/>
          </a:prstGeom>
          <a:ln>
            <a:noFill/>
          </a:ln>
        </p:spPr>
      </p:pic>
      <p:pic>
        <p:nvPicPr>
          <p:cNvPr id="1338" name="Imagen 4"/>
          <p:cNvPicPr/>
          <p:nvPr/>
        </p:nvPicPr>
        <p:blipFill>
          <a:blip r:embed="rId14"/>
          <a:stretch/>
        </p:blipFill>
        <p:spPr>
          <a:xfrm>
            <a:off x="8033760" y="5612040"/>
            <a:ext cx="907560" cy="1186920"/>
          </a:xfrm>
          <a:prstGeom prst="rect">
            <a:avLst/>
          </a:prstGeom>
          <a:ln>
            <a:noFill/>
          </a:ln>
        </p:spPr>
      </p:pic>
      <p:sp>
        <p:nvSpPr>
          <p:cNvPr id="1339" name="PlaceHolder 2"/>
          <p:cNvSpPr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>
              <a:lnSpc>
                <a:spcPct val="85000"/>
              </a:lnSpc>
            </a:pPr>
            <a:r>
              <a:rPr lang="es-ES" sz="3000" b="0" strike="noStrike" spc="-120">
                <a:solidFill>
                  <a:srgbClr val="002060"/>
                </a:solidFill>
                <a:latin typeface="Calibri Light"/>
              </a:rPr>
              <a:t>Haga clic para modificar el estilo de título del patrón</a:t>
            </a:r>
            <a:endParaRPr lang="es-ES" sz="3000" b="0" strike="noStrike" spc="-1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1340" name="PlaceHolder 3"/>
          <p:cNvSpPr>
            <a:spLocks noGrp="1"/>
          </p:cNvSpPr>
          <p:nvPr>
            <p:ph type="body"/>
          </p:nvPr>
        </p:nvSpPr>
        <p:spPr>
          <a:xfrm>
            <a:off x="507600" y="1998000"/>
            <a:ext cx="3497400" cy="3767040"/>
          </a:xfrm>
          <a:prstGeom prst="rect">
            <a:avLst/>
          </a:prstGeom>
        </p:spPr>
        <p:txBody>
          <a:bodyPr>
            <a:noAutofit/>
          </a:bodyPr>
          <a:lstStyle/>
          <a:p>
            <a:pPr marL="68760" indent="-68400">
              <a:lnSpc>
                <a:spcPct val="85000"/>
              </a:lnSpc>
              <a:spcBef>
                <a:spcPts val="1301"/>
              </a:spcBef>
              <a:buClr>
                <a:srgbClr val="C00000"/>
              </a:buClr>
              <a:buFont typeface="Arial"/>
              <a:buChar char="»"/>
            </a:pPr>
            <a:r>
              <a:rPr lang="es-ES" sz="1800" b="0" strike="noStrike" spc="-1">
                <a:solidFill>
                  <a:srgbClr val="262626"/>
                </a:solidFill>
                <a:latin typeface="Calibri Light"/>
              </a:rPr>
              <a:t> Haga clic para modificar el estilo de texto del patrón</a:t>
            </a:r>
          </a:p>
          <a:p>
            <a:pPr marL="260640" lvl="1" indent="-256680">
              <a:lnSpc>
                <a:spcPct val="85000"/>
              </a:lnSpc>
              <a:spcBef>
                <a:spcPts val="601"/>
              </a:spcBef>
              <a:buClr>
                <a:srgbClr val="C00000"/>
              </a:buClr>
              <a:buFont typeface="Arial"/>
              <a:buChar char=" "/>
            </a:pPr>
            <a:r>
              <a:rPr lang="es-ES" sz="1500" b="0" strike="noStrike" spc="-1">
                <a:solidFill>
                  <a:srgbClr val="262626"/>
                </a:solidFill>
                <a:latin typeface="Calibri Light"/>
              </a:rPr>
              <a:t> Segundo nivel</a:t>
            </a:r>
            <a:endParaRPr lang="es-ES" sz="1500" b="0" i="1" strike="noStrike" spc="-1">
              <a:solidFill>
                <a:srgbClr val="262626"/>
              </a:solidFill>
              <a:latin typeface="Calibri Light"/>
            </a:endParaRPr>
          </a:p>
          <a:p>
            <a:pPr marL="411480" lvl="2" indent="-411120">
              <a:lnSpc>
                <a:spcPct val="85000"/>
              </a:lnSpc>
              <a:spcBef>
                <a:spcPts val="601"/>
              </a:spcBef>
              <a:buClr>
                <a:srgbClr val="C00000"/>
              </a:buClr>
              <a:buFont typeface="Arial"/>
              <a:buChar char=" "/>
            </a:pPr>
            <a:r>
              <a:rPr lang="es-ES" sz="1350" b="0" i="1" strike="noStrike" spc="-1">
                <a:solidFill>
                  <a:srgbClr val="262626"/>
                </a:solidFill>
                <a:latin typeface="Calibri Light"/>
              </a:rPr>
              <a:t> Tercer nivel</a:t>
            </a:r>
            <a:endParaRPr lang="es-ES" sz="1350" b="0" strike="noStrike" spc="-1">
              <a:solidFill>
                <a:srgbClr val="262626"/>
              </a:solidFill>
              <a:latin typeface="Calibri Light"/>
            </a:endParaRPr>
          </a:p>
          <a:p>
            <a:pPr marL="617400" lvl="3" indent="-617040">
              <a:lnSpc>
                <a:spcPct val="85000"/>
              </a:lnSpc>
              <a:spcBef>
                <a:spcPts val="601"/>
              </a:spcBef>
              <a:buClr>
                <a:srgbClr val="C00000"/>
              </a:buClr>
              <a:buFont typeface="Arial"/>
              <a:buChar char=" "/>
            </a:pPr>
            <a:r>
              <a:rPr lang="es-ES" sz="1200" b="0" strike="noStrike" spc="-1">
                <a:solidFill>
                  <a:srgbClr val="262626"/>
                </a:solidFill>
                <a:latin typeface="Calibri Light"/>
              </a:rPr>
              <a:t> Cuarto nivel</a:t>
            </a:r>
          </a:p>
          <a:p>
            <a:pPr marL="822960" lvl="4" indent="-822600">
              <a:lnSpc>
                <a:spcPct val="85000"/>
              </a:lnSpc>
              <a:spcBef>
                <a:spcPts val="601"/>
              </a:spcBef>
              <a:buClr>
                <a:srgbClr val="C00000"/>
              </a:buClr>
              <a:buFont typeface="Arial"/>
              <a:buChar char=" "/>
            </a:pPr>
            <a:r>
              <a:rPr lang="es-ES" sz="1200" b="0" strike="noStrike" spc="-1">
                <a:solidFill>
                  <a:srgbClr val="262626"/>
                </a:solidFill>
                <a:latin typeface="Calibri Light"/>
              </a:rPr>
              <a:t> Quinto nivel</a:t>
            </a:r>
          </a:p>
        </p:txBody>
      </p:sp>
      <p:sp>
        <p:nvSpPr>
          <p:cNvPr id="1341" name="PlaceHolder 4"/>
          <p:cNvSpPr>
            <a:spLocks noGrp="1"/>
          </p:cNvSpPr>
          <p:nvPr>
            <p:ph type="body"/>
          </p:nvPr>
        </p:nvSpPr>
        <p:spPr>
          <a:xfrm>
            <a:off x="4508640" y="1998000"/>
            <a:ext cx="3497400" cy="3767040"/>
          </a:xfrm>
          <a:prstGeom prst="rect">
            <a:avLst/>
          </a:prstGeom>
        </p:spPr>
        <p:txBody>
          <a:bodyPr>
            <a:noAutofit/>
          </a:bodyPr>
          <a:lstStyle/>
          <a:p>
            <a:pPr marL="68760" indent="-68400">
              <a:lnSpc>
                <a:spcPct val="85000"/>
              </a:lnSpc>
              <a:spcBef>
                <a:spcPts val="1301"/>
              </a:spcBef>
              <a:buClr>
                <a:srgbClr val="C00000"/>
              </a:buClr>
              <a:buFont typeface="Arial"/>
              <a:buChar char="»"/>
            </a:pPr>
            <a:r>
              <a:rPr lang="es-ES" sz="1800" b="0" strike="noStrike" spc="-1">
                <a:solidFill>
                  <a:srgbClr val="262626"/>
                </a:solidFill>
                <a:latin typeface="Calibri Light"/>
              </a:rPr>
              <a:t> Haga clic para modificar el estilo de texto del patrón</a:t>
            </a:r>
          </a:p>
          <a:p>
            <a:pPr marL="260640" lvl="1" indent="-256680">
              <a:lnSpc>
                <a:spcPct val="85000"/>
              </a:lnSpc>
              <a:spcBef>
                <a:spcPts val="601"/>
              </a:spcBef>
              <a:buClr>
                <a:srgbClr val="C00000"/>
              </a:buClr>
              <a:buFont typeface="Arial"/>
              <a:buChar char=" "/>
            </a:pPr>
            <a:r>
              <a:rPr lang="es-ES" sz="1500" b="0" strike="noStrike" spc="-1">
                <a:solidFill>
                  <a:srgbClr val="262626"/>
                </a:solidFill>
                <a:latin typeface="Calibri Light"/>
              </a:rPr>
              <a:t> Segundo nivel</a:t>
            </a:r>
            <a:endParaRPr lang="es-ES" sz="1500" b="0" i="1" strike="noStrike" spc="-1">
              <a:solidFill>
                <a:srgbClr val="262626"/>
              </a:solidFill>
              <a:latin typeface="Calibri Light"/>
            </a:endParaRPr>
          </a:p>
          <a:p>
            <a:pPr marL="411480" lvl="2" indent="-411120">
              <a:lnSpc>
                <a:spcPct val="85000"/>
              </a:lnSpc>
              <a:spcBef>
                <a:spcPts val="601"/>
              </a:spcBef>
              <a:buClr>
                <a:srgbClr val="C00000"/>
              </a:buClr>
              <a:buFont typeface="Arial"/>
              <a:buChar char=" "/>
            </a:pPr>
            <a:r>
              <a:rPr lang="es-ES" sz="1350" b="0" i="1" strike="noStrike" spc="-1">
                <a:solidFill>
                  <a:srgbClr val="262626"/>
                </a:solidFill>
                <a:latin typeface="Calibri Light"/>
              </a:rPr>
              <a:t> Tercer nivel</a:t>
            </a:r>
            <a:endParaRPr lang="es-ES" sz="1350" b="0" strike="noStrike" spc="-1">
              <a:solidFill>
                <a:srgbClr val="262626"/>
              </a:solidFill>
              <a:latin typeface="Calibri Light"/>
            </a:endParaRPr>
          </a:p>
          <a:p>
            <a:pPr marL="617400" lvl="3" indent="-617040">
              <a:lnSpc>
                <a:spcPct val="85000"/>
              </a:lnSpc>
              <a:spcBef>
                <a:spcPts val="601"/>
              </a:spcBef>
              <a:buClr>
                <a:srgbClr val="C00000"/>
              </a:buClr>
              <a:buFont typeface="Arial"/>
              <a:buChar char=" "/>
            </a:pPr>
            <a:r>
              <a:rPr lang="es-ES" sz="1200" b="0" strike="noStrike" spc="-1">
                <a:solidFill>
                  <a:srgbClr val="262626"/>
                </a:solidFill>
                <a:latin typeface="Calibri Light"/>
              </a:rPr>
              <a:t> Cuarto nivel</a:t>
            </a:r>
          </a:p>
          <a:p>
            <a:pPr marL="822960" lvl="4" indent="-822600">
              <a:lnSpc>
                <a:spcPct val="85000"/>
              </a:lnSpc>
              <a:spcBef>
                <a:spcPts val="601"/>
              </a:spcBef>
              <a:buClr>
                <a:srgbClr val="C00000"/>
              </a:buClr>
              <a:buFont typeface="Arial"/>
              <a:buChar char=" "/>
            </a:pPr>
            <a:r>
              <a:rPr lang="es-ES" sz="1200" b="0" strike="noStrike" spc="-1">
                <a:solidFill>
                  <a:srgbClr val="262626"/>
                </a:solidFill>
                <a:latin typeface="Calibri Light"/>
              </a:rPr>
              <a:t> Quinto nivel</a:t>
            </a:r>
          </a:p>
        </p:txBody>
      </p:sp>
      <p:sp>
        <p:nvSpPr>
          <p:cNvPr id="1342" name="PlaceHolder 5"/>
          <p:cNvSpPr>
            <a:spLocks noGrp="1"/>
          </p:cNvSpPr>
          <p:nvPr>
            <p:ph type="sldNum"/>
          </p:nvPr>
        </p:nvSpPr>
        <p:spPr>
          <a:xfrm>
            <a:off x="6937200" y="2852640"/>
            <a:ext cx="2194200" cy="1048320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95ADBF2E-688C-4BE3-8351-98F65D8CD553}" type="slidenum">
              <a:rPr lang="es-ES" sz="10300" b="0" strike="noStrike" spc="-1">
                <a:solidFill>
                  <a:srgbClr val="C00000"/>
                </a:solidFill>
                <a:latin typeface="Calibri Light"/>
              </a:rPr>
              <a:t>‹#›</a:t>
            </a:fld>
            <a:endParaRPr lang="es-ES" sz="103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2" r:id="rId1"/>
    <p:sldLayoutId id="2147484053" r:id="rId2"/>
    <p:sldLayoutId id="2147484054" r:id="rId3"/>
    <p:sldLayoutId id="2147484055" r:id="rId4"/>
    <p:sldLayoutId id="2147484056" r:id="rId5"/>
    <p:sldLayoutId id="2147484057" r:id="rId6"/>
    <p:sldLayoutId id="2147484058" r:id="rId7"/>
    <p:sldLayoutId id="2147484059" r:id="rId8"/>
    <p:sldLayoutId id="2147484060" r:id="rId9"/>
    <p:sldLayoutId id="2147484061" r:id="rId10"/>
    <p:sldLayoutId id="2147484062" r:id="rId11"/>
    <p:sldLayoutId id="2147484063" r:id="rId12"/>
  </p:sldLayoutIdLst>
  <p:txStyles>
    <p:titleStyle/>
    <p:bodyStyle/>
    <p:otherStyle/>
  </p:txStyles>
</p:sldMaster>
</file>

<file path=ppt/slideMasters/slideMaster2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7545" y="499534"/>
            <a:ext cx="7676331" cy="12732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7492" y="2011680"/>
            <a:ext cx="8065294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 Haga clic para modificar el estilo de texto del patrón</a:t>
            </a:r>
          </a:p>
          <a:p>
            <a:pPr lvl="1"/>
            <a:r>
              <a:rPr lang="es-ES" dirty="0"/>
              <a:t> Segundo nivel</a:t>
            </a:r>
          </a:p>
          <a:p>
            <a:pPr lvl="2"/>
            <a:r>
              <a:rPr lang="es-ES" dirty="0"/>
              <a:t> Tercer nivel</a:t>
            </a:r>
          </a:p>
          <a:p>
            <a:pPr lvl="3"/>
            <a:r>
              <a:rPr lang="es-ES" dirty="0"/>
              <a:t> Cuarto nivel</a:t>
            </a:r>
          </a:p>
          <a:p>
            <a:pPr lvl="4"/>
            <a:r>
              <a:rPr lang="es-ES" dirty="0"/>
              <a:t> Quinto nivel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49440" y="2780929"/>
            <a:ext cx="219456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6">
                    <a:alpha val="25000"/>
                  </a:schemeClr>
                </a:solidFill>
                <a:latin typeface="+mj-lt"/>
              </a:defRPr>
            </a:lvl1pPr>
          </a:lstStyle>
          <a:p>
            <a:pPr algn="r">
              <a:lnSpc>
                <a:spcPct val="100000"/>
              </a:lnSpc>
            </a:pPr>
            <a:fld id="{982BC123-F6E5-4EA7-AB98-2B18E80EEF64}" type="slidenum">
              <a:rPr lang="es-ES" sz="10300" b="0" strike="noStrike" spc="-1" smtClean="0">
                <a:solidFill>
                  <a:srgbClr val="758085"/>
                </a:solidFill>
                <a:latin typeface="Calibri Light"/>
              </a:rPr>
              <a:t>‹#›</a:t>
            </a:fld>
            <a:endParaRPr lang="es-ES" sz="10300" b="0" strike="noStrike" spc="-1">
              <a:latin typeface="Times New Roman"/>
            </a:endParaRPr>
          </a:p>
        </p:txBody>
      </p:sp>
      <p:sp>
        <p:nvSpPr>
          <p:cNvPr id="13" name="Date Placeholder 1"/>
          <p:cNvSpPr>
            <a:spLocks noGrp="1"/>
          </p:cNvSpPr>
          <p:nvPr>
            <p:ph type="dt" sz="half" idx="2"/>
          </p:nvPr>
        </p:nvSpPr>
        <p:spPr>
          <a:xfrm>
            <a:off x="1925706" y="6543220"/>
            <a:ext cx="619492" cy="256089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pPr>
              <a:lnSpc>
                <a:spcPct val="100000"/>
              </a:lnSpc>
            </a:pPr>
            <a:fld id="{DBCEE7F4-AB18-4E7D-9EFC-A13D51B4B333}" type="datetime">
              <a:rPr lang="es-ES" sz="1400" b="0" strike="noStrike" spc="-1" smtClean="0">
                <a:solidFill>
                  <a:srgbClr val="4A6717"/>
                </a:solidFill>
                <a:latin typeface="Calibri Light"/>
              </a:rPr>
              <a:t>10/04/2020</a:t>
            </a:fld>
            <a:endParaRPr lang="es-ES" sz="1400" b="0" strike="noStrike" spc="-1">
              <a:latin typeface="Times New Roman"/>
            </a:endParaRPr>
          </a:p>
        </p:txBody>
      </p:sp>
      <p:sp>
        <p:nvSpPr>
          <p:cNvPr id="14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6735" y="6554697"/>
            <a:ext cx="1616175" cy="213016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endParaRPr lang="es-ES" sz="2400" b="0" strike="noStrike" spc="-1">
              <a:latin typeface="Times New Roman"/>
            </a:endParaRPr>
          </a:p>
        </p:txBody>
      </p:sp>
      <p:cxnSp>
        <p:nvCxnSpPr>
          <p:cNvPr id="8" name="Conector recto 7"/>
          <p:cNvCxnSpPr/>
          <p:nvPr/>
        </p:nvCxnSpPr>
        <p:spPr>
          <a:xfrm>
            <a:off x="467545" y="1772816"/>
            <a:ext cx="80795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n 4">
            <a:extLst>
              <a:ext uri="{FF2B5EF4-FFF2-40B4-BE49-F238E27FC236}">
                <a16:creationId xmlns:a16="http://schemas.microsoft.com/office/drawing/2014/main" id="{5827CDC7-EB87-4318-A833-C296A79A252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6131" y="1"/>
            <a:ext cx="907869" cy="1187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68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5" r:id="rId1"/>
    <p:sldLayoutId id="2147484066" r:id="rId2"/>
    <p:sldLayoutId id="2147484067" r:id="rId3"/>
    <p:sldLayoutId id="2147484068" r:id="rId4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b="1" kern="1200" spc="-120" baseline="0">
          <a:solidFill>
            <a:schemeClr val="accent5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Clr>
          <a:srgbClr val="C00000"/>
        </a:buClr>
        <a:buFont typeface="Arial" panose="020B0604020202020204" pitchFamily="34" charset="0"/>
        <a:buChar char="»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Line 1"/>
          <p:cNvSpPr/>
          <p:nvPr/>
        </p:nvSpPr>
        <p:spPr>
          <a:xfrm>
            <a:off x="467280" y="1772640"/>
            <a:ext cx="8079840" cy="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33" name="Imagen 4"/>
          <p:cNvPicPr/>
          <p:nvPr/>
        </p:nvPicPr>
        <p:blipFill>
          <a:blip r:embed="rId14"/>
          <a:stretch/>
        </p:blipFill>
        <p:spPr>
          <a:xfrm>
            <a:off x="8033760" y="5612040"/>
            <a:ext cx="907560" cy="1186920"/>
          </a:xfrm>
          <a:prstGeom prst="rect">
            <a:avLst/>
          </a:prstGeom>
          <a:ln>
            <a:noFill/>
          </a:ln>
        </p:spPr>
      </p:pic>
      <p:pic>
        <p:nvPicPr>
          <p:cNvPr id="134" name="Imagen 4"/>
          <p:cNvPicPr/>
          <p:nvPr/>
        </p:nvPicPr>
        <p:blipFill>
          <a:blip r:embed="rId14"/>
          <a:stretch/>
        </p:blipFill>
        <p:spPr>
          <a:xfrm>
            <a:off x="8033760" y="5612040"/>
            <a:ext cx="907560" cy="1186920"/>
          </a:xfrm>
          <a:prstGeom prst="rect">
            <a:avLst/>
          </a:prstGeom>
          <a:ln>
            <a:noFill/>
          </a:ln>
        </p:spPr>
      </p:pic>
      <p:sp>
        <p:nvSpPr>
          <p:cNvPr id="135" name="PlaceHolder 2"/>
          <p:cNvSpPr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>
              <a:lnSpc>
                <a:spcPct val="85000"/>
              </a:lnSpc>
            </a:pPr>
            <a:r>
              <a:rPr lang="es-ES" sz="3000" b="0" strike="noStrike" spc="-120">
                <a:solidFill>
                  <a:srgbClr val="002060"/>
                </a:solidFill>
                <a:latin typeface="Calibri Light"/>
              </a:rPr>
              <a:t>Haga clic para modificar el estilo de título del patrón</a:t>
            </a:r>
            <a:endParaRPr lang="es-ES" sz="3000" b="0" strike="noStrike" spc="-1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507600" y="1998000"/>
            <a:ext cx="3497400" cy="3767040"/>
          </a:xfrm>
          <a:prstGeom prst="rect">
            <a:avLst/>
          </a:prstGeom>
        </p:spPr>
        <p:txBody>
          <a:bodyPr>
            <a:noAutofit/>
          </a:bodyPr>
          <a:lstStyle/>
          <a:p>
            <a:pPr marL="68760" indent="-68400">
              <a:lnSpc>
                <a:spcPct val="85000"/>
              </a:lnSpc>
              <a:spcBef>
                <a:spcPts val="1301"/>
              </a:spcBef>
              <a:buClr>
                <a:srgbClr val="C00000"/>
              </a:buClr>
              <a:buFont typeface="Arial"/>
              <a:buChar char="»"/>
            </a:pPr>
            <a:r>
              <a:rPr lang="es-ES" sz="1800" b="0" strike="noStrike" spc="-1">
                <a:solidFill>
                  <a:srgbClr val="262626"/>
                </a:solidFill>
                <a:latin typeface="Calibri Light"/>
              </a:rPr>
              <a:t> Haga clic para modificar el estilo de texto del patrón</a:t>
            </a:r>
          </a:p>
          <a:p>
            <a:pPr marL="260640" lvl="1" indent="-256680">
              <a:lnSpc>
                <a:spcPct val="85000"/>
              </a:lnSpc>
              <a:spcBef>
                <a:spcPts val="601"/>
              </a:spcBef>
              <a:buClr>
                <a:srgbClr val="C00000"/>
              </a:buClr>
              <a:buFont typeface="Arial"/>
              <a:buChar char=" "/>
            </a:pPr>
            <a:r>
              <a:rPr lang="es-ES" sz="1500" b="0" strike="noStrike" spc="-1">
                <a:solidFill>
                  <a:srgbClr val="262626"/>
                </a:solidFill>
                <a:latin typeface="Calibri Light"/>
              </a:rPr>
              <a:t> Segundo nivel</a:t>
            </a:r>
            <a:endParaRPr lang="es-ES" sz="1500" b="0" i="1" strike="noStrike" spc="-1">
              <a:solidFill>
                <a:srgbClr val="262626"/>
              </a:solidFill>
              <a:latin typeface="Calibri Light"/>
            </a:endParaRPr>
          </a:p>
          <a:p>
            <a:pPr marL="411480" lvl="2" indent="-411120">
              <a:lnSpc>
                <a:spcPct val="85000"/>
              </a:lnSpc>
              <a:spcBef>
                <a:spcPts val="601"/>
              </a:spcBef>
              <a:buClr>
                <a:srgbClr val="C00000"/>
              </a:buClr>
              <a:buFont typeface="Arial"/>
              <a:buChar char=" "/>
            </a:pPr>
            <a:r>
              <a:rPr lang="es-ES" sz="1350" b="0" i="1" strike="noStrike" spc="-1">
                <a:solidFill>
                  <a:srgbClr val="262626"/>
                </a:solidFill>
                <a:latin typeface="Calibri Light"/>
              </a:rPr>
              <a:t> Tercer nivel</a:t>
            </a:r>
            <a:endParaRPr lang="es-ES" sz="1350" b="0" strike="noStrike" spc="-1">
              <a:solidFill>
                <a:srgbClr val="262626"/>
              </a:solidFill>
              <a:latin typeface="Calibri Light"/>
            </a:endParaRPr>
          </a:p>
          <a:p>
            <a:pPr marL="617400" lvl="3" indent="-617040">
              <a:lnSpc>
                <a:spcPct val="85000"/>
              </a:lnSpc>
              <a:spcBef>
                <a:spcPts val="601"/>
              </a:spcBef>
              <a:buClr>
                <a:srgbClr val="C00000"/>
              </a:buClr>
              <a:buFont typeface="Arial"/>
              <a:buChar char=" "/>
            </a:pPr>
            <a:r>
              <a:rPr lang="es-ES" sz="1200" b="0" strike="noStrike" spc="-1">
                <a:solidFill>
                  <a:srgbClr val="262626"/>
                </a:solidFill>
                <a:latin typeface="Calibri Light"/>
              </a:rPr>
              <a:t> Cuarto nivel</a:t>
            </a:r>
          </a:p>
          <a:p>
            <a:pPr marL="822960" lvl="4" indent="-822600">
              <a:lnSpc>
                <a:spcPct val="85000"/>
              </a:lnSpc>
              <a:spcBef>
                <a:spcPts val="601"/>
              </a:spcBef>
              <a:buClr>
                <a:srgbClr val="C00000"/>
              </a:buClr>
              <a:buFont typeface="Arial"/>
              <a:buChar char=" "/>
            </a:pPr>
            <a:r>
              <a:rPr lang="es-ES" sz="1200" b="0" strike="noStrike" spc="-1">
                <a:solidFill>
                  <a:srgbClr val="262626"/>
                </a:solidFill>
                <a:latin typeface="Calibri Light"/>
              </a:rPr>
              <a:t> Quinto nivel</a:t>
            </a:r>
          </a:p>
        </p:txBody>
      </p:sp>
      <p:sp>
        <p:nvSpPr>
          <p:cNvPr id="137" name="PlaceHolder 4"/>
          <p:cNvSpPr>
            <a:spLocks noGrp="1"/>
          </p:cNvSpPr>
          <p:nvPr>
            <p:ph type="body"/>
          </p:nvPr>
        </p:nvSpPr>
        <p:spPr>
          <a:xfrm>
            <a:off x="4508640" y="1998000"/>
            <a:ext cx="3497400" cy="3767040"/>
          </a:xfrm>
          <a:prstGeom prst="rect">
            <a:avLst/>
          </a:prstGeom>
        </p:spPr>
        <p:txBody>
          <a:bodyPr>
            <a:noAutofit/>
          </a:bodyPr>
          <a:lstStyle/>
          <a:p>
            <a:pPr marL="68760" indent="-68400">
              <a:lnSpc>
                <a:spcPct val="85000"/>
              </a:lnSpc>
              <a:spcBef>
                <a:spcPts val="1301"/>
              </a:spcBef>
              <a:buClr>
                <a:srgbClr val="C00000"/>
              </a:buClr>
              <a:buFont typeface="Arial"/>
              <a:buChar char="»"/>
            </a:pPr>
            <a:r>
              <a:rPr lang="es-ES" sz="1800" b="0" strike="noStrike" spc="-1">
                <a:solidFill>
                  <a:srgbClr val="262626"/>
                </a:solidFill>
                <a:latin typeface="Calibri Light"/>
              </a:rPr>
              <a:t> Haga clic para modificar el estilo de texto del patrón</a:t>
            </a:r>
          </a:p>
          <a:p>
            <a:pPr marL="260640" lvl="1" indent="-256680">
              <a:lnSpc>
                <a:spcPct val="85000"/>
              </a:lnSpc>
              <a:spcBef>
                <a:spcPts val="601"/>
              </a:spcBef>
              <a:buClr>
                <a:srgbClr val="C00000"/>
              </a:buClr>
              <a:buFont typeface="Arial"/>
              <a:buChar char=" "/>
            </a:pPr>
            <a:r>
              <a:rPr lang="es-ES" sz="1500" b="0" strike="noStrike" spc="-1">
                <a:solidFill>
                  <a:srgbClr val="262626"/>
                </a:solidFill>
                <a:latin typeface="Calibri Light"/>
              </a:rPr>
              <a:t> Segundo nivel</a:t>
            </a:r>
            <a:endParaRPr lang="es-ES" sz="1500" b="0" i="1" strike="noStrike" spc="-1">
              <a:solidFill>
                <a:srgbClr val="262626"/>
              </a:solidFill>
              <a:latin typeface="Calibri Light"/>
            </a:endParaRPr>
          </a:p>
          <a:p>
            <a:pPr marL="411480" lvl="2" indent="-411120">
              <a:lnSpc>
                <a:spcPct val="85000"/>
              </a:lnSpc>
              <a:spcBef>
                <a:spcPts val="601"/>
              </a:spcBef>
              <a:buClr>
                <a:srgbClr val="C00000"/>
              </a:buClr>
              <a:buFont typeface="Arial"/>
              <a:buChar char=" "/>
            </a:pPr>
            <a:r>
              <a:rPr lang="es-ES" sz="1350" b="0" i="1" strike="noStrike" spc="-1">
                <a:solidFill>
                  <a:srgbClr val="262626"/>
                </a:solidFill>
                <a:latin typeface="Calibri Light"/>
              </a:rPr>
              <a:t> Tercer nivel</a:t>
            </a:r>
            <a:endParaRPr lang="es-ES" sz="1350" b="0" strike="noStrike" spc="-1">
              <a:solidFill>
                <a:srgbClr val="262626"/>
              </a:solidFill>
              <a:latin typeface="Calibri Light"/>
            </a:endParaRPr>
          </a:p>
          <a:p>
            <a:pPr marL="617400" lvl="3" indent="-617040">
              <a:lnSpc>
                <a:spcPct val="85000"/>
              </a:lnSpc>
              <a:spcBef>
                <a:spcPts val="601"/>
              </a:spcBef>
              <a:buClr>
                <a:srgbClr val="C00000"/>
              </a:buClr>
              <a:buFont typeface="Arial"/>
              <a:buChar char=" "/>
            </a:pPr>
            <a:r>
              <a:rPr lang="es-ES" sz="1200" b="0" strike="noStrike" spc="-1">
                <a:solidFill>
                  <a:srgbClr val="262626"/>
                </a:solidFill>
                <a:latin typeface="Calibri Light"/>
              </a:rPr>
              <a:t> Cuarto nivel</a:t>
            </a:r>
          </a:p>
          <a:p>
            <a:pPr marL="822960" lvl="4" indent="-822600">
              <a:lnSpc>
                <a:spcPct val="85000"/>
              </a:lnSpc>
              <a:spcBef>
                <a:spcPts val="601"/>
              </a:spcBef>
              <a:buClr>
                <a:srgbClr val="C00000"/>
              </a:buClr>
              <a:buFont typeface="Arial"/>
              <a:buChar char=" "/>
            </a:pPr>
            <a:r>
              <a:rPr lang="es-ES" sz="1200" b="0" strike="noStrike" spc="-1">
                <a:solidFill>
                  <a:srgbClr val="262626"/>
                </a:solidFill>
                <a:latin typeface="Calibri Light"/>
              </a:rPr>
              <a:t> Quinto nivel</a:t>
            </a:r>
          </a:p>
        </p:txBody>
      </p:sp>
      <p:sp>
        <p:nvSpPr>
          <p:cNvPr id="138" name="PlaceHolder 5"/>
          <p:cNvSpPr>
            <a:spLocks noGrp="1"/>
          </p:cNvSpPr>
          <p:nvPr>
            <p:ph type="sldNum"/>
          </p:nvPr>
        </p:nvSpPr>
        <p:spPr>
          <a:xfrm>
            <a:off x="6937200" y="2852640"/>
            <a:ext cx="2194200" cy="1048320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C7FEC6FD-7DD4-403A-974D-D3DA4B361FF8}" type="slidenum">
              <a:rPr lang="es-ES" sz="10300" b="0" strike="noStrike" spc="-1">
                <a:solidFill>
                  <a:srgbClr val="C00000"/>
                </a:solidFill>
                <a:latin typeface="Calibri Light"/>
              </a:rPr>
              <a:t>‹#›</a:t>
            </a:fld>
            <a:endParaRPr lang="es-ES" sz="103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/>
    <p:bodyStyle/>
    <p:otherStyle/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Line 1"/>
          <p:cNvSpPr/>
          <p:nvPr/>
        </p:nvSpPr>
        <p:spPr>
          <a:xfrm>
            <a:off x="467280" y="1772640"/>
            <a:ext cx="8079840" cy="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76" name="Imagen 4"/>
          <p:cNvPicPr/>
          <p:nvPr/>
        </p:nvPicPr>
        <p:blipFill>
          <a:blip r:embed="rId14"/>
          <a:stretch/>
        </p:blipFill>
        <p:spPr>
          <a:xfrm>
            <a:off x="8033760" y="5612040"/>
            <a:ext cx="907560" cy="1186920"/>
          </a:xfrm>
          <a:prstGeom prst="rect">
            <a:avLst/>
          </a:prstGeom>
          <a:ln>
            <a:noFill/>
          </a:ln>
        </p:spPr>
      </p:pic>
      <p:pic>
        <p:nvPicPr>
          <p:cNvPr id="177" name="Imagen 4"/>
          <p:cNvPicPr/>
          <p:nvPr/>
        </p:nvPicPr>
        <p:blipFill>
          <a:blip r:embed="rId14"/>
          <a:stretch/>
        </p:blipFill>
        <p:spPr>
          <a:xfrm>
            <a:off x="8033760" y="5612040"/>
            <a:ext cx="907560" cy="1186920"/>
          </a:xfrm>
          <a:prstGeom prst="rect">
            <a:avLst/>
          </a:prstGeom>
          <a:ln>
            <a:noFill/>
          </a:ln>
        </p:spPr>
      </p:pic>
      <p:sp>
        <p:nvSpPr>
          <p:cNvPr id="178" name="PlaceHolder 2"/>
          <p:cNvSpPr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>
              <a:lnSpc>
                <a:spcPct val="85000"/>
              </a:lnSpc>
            </a:pPr>
            <a:r>
              <a:rPr lang="es-ES" sz="3000" b="0" strike="noStrike" spc="-120">
                <a:solidFill>
                  <a:srgbClr val="002060"/>
                </a:solidFill>
                <a:latin typeface="Calibri Light"/>
              </a:rPr>
              <a:t>Haga clic para modificar el estilo de título del patrón</a:t>
            </a:r>
            <a:endParaRPr lang="es-ES" sz="3000" b="0" strike="noStrike" spc="-1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 type="body"/>
          </p:nvPr>
        </p:nvSpPr>
        <p:spPr>
          <a:xfrm>
            <a:off x="507600" y="1998000"/>
            <a:ext cx="3497400" cy="3767040"/>
          </a:xfrm>
          <a:prstGeom prst="rect">
            <a:avLst/>
          </a:prstGeom>
        </p:spPr>
        <p:txBody>
          <a:bodyPr>
            <a:noAutofit/>
          </a:bodyPr>
          <a:lstStyle/>
          <a:p>
            <a:pPr marL="68760" indent="-68400">
              <a:lnSpc>
                <a:spcPct val="85000"/>
              </a:lnSpc>
              <a:spcBef>
                <a:spcPts val="1301"/>
              </a:spcBef>
              <a:buClr>
                <a:srgbClr val="C00000"/>
              </a:buClr>
              <a:buFont typeface="Arial"/>
              <a:buChar char="»"/>
            </a:pPr>
            <a:r>
              <a:rPr lang="es-ES" sz="1800" b="0" strike="noStrike" spc="-1">
                <a:solidFill>
                  <a:srgbClr val="262626"/>
                </a:solidFill>
                <a:latin typeface="Calibri Light"/>
              </a:rPr>
              <a:t> Haga clic para modificar el estilo de texto del patrón</a:t>
            </a:r>
          </a:p>
          <a:p>
            <a:pPr marL="260640" lvl="1" indent="-256680">
              <a:lnSpc>
                <a:spcPct val="85000"/>
              </a:lnSpc>
              <a:spcBef>
                <a:spcPts val="601"/>
              </a:spcBef>
              <a:buClr>
                <a:srgbClr val="C00000"/>
              </a:buClr>
              <a:buFont typeface="Arial"/>
              <a:buChar char=" "/>
            </a:pPr>
            <a:r>
              <a:rPr lang="es-ES" sz="1500" b="0" strike="noStrike" spc="-1">
                <a:solidFill>
                  <a:srgbClr val="262626"/>
                </a:solidFill>
                <a:latin typeface="Calibri Light"/>
              </a:rPr>
              <a:t> Segundo nivel</a:t>
            </a:r>
            <a:endParaRPr lang="es-ES" sz="1500" b="0" i="1" strike="noStrike" spc="-1">
              <a:solidFill>
                <a:srgbClr val="262626"/>
              </a:solidFill>
              <a:latin typeface="Calibri Light"/>
            </a:endParaRPr>
          </a:p>
          <a:p>
            <a:pPr marL="411480" lvl="2" indent="-411120">
              <a:lnSpc>
                <a:spcPct val="85000"/>
              </a:lnSpc>
              <a:spcBef>
                <a:spcPts val="601"/>
              </a:spcBef>
              <a:buClr>
                <a:srgbClr val="C00000"/>
              </a:buClr>
              <a:buFont typeface="Arial"/>
              <a:buChar char=" "/>
            </a:pPr>
            <a:r>
              <a:rPr lang="es-ES" sz="1350" b="0" i="1" strike="noStrike" spc="-1">
                <a:solidFill>
                  <a:srgbClr val="262626"/>
                </a:solidFill>
                <a:latin typeface="Calibri Light"/>
              </a:rPr>
              <a:t> Tercer nivel</a:t>
            </a:r>
            <a:endParaRPr lang="es-ES" sz="1350" b="0" strike="noStrike" spc="-1">
              <a:solidFill>
                <a:srgbClr val="262626"/>
              </a:solidFill>
              <a:latin typeface="Calibri Light"/>
            </a:endParaRPr>
          </a:p>
          <a:p>
            <a:pPr marL="617400" lvl="3" indent="-617040">
              <a:lnSpc>
                <a:spcPct val="85000"/>
              </a:lnSpc>
              <a:spcBef>
                <a:spcPts val="601"/>
              </a:spcBef>
              <a:buClr>
                <a:srgbClr val="C00000"/>
              </a:buClr>
              <a:buFont typeface="Arial"/>
              <a:buChar char=" "/>
            </a:pPr>
            <a:r>
              <a:rPr lang="es-ES" sz="1200" b="0" strike="noStrike" spc="-1">
                <a:solidFill>
                  <a:srgbClr val="262626"/>
                </a:solidFill>
                <a:latin typeface="Calibri Light"/>
              </a:rPr>
              <a:t> Cuarto nivel</a:t>
            </a:r>
          </a:p>
          <a:p>
            <a:pPr marL="822960" lvl="4" indent="-822600">
              <a:lnSpc>
                <a:spcPct val="85000"/>
              </a:lnSpc>
              <a:spcBef>
                <a:spcPts val="601"/>
              </a:spcBef>
              <a:buClr>
                <a:srgbClr val="C00000"/>
              </a:buClr>
              <a:buFont typeface="Arial"/>
              <a:buChar char=" "/>
            </a:pPr>
            <a:r>
              <a:rPr lang="es-ES" sz="1200" b="0" strike="noStrike" spc="-1">
                <a:solidFill>
                  <a:srgbClr val="262626"/>
                </a:solidFill>
                <a:latin typeface="Calibri Light"/>
              </a:rPr>
              <a:t> Quinto nivel</a:t>
            </a:r>
          </a:p>
        </p:txBody>
      </p:sp>
      <p:sp>
        <p:nvSpPr>
          <p:cNvPr id="180" name="PlaceHolder 4"/>
          <p:cNvSpPr>
            <a:spLocks noGrp="1"/>
          </p:cNvSpPr>
          <p:nvPr>
            <p:ph type="body"/>
          </p:nvPr>
        </p:nvSpPr>
        <p:spPr>
          <a:xfrm>
            <a:off x="4508640" y="1998000"/>
            <a:ext cx="3497400" cy="3767040"/>
          </a:xfrm>
          <a:prstGeom prst="rect">
            <a:avLst/>
          </a:prstGeom>
        </p:spPr>
        <p:txBody>
          <a:bodyPr>
            <a:noAutofit/>
          </a:bodyPr>
          <a:lstStyle/>
          <a:p>
            <a:pPr marL="68760" indent="-68400">
              <a:lnSpc>
                <a:spcPct val="85000"/>
              </a:lnSpc>
              <a:spcBef>
                <a:spcPts val="1301"/>
              </a:spcBef>
              <a:buClr>
                <a:srgbClr val="C00000"/>
              </a:buClr>
              <a:buFont typeface="Arial"/>
              <a:buChar char="»"/>
            </a:pPr>
            <a:r>
              <a:rPr lang="es-ES" sz="1800" b="0" strike="noStrike" spc="-1">
                <a:solidFill>
                  <a:srgbClr val="262626"/>
                </a:solidFill>
                <a:latin typeface="Calibri Light"/>
              </a:rPr>
              <a:t> Haga clic para modificar el estilo de texto del patrón</a:t>
            </a:r>
          </a:p>
          <a:p>
            <a:pPr marL="260640" lvl="1" indent="-256680">
              <a:lnSpc>
                <a:spcPct val="85000"/>
              </a:lnSpc>
              <a:spcBef>
                <a:spcPts val="601"/>
              </a:spcBef>
              <a:buClr>
                <a:srgbClr val="C00000"/>
              </a:buClr>
              <a:buFont typeface="Arial"/>
              <a:buChar char=" "/>
            </a:pPr>
            <a:r>
              <a:rPr lang="es-ES" sz="1500" b="0" strike="noStrike" spc="-1">
                <a:solidFill>
                  <a:srgbClr val="262626"/>
                </a:solidFill>
                <a:latin typeface="Calibri Light"/>
              </a:rPr>
              <a:t> Segundo nivel</a:t>
            </a:r>
            <a:endParaRPr lang="es-ES" sz="1500" b="0" i="1" strike="noStrike" spc="-1">
              <a:solidFill>
                <a:srgbClr val="262626"/>
              </a:solidFill>
              <a:latin typeface="Calibri Light"/>
            </a:endParaRPr>
          </a:p>
          <a:p>
            <a:pPr marL="411480" lvl="2" indent="-411120">
              <a:lnSpc>
                <a:spcPct val="85000"/>
              </a:lnSpc>
              <a:spcBef>
                <a:spcPts val="601"/>
              </a:spcBef>
              <a:buClr>
                <a:srgbClr val="C00000"/>
              </a:buClr>
              <a:buFont typeface="Arial"/>
              <a:buChar char=" "/>
            </a:pPr>
            <a:r>
              <a:rPr lang="es-ES" sz="1350" b="0" i="1" strike="noStrike" spc="-1">
                <a:solidFill>
                  <a:srgbClr val="262626"/>
                </a:solidFill>
                <a:latin typeface="Calibri Light"/>
              </a:rPr>
              <a:t> Tercer nivel</a:t>
            </a:r>
            <a:endParaRPr lang="es-ES" sz="1350" b="0" strike="noStrike" spc="-1">
              <a:solidFill>
                <a:srgbClr val="262626"/>
              </a:solidFill>
              <a:latin typeface="Calibri Light"/>
            </a:endParaRPr>
          </a:p>
          <a:p>
            <a:pPr marL="617400" lvl="3" indent="-617040">
              <a:lnSpc>
                <a:spcPct val="85000"/>
              </a:lnSpc>
              <a:spcBef>
                <a:spcPts val="601"/>
              </a:spcBef>
              <a:buClr>
                <a:srgbClr val="C00000"/>
              </a:buClr>
              <a:buFont typeface="Arial"/>
              <a:buChar char=" "/>
            </a:pPr>
            <a:r>
              <a:rPr lang="es-ES" sz="1200" b="0" strike="noStrike" spc="-1">
                <a:solidFill>
                  <a:srgbClr val="262626"/>
                </a:solidFill>
                <a:latin typeface="Calibri Light"/>
              </a:rPr>
              <a:t> Cuarto nivel</a:t>
            </a:r>
          </a:p>
          <a:p>
            <a:pPr marL="822960" lvl="4" indent="-822600">
              <a:lnSpc>
                <a:spcPct val="85000"/>
              </a:lnSpc>
              <a:spcBef>
                <a:spcPts val="601"/>
              </a:spcBef>
              <a:buClr>
                <a:srgbClr val="C00000"/>
              </a:buClr>
              <a:buFont typeface="Arial"/>
              <a:buChar char=" "/>
            </a:pPr>
            <a:r>
              <a:rPr lang="es-ES" sz="1200" b="0" strike="noStrike" spc="-1">
                <a:solidFill>
                  <a:srgbClr val="262626"/>
                </a:solidFill>
                <a:latin typeface="Calibri Light"/>
              </a:rPr>
              <a:t> Quinto nivel</a:t>
            </a:r>
          </a:p>
        </p:txBody>
      </p:sp>
      <p:sp>
        <p:nvSpPr>
          <p:cNvPr id="181" name="PlaceHolder 5"/>
          <p:cNvSpPr>
            <a:spLocks noGrp="1"/>
          </p:cNvSpPr>
          <p:nvPr>
            <p:ph type="sldNum"/>
          </p:nvPr>
        </p:nvSpPr>
        <p:spPr>
          <a:xfrm>
            <a:off x="6937200" y="2852640"/>
            <a:ext cx="2194200" cy="1048320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9330BDC3-7570-4F27-B13A-F6BC0C006A0A}" type="slidenum">
              <a:rPr lang="es-ES" sz="10300" b="0" strike="noStrike" spc="-1">
                <a:solidFill>
                  <a:srgbClr val="C00000"/>
                </a:solidFill>
                <a:latin typeface="Calibri Light"/>
              </a:rPr>
              <a:t>‹#›</a:t>
            </a:fld>
            <a:endParaRPr lang="es-ES" sz="103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/>
    <p:bodyStyle/>
    <p:otherStyle/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Line 1"/>
          <p:cNvSpPr/>
          <p:nvPr/>
        </p:nvSpPr>
        <p:spPr>
          <a:xfrm>
            <a:off x="467280" y="1772640"/>
            <a:ext cx="8079840" cy="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19" name="Imagen 4"/>
          <p:cNvPicPr/>
          <p:nvPr/>
        </p:nvPicPr>
        <p:blipFill>
          <a:blip r:embed="rId14"/>
          <a:stretch/>
        </p:blipFill>
        <p:spPr>
          <a:xfrm>
            <a:off x="8033760" y="5612040"/>
            <a:ext cx="907560" cy="1186920"/>
          </a:xfrm>
          <a:prstGeom prst="rect">
            <a:avLst/>
          </a:prstGeom>
          <a:ln>
            <a:noFill/>
          </a:ln>
        </p:spPr>
      </p:pic>
      <p:pic>
        <p:nvPicPr>
          <p:cNvPr id="220" name="Imagen 4"/>
          <p:cNvPicPr/>
          <p:nvPr/>
        </p:nvPicPr>
        <p:blipFill>
          <a:blip r:embed="rId14"/>
          <a:stretch/>
        </p:blipFill>
        <p:spPr>
          <a:xfrm>
            <a:off x="8033760" y="5612040"/>
            <a:ext cx="907560" cy="1186920"/>
          </a:xfrm>
          <a:prstGeom prst="rect">
            <a:avLst/>
          </a:prstGeom>
          <a:ln>
            <a:noFill/>
          </a:ln>
        </p:spPr>
      </p:pic>
      <p:sp>
        <p:nvSpPr>
          <p:cNvPr id="221" name="PlaceHolder 2"/>
          <p:cNvSpPr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>
              <a:lnSpc>
                <a:spcPct val="85000"/>
              </a:lnSpc>
            </a:pPr>
            <a:r>
              <a:rPr lang="es-ES" sz="3000" b="0" strike="noStrike" spc="-120">
                <a:solidFill>
                  <a:srgbClr val="002060"/>
                </a:solidFill>
                <a:latin typeface="Calibri Light"/>
              </a:rPr>
              <a:t>Haga clic para modificar el estilo de título del patrón</a:t>
            </a:r>
            <a:endParaRPr lang="es-ES" sz="3000" b="0" strike="noStrike" spc="-1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222" name="PlaceHolder 3"/>
          <p:cNvSpPr>
            <a:spLocks noGrp="1"/>
          </p:cNvSpPr>
          <p:nvPr>
            <p:ph type="body"/>
          </p:nvPr>
        </p:nvSpPr>
        <p:spPr>
          <a:xfrm>
            <a:off x="507600" y="1998000"/>
            <a:ext cx="3497400" cy="3767040"/>
          </a:xfrm>
          <a:prstGeom prst="rect">
            <a:avLst/>
          </a:prstGeom>
        </p:spPr>
        <p:txBody>
          <a:bodyPr>
            <a:noAutofit/>
          </a:bodyPr>
          <a:lstStyle/>
          <a:p>
            <a:pPr marL="68760" indent="-68400">
              <a:lnSpc>
                <a:spcPct val="85000"/>
              </a:lnSpc>
              <a:spcBef>
                <a:spcPts val="1301"/>
              </a:spcBef>
              <a:buClr>
                <a:srgbClr val="C00000"/>
              </a:buClr>
              <a:buFont typeface="Arial"/>
              <a:buChar char="»"/>
            </a:pPr>
            <a:r>
              <a:rPr lang="es-ES" sz="1800" b="0" strike="noStrike" spc="-1">
                <a:solidFill>
                  <a:srgbClr val="262626"/>
                </a:solidFill>
                <a:latin typeface="Calibri Light"/>
              </a:rPr>
              <a:t> Haga clic para modificar el estilo de texto del patrón</a:t>
            </a:r>
          </a:p>
          <a:p>
            <a:pPr marL="260640" lvl="1" indent="-256680">
              <a:lnSpc>
                <a:spcPct val="85000"/>
              </a:lnSpc>
              <a:spcBef>
                <a:spcPts val="601"/>
              </a:spcBef>
              <a:buClr>
                <a:srgbClr val="C00000"/>
              </a:buClr>
              <a:buFont typeface="Arial"/>
              <a:buChar char=" "/>
            </a:pPr>
            <a:r>
              <a:rPr lang="es-ES" sz="1500" b="0" strike="noStrike" spc="-1">
                <a:solidFill>
                  <a:srgbClr val="262626"/>
                </a:solidFill>
                <a:latin typeface="Calibri Light"/>
              </a:rPr>
              <a:t> Segundo nivel</a:t>
            </a:r>
            <a:endParaRPr lang="es-ES" sz="1500" b="0" i="1" strike="noStrike" spc="-1">
              <a:solidFill>
                <a:srgbClr val="262626"/>
              </a:solidFill>
              <a:latin typeface="Calibri Light"/>
            </a:endParaRPr>
          </a:p>
          <a:p>
            <a:pPr marL="411480" lvl="2" indent="-411120">
              <a:lnSpc>
                <a:spcPct val="85000"/>
              </a:lnSpc>
              <a:spcBef>
                <a:spcPts val="601"/>
              </a:spcBef>
              <a:buClr>
                <a:srgbClr val="C00000"/>
              </a:buClr>
              <a:buFont typeface="Arial"/>
              <a:buChar char=" "/>
            </a:pPr>
            <a:r>
              <a:rPr lang="es-ES" sz="1350" b="0" i="1" strike="noStrike" spc="-1">
                <a:solidFill>
                  <a:srgbClr val="262626"/>
                </a:solidFill>
                <a:latin typeface="Calibri Light"/>
              </a:rPr>
              <a:t> Tercer nivel</a:t>
            </a:r>
            <a:endParaRPr lang="es-ES" sz="1350" b="0" strike="noStrike" spc="-1">
              <a:solidFill>
                <a:srgbClr val="262626"/>
              </a:solidFill>
              <a:latin typeface="Calibri Light"/>
            </a:endParaRPr>
          </a:p>
          <a:p>
            <a:pPr marL="617400" lvl="3" indent="-617040">
              <a:lnSpc>
                <a:spcPct val="85000"/>
              </a:lnSpc>
              <a:spcBef>
                <a:spcPts val="601"/>
              </a:spcBef>
              <a:buClr>
                <a:srgbClr val="C00000"/>
              </a:buClr>
              <a:buFont typeface="Arial"/>
              <a:buChar char=" "/>
            </a:pPr>
            <a:r>
              <a:rPr lang="es-ES" sz="1200" b="0" strike="noStrike" spc="-1">
                <a:solidFill>
                  <a:srgbClr val="262626"/>
                </a:solidFill>
                <a:latin typeface="Calibri Light"/>
              </a:rPr>
              <a:t> Cuarto nivel</a:t>
            </a:r>
          </a:p>
          <a:p>
            <a:pPr marL="822960" lvl="4" indent="-822600">
              <a:lnSpc>
                <a:spcPct val="85000"/>
              </a:lnSpc>
              <a:spcBef>
                <a:spcPts val="601"/>
              </a:spcBef>
              <a:buClr>
                <a:srgbClr val="C00000"/>
              </a:buClr>
              <a:buFont typeface="Arial"/>
              <a:buChar char=" "/>
            </a:pPr>
            <a:r>
              <a:rPr lang="es-ES" sz="1200" b="0" strike="noStrike" spc="-1">
                <a:solidFill>
                  <a:srgbClr val="262626"/>
                </a:solidFill>
                <a:latin typeface="Calibri Light"/>
              </a:rPr>
              <a:t> Quinto nivel</a:t>
            </a:r>
          </a:p>
        </p:txBody>
      </p:sp>
      <p:sp>
        <p:nvSpPr>
          <p:cNvPr id="223" name="PlaceHolder 4"/>
          <p:cNvSpPr>
            <a:spLocks noGrp="1"/>
          </p:cNvSpPr>
          <p:nvPr>
            <p:ph type="body"/>
          </p:nvPr>
        </p:nvSpPr>
        <p:spPr>
          <a:xfrm>
            <a:off x="4508640" y="1998000"/>
            <a:ext cx="3497400" cy="3767040"/>
          </a:xfrm>
          <a:prstGeom prst="rect">
            <a:avLst/>
          </a:prstGeom>
        </p:spPr>
        <p:txBody>
          <a:bodyPr>
            <a:noAutofit/>
          </a:bodyPr>
          <a:lstStyle/>
          <a:p>
            <a:pPr marL="68760" indent="-68400">
              <a:lnSpc>
                <a:spcPct val="85000"/>
              </a:lnSpc>
              <a:spcBef>
                <a:spcPts val="1301"/>
              </a:spcBef>
              <a:buClr>
                <a:srgbClr val="C00000"/>
              </a:buClr>
              <a:buFont typeface="Arial"/>
              <a:buChar char="»"/>
            </a:pPr>
            <a:r>
              <a:rPr lang="es-ES" sz="1800" b="0" strike="noStrike" spc="-1">
                <a:solidFill>
                  <a:srgbClr val="262626"/>
                </a:solidFill>
                <a:latin typeface="Calibri Light"/>
              </a:rPr>
              <a:t> Haga clic para modificar el estilo de texto del patrón</a:t>
            </a:r>
          </a:p>
          <a:p>
            <a:pPr marL="260640" lvl="1" indent="-256680">
              <a:lnSpc>
                <a:spcPct val="85000"/>
              </a:lnSpc>
              <a:spcBef>
                <a:spcPts val="601"/>
              </a:spcBef>
              <a:buClr>
                <a:srgbClr val="C00000"/>
              </a:buClr>
              <a:buFont typeface="Arial"/>
              <a:buChar char=" "/>
            </a:pPr>
            <a:r>
              <a:rPr lang="es-ES" sz="1500" b="0" strike="noStrike" spc="-1">
                <a:solidFill>
                  <a:srgbClr val="262626"/>
                </a:solidFill>
                <a:latin typeface="Calibri Light"/>
              </a:rPr>
              <a:t> Segundo nivel</a:t>
            </a:r>
            <a:endParaRPr lang="es-ES" sz="1500" b="0" i="1" strike="noStrike" spc="-1">
              <a:solidFill>
                <a:srgbClr val="262626"/>
              </a:solidFill>
              <a:latin typeface="Calibri Light"/>
            </a:endParaRPr>
          </a:p>
          <a:p>
            <a:pPr marL="411480" lvl="2" indent="-411120">
              <a:lnSpc>
                <a:spcPct val="85000"/>
              </a:lnSpc>
              <a:spcBef>
                <a:spcPts val="601"/>
              </a:spcBef>
              <a:buClr>
                <a:srgbClr val="C00000"/>
              </a:buClr>
              <a:buFont typeface="Arial"/>
              <a:buChar char=" "/>
            </a:pPr>
            <a:r>
              <a:rPr lang="es-ES" sz="1350" b="0" i="1" strike="noStrike" spc="-1">
                <a:solidFill>
                  <a:srgbClr val="262626"/>
                </a:solidFill>
                <a:latin typeface="Calibri Light"/>
              </a:rPr>
              <a:t> Tercer nivel</a:t>
            </a:r>
            <a:endParaRPr lang="es-ES" sz="1350" b="0" strike="noStrike" spc="-1">
              <a:solidFill>
                <a:srgbClr val="262626"/>
              </a:solidFill>
              <a:latin typeface="Calibri Light"/>
            </a:endParaRPr>
          </a:p>
          <a:p>
            <a:pPr marL="617400" lvl="3" indent="-617040">
              <a:lnSpc>
                <a:spcPct val="85000"/>
              </a:lnSpc>
              <a:spcBef>
                <a:spcPts val="601"/>
              </a:spcBef>
              <a:buClr>
                <a:srgbClr val="C00000"/>
              </a:buClr>
              <a:buFont typeface="Arial"/>
              <a:buChar char=" "/>
            </a:pPr>
            <a:r>
              <a:rPr lang="es-ES" sz="1200" b="0" strike="noStrike" spc="-1">
                <a:solidFill>
                  <a:srgbClr val="262626"/>
                </a:solidFill>
                <a:latin typeface="Calibri Light"/>
              </a:rPr>
              <a:t> Cuarto nivel</a:t>
            </a:r>
          </a:p>
          <a:p>
            <a:pPr marL="822960" lvl="4" indent="-822600">
              <a:lnSpc>
                <a:spcPct val="85000"/>
              </a:lnSpc>
              <a:spcBef>
                <a:spcPts val="601"/>
              </a:spcBef>
              <a:buClr>
                <a:srgbClr val="C00000"/>
              </a:buClr>
              <a:buFont typeface="Arial"/>
              <a:buChar char=" "/>
            </a:pPr>
            <a:r>
              <a:rPr lang="es-ES" sz="1200" b="0" strike="noStrike" spc="-1">
                <a:solidFill>
                  <a:srgbClr val="262626"/>
                </a:solidFill>
                <a:latin typeface="Calibri Light"/>
              </a:rPr>
              <a:t> Quinto nivel</a:t>
            </a:r>
          </a:p>
        </p:txBody>
      </p:sp>
      <p:sp>
        <p:nvSpPr>
          <p:cNvPr id="224" name="PlaceHolder 5"/>
          <p:cNvSpPr>
            <a:spLocks noGrp="1"/>
          </p:cNvSpPr>
          <p:nvPr>
            <p:ph type="sldNum"/>
          </p:nvPr>
        </p:nvSpPr>
        <p:spPr>
          <a:xfrm>
            <a:off x="6937200" y="2852640"/>
            <a:ext cx="2194200" cy="1048320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F8173679-F747-4768-B67A-934ACCE2A725}" type="slidenum">
              <a:rPr lang="es-ES" sz="10300" b="0" strike="noStrike" spc="-1">
                <a:solidFill>
                  <a:srgbClr val="C00000"/>
                </a:solidFill>
                <a:latin typeface="Calibri Light"/>
              </a:rPr>
              <a:t>‹#›</a:t>
            </a:fld>
            <a:endParaRPr lang="es-ES" sz="103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/>
    <p:bodyStyle/>
    <p:otherStyle/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Line 1"/>
          <p:cNvSpPr/>
          <p:nvPr/>
        </p:nvSpPr>
        <p:spPr>
          <a:xfrm>
            <a:off x="467280" y="1772640"/>
            <a:ext cx="8079840" cy="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05" name="Imagen 4"/>
          <p:cNvPicPr/>
          <p:nvPr/>
        </p:nvPicPr>
        <p:blipFill>
          <a:blip r:embed="rId14"/>
          <a:stretch/>
        </p:blipFill>
        <p:spPr>
          <a:xfrm>
            <a:off x="8033760" y="5612040"/>
            <a:ext cx="907560" cy="1186920"/>
          </a:xfrm>
          <a:prstGeom prst="rect">
            <a:avLst/>
          </a:prstGeom>
          <a:ln>
            <a:noFill/>
          </a:ln>
        </p:spPr>
      </p:pic>
      <p:pic>
        <p:nvPicPr>
          <p:cNvPr id="306" name="Imagen 4"/>
          <p:cNvPicPr/>
          <p:nvPr/>
        </p:nvPicPr>
        <p:blipFill>
          <a:blip r:embed="rId14"/>
          <a:stretch/>
        </p:blipFill>
        <p:spPr>
          <a:xfrm>
            <a:off x="8033760" y="5612040"/>
            <a:ext cx="907560" cy="1186920"/>
          </a:xfrm>
          <a:prstGeom prst="rect">
            <a:avLst/>
          </a:prstGeom>
          <a:ln>
            <a:noFill/>
          </a:ln>
        </p:spPr>
      </p:pic>
      <p:sp>
        <p:nvSpPr>
          <p:cNvPr id="307" name="PlaceHolder 2"/>
          <p:cNvSpPr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>
              <a:lnSpc>
                <a:spcPct val="85000"/>
              </a:lnSpc>
            </a:pPr>
            <a:r>
              <a:rPr lang="es-ES" sz="3000" b="0" strike="noStrike" spc="-120">
                <a:solidFill>
                  <a:srgbClr val="002060"/>
                </a:solidFill>
                <a:latin typeface="Calibri Light"/>
              </a:rPr>
              <a:t>Haga clic para modificar el estilo de título del patrón</a:t>
            </a:r>
            <a:endParaRPr lang="es-ES" sz="3000" b="0" strike="noStrike" spc="-1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308" name="PlaceHolder 3"/>
          <p:cNvSpPr>
            <a:spLocks noGrp="1"/>
          </p:cNvSpPr>
          <p:nvPr>
            <p:ph type="body"/>
          </p:nvPr>
        </p:nvSpPr>
        <p:spPr>
          <a:xfrm>
            <a:off x="507600" y="1998000"/>
            <a:ext cx="3497400" cy="3767040"/>
          </a:xfrm>
          <a:prstGeom prst="rect">
            <a:avLst/>
          </a:prstGeom>
        </p:spPr>
        <p:txBody>
          <a:bodyPr>
            <a:noAutofit/>
          </a:bodyPr>
          <a:lstStyle/>
          <a:p>
            <a:pPr marL="68760" indent="-68400">
              <a:lnSpc>
                <a:spcPct val="85000"/>
              </a:lnSpc>
              <a:spcBef>
                <a:spcPts val="1301"/>
              </a:spcBef>
              <a:buClr>
                <a:srgbClr val="C00000"/>
              </a:buClr>
              <a:buFont typeface="Arial"/>
              <a:buChar char="»"/>
            </a:pPr>
            <a:r>
              <a:rPr lang="es-ES" sz="1800" b="0" strike="noStrike" spc="-1">
                <a:solidFill>
                  <a:srgbClr val="262626"/>
                </a:solidFill>
                <a:latin typeface="Calibri Light"/>
              </a:rPr>
              <a:t> Haga clic para modificar el estilo de texto del patrón</a:t>
            </a:r>
          </a:p>
          <a:p>
            <a:pPr marL="260640" lvl="1" indent="-256680">
              <a:lnSpc>
                <a:spcPct val="85000"/>
              </a:lnSpc>
              <a:spcBef>
                <a:spcPts val="601"/>
              </a:spcBef>
              <a:buClr>
                <a:srgbClr val="C00000"/>
              </a:buClr>
              <a:buFont typeface="Arial"/>
              <a:buChar char=" "/>
            </a:pPr>
            <a:r>
              <a:rPr lang="es-ES" sz="1500" b="0" strike="noStrike" spc="-1">
                <a:solidFill>
                  <a:srgbClr val="262626"/>
                </a:solidFill>
                <a:latin typeface="Calibri Light"/>
              </a:rPr>
              <a:t> Segundo nivel</a:t>
            </a:r>
            <a:endParaRPr lang="es-ES" sz="1500" b="0" i="1" strike="noStrike" spc="-1">
              <a:solidFill>
                <a:srgbClr val="262626"/>
              </a:solidFill>
              <a:latin typeface="Calibri Light"/>
            </a:endParaRPr>
          </a:p>
          <a:p>
            <a:pPr marL="411480" lvl="2" indent="-411120">
              <a:lnSpc>
                <a:spcPct val="85000"/>
              </a:lnSpc>
              <a:spcBef>
                <a:spcPts val="601"/>
              </a:spcBef>
              <a:buClr>
                <a:srgbClr val="C00000"/>
              </a:buClr>
              <a:buFont typeface="Arial"/>
              <a:buChar char=" "/>
            </a:pPr>
            <a:r>
              <a:rPr lang="es-ES" sz="1350" b="0" i="1" strike="noStrike" spc="-1">
                <a:solidFill>
                  <a:srgbClr val="262626"/>
                </a:solidFill>
                <a:latin typeface="Calibri Light"/>
              </a:rPr>
              <a:t> Tercer nivel</a:t>
            </a:r>
            <a:endParaRPr lang="es-ES" sz="1350" b="0" strike="noStrike" spc="-1">
              <a:solidFill>
                <a:srgbClr val="262626"/>
              </a:solidFill>
              <a:latin typeface="Calibri Light"/>
            </a:endParaRPr>
          </a:p>
          <a:p>
            <a:pPr marL="617400" lvl="3" indent="-617040">
              <a:lnSpc>
                <a:spcPct val="85000"/>
              </a:lnSpc>
              <a:spcBef>
                <a:spcPts val="601"/>
              </a:spcBef>
              <a:buClr>
                <a:srgbClr val="C00000"/>
              </a:buClr>
              <a:buFont typeface="Arial"/>
              <a:buChar char=" "/>
            </a:pPr>
            <a:r>
              <a:rPr lang="es-ES" sz="1200" b="0" strike="noStrike" spc="-1">
                <a:solidFill>
                  <a:srgbClr val="262626"/>
                </a:solidFill>
                <a:latin typeface="Calibri Light"/>
              </a:rPr>
              <a:t> Cuarto nivel</a:t>
            </a:r>
          </a:p>
          <a:p>
            <a:pPr marL="822960" lvl="4" indent="-822600">
              <a:lnSpc>
                <a:spcPct val="85000"/>
              </a:lnSpc>
              <a:spcBef>
                <a:spcPts val="601"/>
              </a:spcBef>
              <a:buClr>
                <a:srgbClr val="C00000"/>
              </a:buClr>
              <a:buFont typeface="Arial"/>
              <a:buChar char=" "/>
            </a:pPr>
            <a:r>
              <a:rPr lang="es-ES" sz="1200" b="0" strike="noStrike" spc="-1">
                <a:solidFill>
                  <a:srgbClr val="262626"/>
                </a:solidFill>
                <a:latin typeface="Calibri Light"/>
              </a:rPr>
              <a:t> Quinto nivel</a:t>
            </a:r>
          </a:p>
        </p:txBody>
      </p:sp>
      <p:sp>
        <p:nvSpPr>
          <p:cNvPr id="309" name="PlaceHolder 4"/>
          <p:cNvSpPr>
            <a:spLocks noGrp="1"/>
          </p:cNvSpPr>
          <p:nvPr>
            <p:ph type="body"/>
          </p:nvPr>
        </p:nvSpPr>
        <p:spPr>
          <a:xfrm>
            <a:off x="4508640" y="1998000"/>
            <a:ext cx="3497400" cy="3767040"/>
          </a:xfrm>
          <a:prstGeom prst="rect">
            <a:avLst/>
          </a:prstGeom>
        </p:spPr>
        <p:txBody>
          <a:bodyPr>
            <a:noAutofit/>
          </a:bodyPr>
          <a:lstStyle/>
          <a:p>
            <a:pPr marL="68760" indent="-68400">
              <a:lnSpc>
                <a:spcPct val="85000"/>
              </a:lnSpc>
              <a:spcBef>
                <a:spcPts val="1301"/>
              </a:spcBef>
              <a:buClr>
                <a:srgbClr val="C00000"/>
              </a:buClr>
              <a:buFont typeface="Arial"/>
              <a:buChar char="»"/>
            </a:pPr>
            <a:r>
              <a:rPr lang="es-ES" sz="1800" b="0" strike="noStrike" spc="-1">
                <a:solidFill>
                  <a:srgbClr val="262626"/>
                </a:solidFill>
                <a:latin typeface="Calibri Light"/>
              </a:rPr>
              <a:t> Haga clic para modificar el estilo de texto del patrón</a:t>
            </a:r>
          </a:p>
          <a:p>
            <a:pPr marL="260640" lvl="1" indent="-256680">
              <a:lnSpc>
                <a:spcPct val="85000"/>
              </a:lnSpc>
              <a:spcBef>
                <a:spcPts val="601"/>
              </a:spcBef>
              <a:buClr>
                <a:srgbClr val="C00000"/>
              </a:buClr>
              <a:buFont typeface="Arial"/>
              <a:buChar char=" "/>
            </a:pPr>
            <a:r>
              <a:rPr lang="es-ES" sz="1500" b="0" strike="noStrike" spc="-1">
                <a:solidFill>
                  <a:srgbClr val="262626"/>
                </a:solidFill>
                <a:latin typeface="Calibri Light"/>
              </a:rPr>
              <a:t> Segundo nivel</a:t>
            </a:r>
            <a:endParaRPr lang="es-ES" sz="1500" b="0" i="1" strike="noStrike" spc="-1">
              <a:solidFill>
                <a:srgbClr val="262626"/>
              </a:solidFill>
              <a:latin typeface="Calibri Light"/>
            </a:endParaRPr>
          </a:p>
          <a:p>
            <a:pPr marL="411480" lvl="2" indent="-411120">
              <a:lnSpc>
                <a:spcPct val="85000"/>
              </a:lnSpc>
              <a:spcBef>
                <a:spcPts val="601"/>
              </a:spcBef>
              <a:buClr>
                <a:srgbClr val="C00000"/>
              </a:buClr>
              <a:buFont typeface="Arial"/>
              <a:buChar char=" "/>
            </a:pPr>
            <a:r>
              <a:rPr lang="es-ES" sz="1350" b="0" i="1" strike="noStrike" spc="-1">
                <a:solidFill>
                  <a:srgbClr val="262626"/>
                </a:solidFill>
                <a:latin typeface="Calibri Light"/>
              </a:rPr>
              <a:t> Tercer nivel</a:t>
            </a:r>
            <a:endParaRPr lang="es-ES" sz="1350" b="0" strike="noStrike" spc="-1">
              <a:solidFill>
                <a:srgbClr val="262626"/>
              </a:solidFill>
              <a:latin typeface="Calibri Light"/>
            </a:endParaRPr>
          </a:p>
          <a:p>
            <a:pPr marL="617400" lvl="3" indent="-617040">
              <a:lnSpc>
                <a:spcPct val="85000"/>
              </a:lnSpc>
              <a:spcBef>
                <a:spcPts val="601"/>
              </a:spcBef>
              <a:buClr>
                <a:srgbClr val="C00000"/>
              </a:buClr>
              <a:buFont typeface="Arial"/>
              <a:buChar char=" "/>
            </a:pPr>
            <a:r>
              <a:rPr lang="es-ES" sz="1200" b="0" strike="noStrike" spc="-1">
                <a:solidFill>
                  <a:srgbClr val="262626"/>
                </a:solidFill>
                <a:latin typeface="Calibri Light"/>
              </a:rPr>
              <a:t> Cuarto nivel</a:t>
            </a:r>
          </a:p>
          <a:p>
            <a:pPr marL="822960" lvl="4" indent="-822600">
              <a:lnSpc>
                <a:spcPct val="85000"/>
              </a:lnSpc>
              <a:spcBef>
                <a:spcPts val="601"/>
              </a:spcBef>
              <a:buClr>
                <a:srgbClr val="C00000"/>
              </a:buClr>
              <a:buFont typeface="Arial"/>
              <a:buChar char=" "/>
            </a:pPr>
            <a:r>
              <a:rPr lang="es-ES" sz="1200" b="0" strike="noStrike" spc="-1">
                <a:solidFill>
                  <a:srgbClr val="262626"/>
                </a:solidFill>
                <a:latin typeface="Calibri Light"/>
              </a:rPr>
              <a:t> Quinto nivel</a:t>
            </a:r>
          </a:p>
        </p:txBody>
      </p:sp>
      <p:sp>
        <p:nvSpPr>
          <p:cNvPr id="310" name="PlaceHolder 5"/>
          <p:cNvSpPr>
            <a:spLocks noGrp="1"/>
          </p:cNvSpPr>
          <p:nvPr>
            <p:ph type="sldNum"/>
          </p:nvPr>
        </p:nvSpPr>
        <p:spPr>
          <a:xfrm>
            <a:off x="6937200" y="2852640"/>
            <a:ext cx="2194200" cy="1048320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6658D433-A966-42BE-8FFA-80FA42098DB1}" type="slidenum">
              <a:rPr lang="es-ES" sz="10300" b="0" strike="noStrike" spc="-1">
                <a:solidFill>
                  <a:srgbClr val="C00000"/>
                </a:solidFill>
                <a:latin typeface="Calibri Light"/>
              </a:rPr>
              <a:t>‹#›</a:t>
            </a:fld>
            <a:endParaRPr lang="es-ES" sz="103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</p:sldLayoutIdLst>
  <p:txStyles>
    <p:titleStyle/>
    <p:bodyStyle/>
    <p:otherStyle/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Line 1"/>
          <p:cNvSpPr/>
          <p:nvPr/>
        </p:nvSpPr>
        <p:spPr>
          <a:xfrm>
            <a:off x="467280" y="1772640"/>
            <a:ext cx="8079840" cy="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48" name="Imagen 4"/>
          <p:cNvPicPr/>
          <p:nvPr/>
        </p:nvPicPr>
        <p:blipFill>
          <a:blip r:embed="rId14"/>
          <a:stretch/>
        </p:blipFill>
        <p:spPr>
          <a:xfrm>
            <a:off x="8033760" y="5612040"/>
            <a:ext cx="907560" cy="1186920"/>
          </a:xfrm>
          <a:prstGeom prst="rect">
            <a:avLst/>
          </a:prstGeom>
          <a:ln>
            <a:noFill/>
          </a:ln>
        </p:spPr>
      </p:pic>
      <p:pic>
        <p:nvPicPr>
          <p:cNvPr id="349" name="Imagen 4"/>
          <p:cNvPicPr/>
          <p:nvPr/>
        </p:nvPicPr>
        <p:blipFill>
          <a:blip r:embed="rId14"/>
          <a:stretch/>
        </p:blipFill>
        <p:spPr>
          <a:xfrm>
            <a:off x="8033760" y="5612040"/>
            <a:ext cx="907560" cy="1186920"/>
          </a:xfrm>
          <a:prstGeom prst="rect">
            <a:avLst/>
          </a:prstGeom>
          <a:ln>
            <a:noFill/>
          </a:ln>
        </p:spPr>
      </p:pic>
      <p:sp>
        <p:nvSpPr>
          <p:cNvPr id="350" name="PlaceHolder 2"/>
          <p:cNvSpPr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>
              <a:lnSpc>
                <a:spcPct val="85000"/>
              </a:lnSpc>
            </a:pPr>
            <a:r>
              <a:rPr lang="es-ES" sz="3000" b="0" strike="noStrike" spc="-120">
                <a:solidFill>
                  <a:srgbClr val="002060"/>
                </a:solidFill>
                <a:latin typeface="Calibri Light"/>
              </a:rPr>
              <a:t>Haga clic para modificar el estilo de título del patrón</a:t>
            </a:r>
            <a:endParaRPr lang="es-ES" sz="3000" b="0" strike="noStrike" spc="-1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351" name="PlaceHolder 3"/>
          <p:cNvSpPr>
            <a:spLocks noGrp="1"/>
          </p:cNvSpPr>
          <p:nvPr>
            <p:ph type="body"/>
          </p:nvPr>
        </p:nvSpPr>
        <p:spPr>
          <a:xfrm>
            <a:off x="507600" y="1998000"/>
            <a:ext cx="3497400" cy="3767040"/>
          </a:xfrm>
          <a:prstGeom prst="rect">
            <a:avLst/>
          </a:prstGeom>
        </p:spPr>
        <p:txBody>
          <a:bodyPr>
            <a:noAutofit/>
          </a:bodyPr>
          <a:lstStyle/>
          <a:p>
            <a:pPr marL="68760" indent="-68400">
              <a:lnSpc>
                <a:spcPct val="85000"/>
              </a:lnSpc>
              <a:spcBef>
                <a:spcPts val="1301"/>
              </a:spcBef>
              <a:buClr>
                <a:srgbClr val="C00000"/>
              </a:buClr>
              <a:buFont typeface="Arial"/>
              <a:buChar char="»"/>
            </a:pPr>
            <a:r>
              <a:rPr lang="es-ES" sz="1800" b="0" strike="noStrike" spc="-1">
                <a:solidFill>
                  <a:srgbClr val="262626"/>
                </a:solidFill>
                <a:latin typeface="Calibri Light"/>
              </a:rPr>
              <a:t> Haga clic para modificar el estilo de texto del patrón</a:t>
            </a:r>
          </a:p>
          <a:p>
            <a:pPr marL="260640" lvl="1" indent="-256680">
              <a:lnSpc>
                <a:spcPct val="85000"/>
              </a:lnSpc>
              <a:spcBef>
                <a:spcPts val="601"/>
              </a:spcBef>
              <a:buClr>
                <a:srgbClr val="C00000"/>
              </a:buClr>
              <a:buFont typeface="Arial"/>
              <a:buChar char=" "/>
            </a:pPr>
            <a:r>
              <a:rPr lang="es-ES" sz="1500" b="0" strike="noStrike" spc="-1">
                <a:solidFill>
                  <a:srgbClr val="262626"/>
                </a:solidFill>
                <a:latin typeface="Calibri Light"/>
              </a:rPr>
              <a:t> Segundo nivel</a:t>
            </a:r>
            <a:endParaRPr lang="es-ES" sz="1500" b="0" i="1" strike="noStrike" spc="-1">
              <a:solidFill>
                <a:srgbClr val="262626"/>
              </a:solidFill>
              <a:latin typeface="Calibri Light"/>
            </a:endParaRPr>
          </a:p>
          <a:p>
            <a:pPr marL="411480" lvl="2" indent="-411120">
              <a:lnSpc>
                <a:spcPct val="85000"/>
              </a:lnSpc>
              <a:spcBef>
                <a:spcPts val="601"/>
              </a:spcBef>
              <a:buClr>
                <a:srgbClr val="C00000"/>
              </a:buClr>
              <a:buFont typeface="Arial"/>
              <a:buChar char=" "/>
            </a:pPr>
            <a:r>
              <a:rPr lang="es-ES" sz="1350" b="0" i="1" strike="noStrike" spc="-1">
                <a:solidFill>
                  <a:srgbClr val="262626"/>
                </a:solidFill>
                <a:latin typeface="Calibri Light"/>
              </a:rPr>
              <a:t> Tercer nivel</a:t>
            </a:r>
            <a:endParaRPr lang="es-ES" sz="1350" b="0" strike="noStrike" spc="-1">
              <a:solidFill>
                <a:srgbClr val="262626"/>
              </a:solidFill>
              <a:latin typeface="Calibri Light"/>
            </a:endParaRPr>
          </a:p>
          <a:p>
            <a:pPr marL="617400" lvl="3" indent="-617040">
              <a:lnSpc>
                <a:spcPct val="85000"/>
              </a:lnSpc>
              <a:spcBef>
                <a:spcPts val="601"/>
              </a:spcBef>
              <a:buClr>
                <a:srgbClr val="C00000"/>
              </a:buClr>
              <a:buFont typeface="Arial"/>
              <a:buChar char=" "/>
            </a:pPr>
            <a:r>
              <a:rPr lang="es-ES" sz="1200" b="0" strike="noStrike" spc="-1">
                <a:solidFill>
                  <a:srgbClr val="262626"/>
                </a:solidFill>
                <a:latin typeface="Calibri Light"/>
              </a:rPr>
              <a:t> Cuarto nivel</a:t>
            </a:r>
          </a:p>
          <a:p>
            <a:pPr marL="822960" lvl="4" indent="-822600">
              <a:lnSpc>
                <a:spcPct val="85000"/>
              </a:lnSpc>
              <a:spcBef>
                <a:spcPts val="601"/>
              </a:spcBef>
              <a:buClr>
                <a:srgbClr val="C00000"/>
              </a:buClr>
              <a:buFont typeface="Arial"/>
              <a:buChar char=" "/>
            </a:pPr>
            <a:r>
              <a:rPr lang="es-ES" sz="1200" b="0" strike="noStrike" spc="-1">
                <a:solidFill>
                  <a:srgbClr val="262626"/>
                </a:solidFill>
                <a:latin typeface="Calibri Light"/>
              </a:rPr>
              <a:t> Quinto nivel</a:t>
            </a:r>
          </a:p>
        </p:txBody>
      </p:sp>
      <p:sp>
        <p:nvSpPr>
          <p:cNvPr id="352" name="PlaceHolder 4"/>
          <p:cNvSpPr>
            <a:spLocks noGrp="1"/>
          </p:cNvSpPr>
          <p:nvPr>
            <p:ph type="body"/>
          </p:nvPr>
        </p:nvSpPr>
        <p:spPr>
          <a:xfrm>
            <a:off x="4508640" y="1998000"/>
            <a:ext cx="3497400" cy="3767040"/>
          </a:xfrm>
          <a:prstGeom prst="rect">
            <a:avLst/>
          </a:prstGeom>
        </p:spPr>
        <p:txBody>
          <a:bodyPr>
            <a:noAutofit/>
          </a:bodyPr>
          <a:lstStyle/>
          <a:p>
            <a:pPr marL="68760" indent="-68400">
              <a:lnSpc>
                <a:spcPct val="85000"/>
              </a:lnSpc>
              <a:spcBef>
                <a:spcPts val="1301"/>
              </a:spcBef>
              <a:buClr>
                <a:srgbClr val="C00000"/>
              </a:buClr>
              <a:buFont typeface="Arial"/>
              <a:buChar char="»"/>
            </a:pPr>
            <a:r>
              <a:rPr lang="es-ES" sz="1800" b="0" strike="noStrike" spc="-1">
                <a:solidFill>
                  <a:srgbClr val="262626"/>
                </a:solidFill>
                <a:latin typeface="Calibri Light"/>
              </a:rPr>
              <a:t> Haga clic para modificar el estilo de texto del patrón</a:t>
            </a:r>
          </a:p>
          <a:p>
            <a:pPr marL="260640" lvl="1" indent="-256680">
              <a:lnSpc>
                <a:spcPct val="85000"/>
              </a:lnSpc>
              <a:spcBef>
                <a:spcPts val="601"/>
              </a:spcBef>
              <a:buClr>
                <a:srgbClr val="C00000"/>
              </a:buClr>
              <a:buFont typeface="Arial"/>
              <a:buChar char=" "/>
            </a:pPr>
            <a:r>
              <a:rPr lang="es-ES" sz="1500" b="0" strike="noStrike" spc="-1">
                <a:solidFill>
                  <a:srgbClr val="262626"/>
                </a:solidFill>
                <a:latin typeface="Calibri Light"/>
              </a:rPr>
              <a:t> Segundo nivel</a:t>
            </a:r>
            <a:endParaRPr lang="es-ES" sz="1500" b="0" i="1" strike="noStrike" spc="-1">
              <a:solidFill>
                <a:srgbClr val="262626"/>
              </a:solidFill>
              <a:latin typeface="Calibri Light"/>
            </a:endParaRPr>
          </a:p>
          <a:p>
            <a:pPr marL="411480" lvl="2" indent="-411120">
              <a:lnSpc>
                <a:spcPct val="85000"/>
              </a:lnSpc>
              <a:spcBef>
                <a:spcPts val="601"/>
              </a:spcBef>
              <a:buClr>
                <a:srgbClr val="C00000"/>
              </a:buClr>
              <a:buFont typeface="Arial"/>
              <a:buChar char=" "/>
            </a:pPr>
            <a:r>
              <a:rPr lang="es-ES" sz="1350" b="0" i="1" strike="noStrike" spc="-1">
                <a:solidFill>
                  <a:srgbClr val="262626"/>
                </a:solidFill>
                <a:latin typeface="Calibri Light"/>
              </a:rPr>
              <a:t> Tercer nivel</a:t>
            </a:r>
            <a:endParaRPr lang="es-ES" sz="1350" b="0" strike="noStrike" spc="-1">
              <a:solidFill>
                <a:srgbClr val="262626"/>
              </a:solidFill>
              <a:latin typeface="Calibri Light"/>
            </a:endParaRPr>
          </a:p>
          <a:p>
            <a:pPr marL="617400" lvl="3" indent="-617040">
              <a:lnSpc>
                <a:spcPct val="85000"/>
              </a:lnSpc>
              <a:spcBef>
                <a:spcPts val="601"/>
              </a:spcBef>
              <a:buClr>
                <a:srgbClr val="C00000"/>
              </a:buClr>
              <a:buFont typeface="Arial"/>
              <a:buChar char=" "/>
            </a:pPr>
            <a:r>
              <a:rPr lang="es-ES" sz="1200" b="0" strike="noStrike" spc="-1">
                <a:solidFill>
                  <a:srgbClr val="262626"/>
                </a:solidFill>
                <a:latin typeface="Calibri Light"/>
              </a:rPr>
              <a:t> Cuarto nivel</a:t>
            </a:r>
          </a:p>
          <a:p>
            <a:pPr marL="822960" lvl="4" indent="-822600">
              <a:lnSpc>
                <a:spcPct val="85000"/>
              </a:lnSpc>
              <a:spcBef>
                <a:spcPts val="601"/>
              </a:spcBef>
              <a:buClr>
                <a:srgbClr val="C00000"/>
              </a:buClr>
              <a:buFont typeface="Arial"/>
              <a:buChar char=" "/>
            </a:pPr>
            <a:r>
              <a:rPr lang="es-ES" sz="1200" b="0" strike="noStrike" spc="-1">
                <a:solidFill>
                  <a:srgbClr val="262626"/>
                </a:solidFill>
                <a:latin typeface="Calibri Light"/>
              </a:rPr>
              <a:t> Quinto nivel</a:t>
            </a:r>
          </a:p>
        </p:txBody>
      </p:sp>
      <p:sp>
        <p:nvSpPr>
          <p:cNvPr id="353" name="PlaceHolder 5"/>
          <p:cNvSpPr>
            <a:spLocks noGrp="1"/>
          </p:cNvSpPr>
          <p:nvPr>
            <p:ph type="sldNum"/>
          </p:nvPr>
        </p:nvSpPr>
        <p:spPr>
          <a:xfrm>
            <a:off x="6937200" y="2852640"/>
            <a:ext cx="2194200" cy="1048320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36080469-F055-46BA-938C-4AFA2FF9A2E0}" type="slidenum">
              <a:rPr lang="es-ES" sz="10300" b="0" strike="noStrike" spc="-1">
                <a:solidFill>
                  <a:srgbClr val="C00000"/>
                </a:solidFill>
                <a:latin typeface="Calibri Light"/>
              </a:rPr>
              <a:t>‹#›</a:t>
            </a:fld>
            <a:endParaRPr lang="es-ES" sz="103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  <p:sldLayoutId id="2147483764" r:id="rId12"/>
  </p:sldLayoutIdLst>
  <p:txStyles>
    <p:titleStyle/>
    <p:bodyStyle/>
    <p:otherStyle/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Line 1"/>
          <p:cNvSpPr/>
          <p:nvPr/>
        </p:nvSpPr>
        <p:spPr>
          <a:xfrm>
            <a:off x="467280" y="1772640"/>
            <a:ext cx="8079840" cy="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91" name="Imagen 4"/>
          <p:cNvPicPr/>
          <p:nvPr/>
        </p:nvPicPr>
        <p:blipFill>
          <a:blip r:embed="rId14"/>
          <a:stretch/>
        </p:blipFill>
        <p:spPr>
          <a:xfrm>
            <a:off x="8033760" y="5612040"/>
            <a:ext cx="907560" cy="1186920"/>
          </a:xfrm>
          <a:prstGeom prst="rect">
            <a:avLst/>
          </a:prstGeom>
          <a:ln>
            <a:noFill/>
          </a:ln>
        </p:spPr>
      </p:pic>
      <p:pic>
        <p:nvPicPr>
          <p:cNvPr id="392" name="Imagen 4"/>
          <p:cNvPicPr/>
          <p:nvPr/>
        </p:nvPicPr>
        <p:blipFill>
          <a:blip r:embed="rId14"/>
          <a:stretch/>
        </p:blipFill>
        <p:spPr>
          <a:xfrm>
            <a:off x="8033760" y="5612040"/>
            <a:ext cx="907560" cy="1186920"/>
          </a:xfrm>
          <a:prstGeom prst="rect">
            <a:avLst/>
          </a:prstGeom>
          <a:ln>
            <a:noFill/>
          </a:ln>
        </p:spPr>
      </p:pic>
      <p:sp>
        <p:nvSpPr>
          <p:cNvPr id="393" name="PlaceHolder 2"/>
          <p:cNvSpPr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>
              <a:lnSpc>
                <a:spcPct val="85000"/>
              </a:lnSpc>
            </a:pPr>
            <a:r>
              <a:rPr lang="es-ES" sz="3000" b="0" strike="noStrike" spc="-120">
                <a:solidFill>
                  <a:srgbClr val="002060"/>
                </a:solidFill>
                <a:latin typeface="Calibri Light"/>
              </a:rPr>
              <a:t>Haga clic para modificar el estilo de título del patrón</a:t>
            </a:r>
            <a:endParaRPr lang="es-ES" sz="3000" b="0" strike="noStrike" spc="-1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394" name="PlaceHolder 3"/>
          <p:cNvSpPr>
            <a:spLocks noGrp="1"/>
          </p:cNvSpPr>
          <p:nvPr>
            <p:ph type="body"/>
          </p:nvPr>
        </p:nvSpPr>
        <p:spPr>
          <a:xfrm>
            <a:off x="507600" y="1998000"/>
            <a:ext cx="3497400" cy="3767040"/>
          </a:xfrm>
          <a:prstGeom prst="rect">
            <a:avLst/>
          </a:prstGeom>
        </p:spPr>
        <p:txBody>
          <a:bodyPr>
            <a:noAutofit/>
          </a:bodyPr>
          <a:lstStyle/>
          <a:p>
            <a:pPr marL="68760" indent="-68400">
              <a:lnSpc>
                <a:spcPct val="85000"/>
              </a:lnSpc>
              <a:spcBef>
                <a:spcPts val="1301"/>
              </a:spcBef>
              <a:buClr>
                <a:srgbClr val="C00000"/>
              </a:buClr>
              <a:buFont typeface="Arial"/>
              <a:buChar char="»"/>
            </a:pPr>
            <a:r>
              <a:rPr lang="es-ES" sz="1800" b="0" strike="noStrike" spc="-1">
                <a:solidFill>
                  <a:srgbClr val="262626"/>
                </a:solidFill>
                <a:latin typeface="Calibri Light"/>
              </a:rPr>
              <a:t> Haga clic para modificar el estilo de texto del patrón</a:t>
            </a:r>
          </a:p>
          <a:p>
            <a:pPr marL="260640" lvl="1" indent="-256680">
              <a:lnSpc>
                <a:spcPct val="85000"/>
              </a:lnSpc>
              <a:spcBef>
                <a:spcPts val="601"/>
              </a:spcBef>
              <a:buClr>
                <a:srgbClr val="C00000"/>
              </a:buClr>
              <a:buFont typeface="Arial"/>
              <a:buChar char=" "/>
            </a:pPr>
            <a:r>
              <a:rPr lang="es-ES" sz="1500" b="0" strike="noStrike" spc="-1">
                <a:solidFill>
                  <a:srgbClr val="262626"/>
                </a:solidFill>
                <a:latin typeface="Calibri Light"/>
              </a:rPr>
              <a:t> Segundo nivel</a:t>
            </a:r>
            <a:endParaRPr lang="es-ES" sz="1500" b="0" i="1" strike="noStrike" spc="-1">
              <a:solidFill>
                <a:srgbClr val="262626"/>
              </a:solidFill>
              <a:latin typeface="Calibri Light"/>
            </a:endParaRPr>
          </a:p>
          <a:p>
            <a:pPr marL="411480" lvl="2" indent="-411120">
              <a:lnSpc>
                <a:spcPct val="85000"/>
              </a:lnSpc>
              <a:spcBef>
                <a:spcPts val="601"/>
              </a:spcBef>
              <a:buClr>
                <a:srgbClr val="C00000"/>
              </a:buClr>
              <a:buFont typeface="Arial"/>
              <a:buChar char=" "/>
            </a:pPr>
            <a:r>
              <a:rPr lang="es-ES" sz="1350" b="0" i="1" strike="noStrike" spc="-1">
                <a:solidFill>
                  <a:srgbClr val="262626"/>
                </a:solidFill>
                <a:latin typeface="Calibri Light"/>
              </a:rPr>
              <a:t> Tercer nivel</a:t>
            </a:r>
            <a:endParaRPr lang="es-ES" sz="1350" b="0" strike="noStrike" spc="-1">
              <a:solidFill>
                <a:srgbClr val="262626"/>
              </a:solidFill>
              <a:latin typeface="Calibri Light"/>
            </a:endParaRPr>
          </a:p>
          <a:p>
            <a:pPr marL="617400" lvl="3" indent="-617040">
              <a:lnSpc>
                <a:spcPct val="85000"/>
              </a:lnSpc>
              <a:spcBef>
                <a:spcPts val="601"/>
              </a:spcBef>
              <a:buClr>
                <a:srgbClr val="C00000"/>
              </a:buClr>
              <a:buFont typeface="Arial"/>
              <a:buChar char=" "/>
            </a:pPr>
            <a:r>
              <a:rPr lang="es-ES" sz="1200" b="0" strike="noStrike" spc="-1">
                <a:solidFill>
                  <a:srgbClr val="262626"/>
                </a:solidFill>
                <a:latin typeface="Calibri Light"/>
              </a:rPr>
              <a:t> Cuarto nivel</a:t>
            </a:r>
          </a:p>
          <a:p>
            <a:pPr marL="822960" lvl="4" indent="-822600">
              <a:lnSpc>
                <a:spcPct val="85000"/>
              </a:lnSpc>
              <a:spcBef>
                <a:spcPts val="601"/>
              </a:spcBef>
              <a:buClr>
                <a:srgbClr val="C00000"/>
              </a:buClr>
              <a:buFont typeface="Arial"/>
              <a:buChar char=" "/>
            </a:pPr>
            <a:r>
              <a:rPr lang="es-ES" sz="1200" b="0" strike="noStrike" spc="-1">
                <a:solidFill>
                  <a:srgbClr val="262626"/>
                </a:solidFill>
                <a:latin typeface="Calibri Light"/>
              </a:rPr>
              <a:t> Quinto nivel</a:t>
            </a:r>
          </a:p>
        </p:txBody>
      </p:sp>
      <p:sp>
        <p:nvSpPr>
          <p:cNvPr id="395" name="PlaceHolder 4"/>
          <p:cNvSpPr>
            <a:spLocks noGrp="1"/>
          </p:cNvSpPr>
          <p:nvPr>
            <p:ph type="body"/>
          </p:nvPr>
        </p:nvSpPr>
        <p:spPr>
          <a:xfrm>
            <a:off x="4508640" y="1998000"/>
            <a:ext cx="3497400" cy="3767040"/>
          </a:xfrm>
          <a:prstGeom prst="rect">
            <a:avLst/>
          </a:prstGeom>
        </p:spPr>
        <p:txBody>
          <a:bodyPr>
            <a:noAutofit/>
          </a:bodyPr>
          <a:lstStyle/>
          <a:p>
            <a:pPr marL="68760" indent="-68400">
              <a:lnSpc>
                <a:spcPct val="85000"/>
              </a:lnSpc>
              <a:spcBef>
                <a:spcPts val="1301"/>
              </a:spcBef>
              <a:buClr>
                <a:srgbClr val="C00000"/>
              </a:buClr>
              <a:buFont typeface="Arial"/>
              <a:buChar char="»"/>
            </a:pPr>
            <a:r>
              <a:rPr lang="es-ES" sz="1800" b="0" strike="noStrike" spc="-1">
                <a:solidFill>
                  <a:srgbClr val="262626"/>
                </a:solidFill>
                <a:latin typeface="Calibri Light"/>
              </a:rPr>
              <a:t> Haga clic para modificar el estilo de texto del patrón</a:t>
            </a:r>
          </a:p>
          <a:p>
            <a:pPr marL="260640" lvl="1" indent="-256680">
              <a:lnSpc>
                <a:spcPct val="85000"/>
              </a:lnSpc>
              <a:spcBef>
                <a:spcPts val="601"/>
              </a:spcBef>
              <a:buClr>
                <a:srgbClr val="C00000"/>
              </a:buClr>
              <a:buFont typeface="Arial"/>
              <a:buChar char=" "/>
            </a:pPr>
            <a:r>
              <a:rPr lang="es-ES" sz="1500" b="0" strike="noStrike" spc="-1">
                <a:solidFill>
                  <a:srgbClr val="262626"/>
                </a:solidFill>
                <a:latin typeface="Calibri Light"/>
              </a:rPr>
              <a:t> Segundo nivel</a:t>
            </a:r>
            <a:endParaRPr lang="es-ES" sz="1500" b="0" i="1" strike="noStrike" spc="-1">
              <a:solidFill>
                <a:srgbClr val="262626"/>
              </a:solidFill>
              <a:latin typeface="Calibri Light"/>
            </a:endParaRPr>
          </a:p>
          <a:p>
            <a:pPr marL="411480" lvl="2" indent="-411120">
              <a:lnSpc>
                <a:spcPct val="85000"/>
              </a:lnSpc>
              <a:spcBef>
                <a:spcPts val="601"/>
              </a:spcBef>
              <a:buClr>
                <a:srgbClr val="C00000"/>
              </a:buClr>
              <a:buFont typeface="Arial"/>
              <a:buChar char=" "/>
            </a:pPr>
            <a:r>
              <a:rPr lang="es-ES" sz="1350" b="0" i="1" strike="noStrike" spc="-1">
                <a:solidFill>
                  <a:srgbClr val="262626"/>
                </a:solidFill>
                <a:latin typeface="Calibri Light"/>
              </a:rPr>
              <a:t> Tercer nivel</a:t>
            </a:r>
            <a:endParaRPr lang="es-ES" sz="1350" b="0" strike="noStrike" spc="-1">
              <a:solidFill>
                <a:srgbClr val="262626"/>
              </a:solidFill>
              <a:latin typeface="Calibri Light"/>
            </a:endParaRPr>
          </a:p>
          <a:p>
            <a:pPr marL="617400" lvl="3" indent="-617040">
              <a:lnSpc>
                <a:spcPct val="85000"/>
              </a:lnSpc>
              <a:spcBef>
                <a:spcPts val="601"/>
              </a:spcBef>
              <a:buClr>
                <a:srgbClr val="C00000"/>
              </a:buClr>
              <a:buFont typeface="Arial"/>
              <a:buChar char=" "/>
            </a:pPr>
            <a:r>
              <a:rPr lang="es-ES" sz="1200" b="0" strike="noStrike" spc="-1">
                <a:solidFill>
                  <a:srgbClr val="262626"/>
                </a:solidFill>
                <a:latin typeface="Calibri Light"/>
              </a:rPr>
              <a:t> Cuarto nivel</a:t>
            </a:r>
          </a:p>
          <a:p>
            <a:pPr marL="822960" lvl="4" indent="-822600">
              <a:lnSpc>
                <a:spcPct val="85000"/>
              </a:lnSpc>
              <a:spcBef>
                <a:spcPts val="601"/>
              </a:spcBef>
              <a:buClr>
                <a:srgbClr val="C00000"/>
              </a:buClr>
              <a:buFont typeface="Arial"/>
              <a:buChar char=" "/>
            </a:pPr>
            <a:r>
              <a:rPr lang="es-ES" sz="1200" b="0" strike="noStrike" spc="-1">
                <a:solidFill>
                  <a:srgbClr val="262626"/>
                </a:solidFill>
                <a:latin typeface="Calibri Light"/>
              </a:rPr>
              <a:t> Quinto nivel</a:t>
            </a:r>
          </a:p>
        </p:txBody>
      </p:sp>
      <p:sp>
        <p:nvSpPr>
          <p:cNvPr id="396" name="PlaceHolder 5"/>
          <p:cNvSpPr>
            <a:spLocks noGrp="1"/>
          </p:cNvSpPr>
          <p:nvPr>
            <p:ph type="sldNum"/>
          </p:nvPr>
        </p:nvSpPr>
        <p:spPr>
          <a:xfrm>
            <a:off x="6937200" y="2852640"/>
            <a:ext cx="2194200" cy="1048320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A444C823-F853-4910-BB8B-78968FFF1B17}" type="slidenum">
              <a:rPr lang="es-ES" sz="10300" b="0" strike="noStrike" spc="-1">
                <a:solidFill>
                  <a:srgbClr val="C00000"/>
                </a:solidFill>
                <a:latin typeface="Calibri Light"/>
              </a:rPr>
              <a:t>‹#›</a:t>
            </a:fld>
            <a:endParaRPr lang="es-ES" sz="103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  <p:sldLayoutId id="2147483777" r:id="rId12"/>
  </p:sldLayoutIdLst>
  <p:txStyles>
    <p:titleStyle/>
    <p:bodyStyle/>
    <p:otherStyle/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Line 1"/>
          <p:cNvSpPr/>
          <p:nvPr/>
        </p:nvSpPr>
        <p:spPr>
          <a:xfrm>
            <a:off x="467280" y="1772640"/>
            <a:ext cx="8079840" cy="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34" name="Imagen 4"/>
          <p:cNvPicPr/>
          <p:nvPr/>
        </p:nvPicPr>
        <p:blipFill>
          <a:blip r:embed="rId14"/>
          <a:stretch/>
        </p:blipFill>
        <p:spPr>
          <a:xfrm>
            <a:off x="8033760" y="5612040"/>
            <a:ext cx="907560" cy="1186920"/>
          </a:xfrm>
          <a:prstGeom prst="rect">
            <a:avLst/>
          </a:prstGeom>
          <a:ln>
            <a:noFill/>
          </a:ln>
        </p:spPr>
      </p:pic>
      <p:pic>
        <p:nvPicPr>
          <p:cNvPr id="435" name="Imagen 4"/>
          <p:cNvPicPr/>
          <p:nvPr/>
        </p:nvPicPr>
        <p:blipFill>
          <a:blip r:embed="rId14"/>
          <a:stretch/>
        </p:blipFill>
        <p:spPr>
          <a:xfrm>
            <a:off x="8033760" y="5612040"/>
            <a:ext cx="907560" cy="1186920"/>
          </a:xfrm>
          <a:prstGeom prst="rect">
            <a:avLst/>
          </a:prstGeom>
          <a:ln>
            <a:noFill/>
          </a:ln>
        </p:spPr>
      </p:pic>
      <p:sp>
        <p:nvSpPr>
          <p:cNvPr id="436" name="PlaceHolder 2"/>
          <p:cNvSpPr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>
              <a:lnSpc>
                <a:spcPct val="85000"/>
              </a:lnSpc>
            </a:pPr>
            <a:r>
              <a:rPr lang="es-ES" sz="3000" b="0" strike="noStrike" spc="-120">
                <a:solidFill>
                  <a:srgbClr val="002060"/>
                </a:solidFill>
                <a:latin typeface="Calibri Light"/>
              </a:rPr>
              <a:t>Haga clic para modificar el estilo de título del patrón</a:t>
            </a:r>
            <a:endParaRPr lang="es-ES" sz="3000" b="0" strike="noStrike" spc="-1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437" name="PlaceHolder 3"/>
          <p:cNvSpPr>
            <a:spLocks noGrp="1"/>
          </p:cNvSpPr>
          <p:nvPr>
            <p:ph type="body"/>
          </p:nvPr>
        </p:nvSpPr>
        <p:spPr>
          <a:xfrm>
            <a:off x="507600" y="1998000"/>
            <a:ext cx="3497400" cy="3767040"/>
          </a:xfrm>
          <a:prstGeom prst="rect">
            <a:avLst/>
          </a:prstGeom>
        </p:spPr>
        <p:txBody>
          <a:bodyPr>
            <a:noAutofit/>
          </a:bodyPr>
          <a:lstStyle/>
          <a:p>
            <a:pPr marL="68760" indent="-68400">
              <a:lnSpc>
                <a:spcPct val="85000"/>
              </a:lnSpc>
              <a:spcBef>
                <a:spcPts val="1301"/>
              </a:spcBef>
              <a:buClr>
                <a:srgbClr val="C00000"/>
              </a:buClr>
              <a:buFont typeface="Arial"/>
              <a:buChar char="»"/>
            </a:pPr>
            <a:r>
              <a:rPr lang="es-ES" sz="1800" b="0" strike="noStrike" spc="-1">
                <a:solidFill>
                  <a:srgbClr val="262626"/>
                </a:solidFill>
                <a:latin typeface="Calibri Light"/>
              </a:rPr>
              <a:t> Haga clic para modificar el estilo de texto del patrón</a:t>
            </a:r>
          </a:p>
          <a:p>
            <a:pPr marL="260640" lvl="1" indent="-256680">
              <a:lnSpc>
                <a:spcPct val="85000"/>
              </a:lnSpc>
              <a:spcBef>
                <a:spcPts val="601"/>
              </a:spcBef>
              <a:buClr>
                <a:srgbClr val="C00000"/>
              </a:buClr>
              <a:buFont typeface="Arial"/>
              <a:buChar char=" "/>
            </a:pPr>
            <a:r>
              <a:rPr lang="es-ES" sz="1500" b="0" strike="noStrike" spc="-1">
                <a:solidFill>
                  <a:srgbClr val="262626"/>
                </a:solidFill>
                <a:latin typeface="Calibri Light"/>
              </a:rPr>
              <a:t> Segundo nivel</a:t>
            </a:r>
            <a:endParaRPr lang="es-ES" sz="1500" b="0" i="1" strike="noStrike" spc="-1">
              <a:solidFill>
                <a:srgbClr val="262626"/>
              </a:solidFill>
              <a:latin typeface="Calibri Light"/>
            </a:endParaRPr>
          </a:p>
          <a:p>
            <a:pPr marL="411480" lvl="2" indent="-411120">
              <a:lnSpc>
                <a:spcPct val="85000"/>
              </a:lnSpc>
              <a:spcBef>
                <a:spcPts val="601"/>
              </a:spcBef>
              <a:buClr>
                <a:srgbClr val="C00000"/>
              </a:buClr>
              <a:buFont typeface="Arial"/>
              <a:buChar char=" "/>
            </a:pPr>
            <a:r>
              <a:rPr lang="es-ES" sz="1350" b="0" i="1" strike="noStrike" spc="-1">
                <a:solidFill>
                  <a:srgbClr val="262626"/>
                </a:solidFill>
                <a:latin typeface="Calibri Light"/>
              </a:rPr>
              <a:t> Tercer nivel</a:t>
            </a:r>
            <a:endParaRPr lang="es-ES" sz="1350" b="0" strike="noStrike" spc="-1">
              <a:solidFill>
                <a:srgbClr val="262626"/>
              </a:solidFill>
              <a:latin typeface="Calibri Light"/>
            </a:endParaRPr>
          </a:p>
          <a:p>
            <a:pPr marL="617400" lvl="3" indent="-617040">
              <a:lnSpc>
                <a:spcPct val="85000"/>
              </a:lnSpc>
              <a:spcBef>
                <a:spcPts val="601"/>
              </a:spcBef>
              <a:buClr>
                <a:srgbClr val="C00000"/>
              </a:buClr>
              <a:buFont typeface="Arial"/>
              <a:buChar char=" "/>
            </a:pPr>
            <a:r>
              <a:rPr lang="es-ES" sz="1200" b="0" strike="noStrike" spc="-1">
                <a:solidFill>
                  <a:srgbClr val="262626"/>
                </a:solidFill>
                <a:latin typeface="Calibri Light"/>
              </a:rPr>
              <a:t> Cuarto nivel</a:t>
            </a:r>
          </a:p>
          <a:p>
            <a:pPr marL="822960" lvl="4" indent="-822600">
              <a:lnSpc>
                <a:spcPct val="85000"/>
              </a:lnSpc>
              <a:spcBef>
                <a:spcPts val="601"/>
              </a:spcBef>
              <a:buClr>
                <a:srgbClr val="C00000"/>
              </a:buClr>
              <a:buFont typeface="Arial"/>
              <a:buChar char=" "/>
            </a:pPr>
            <a:r>
              <a:rPr lang="es-ES" sz="1200" b="0" strike="noStrike" spc="-1">
                <a:solidFill>
                  <a:srgbClr val="262626"/>
                </a:solidFill>
                <a:latin typeface="Calibri Light"/>
              </a:rPr>
              <a:t> Quinto nivel</a:t>
            </a:r>
          </a:p>
        </p:txBody>
      </p:sp>
      <p:sp>
        <p:nvSpPr>
          <p:cNvPr id="438" name="PlaceHolder 4"/>
          <p:cNvSpPr>
            <a:spLocks noGrp="1"/>
          </p:cNvSpPr>
          <p:nvPr>
            <p:ph type="body"/>
          </p:nvPr>
        </p:nvSpPr>
        <p:spPr>
          <a:xfrm>
            <a:off x="4508640" y="1998000"/>
            <a:ext cx="3497400" cy="3767040"/>
          </a:xfrm>
          <a:prstGeom prst="rect">
            <a:avLst/>
          </a:prstGeom>
        </p:spPr>
        <p:txBody>
          <a:bodyPr>
            <a:noAutofit/>
          </a:bodyPr>
          <a:lstStyle/>
          <a:p>
            <a:pPr marL="68760" indent="-68400">
              <a:lnSpc>
                <a:spcPct val="85000"/>
              </a:lnSpc>
              <a:spcBef>
                <a:spcPts val="1301"/>
              </a:spcBef>
              <a:buClr>
                <a:srgbClr val="C00000"/>
              </a:buClr>
              <a:buFont typeface="Arial"/>
              <a:buChar char="»"/>
            </a:pPr>
            <a:r>
              <a:rPr lang="es-ES" sz="1800" b="0" strike="noStrike" spc="-1">
                <a:solidFill>
                  <a:srgbClr val="262626"/>
                </a:solidFill>
                <a:latin typeface="Calibri Light"/>
              </a:rPr>
              <a:t> Haga clic para modificar el estilo de texto del patrón</a:t>
            </a:r>
          </a:p>
          <a:p>
            <a:pPr marL="260640" lvl="1" indent="-256680">
              <a:lnSpc>
                <a:spcPct val="85000"/>
              </a:lnSpc>
              <a:spcBef>
                <a:spcPts val="601"/>
              </a:spcBef>
              <a:buClr>
                <a:srgbClr val="C00000"/>
              </a:buClr>
              <a:buFont typeface="Arial"/>
              <a:buChar char=" "/>
            </a:pPr>
            <a:r>
              <a:rPr lang="es-ES" sz="1500" b="0" strike="noStrike" spc="-1">
                <a:solidFill>
                  <a:srgbClr val="262626"/>
                </a:solidFill>
                <a:latin typeface="Calibri Light"/>
              </a:rPr>
              <a:t> Segundo nivel</a:t>
            </a:r>
            <a:endParaRPr lang="es-ES" sz="1500" b="0" i="1" strike="noStrike" spc="-1">
              <a:solidFill>
                <a:srgbClr val="262626"/>
              </a:solidFill>
              <a:latin typeface="Calibri Light"/>
            </a:endParaRPr>
          </a:p>
          <a:p>
            <a:pPr marL="411480" lvl="2" indent="-411120">
              <a:lnSpc>
                <a:spcPct val="85000"/>
              </a:lnSpc>
              <a:spcBef>
                <a:spcPts val="601"/>
              </a:spcBef>
              <a:buClr>
                <a:srgbClr val="C00000"/>
              </a:buClr>
              <a:buFont typeface="Arial"/>
              <a:buChar char=" "/>
            </a:pPr>
            <a:r>
              <a:rPr lang="es-ES" sz="1350" b="0" i="1" strike="noStrike" spc="-1">
                <a:solidFill>
                  <a:srgbClr val="262626"/>
                </a:solidFill>
                <a:latin typeface="Calibri Light"/>
              </a:rPr>
              <a:t> Tercer nivel</a:t>
            </a:r>
            <a:endParaRPr lang="es-ES" sz="1350" b="0" strike="noStrike" spc="-1">
              <a:solidFill>
                <a:srgbClr val="262626"/>
              </a:solidFill>
              <a:latin typeface="Calibri Light"/>
            </a:endParaRPr>
          </a:p>
          <a:p>
            <a:pPr marL="617400" lvl="3" indent="-617040">
              <a:lnSpc>
                <a:spcPct val="85000"/>
              </a:lnSpc>
              <a:spcBef>
                <a:spcPts val="601"/>
              </a:spcBef>
              <a:buClr>
                <a:srgbClr val="C00000"/>
              </a:buClr>
              <a:buFont typeface="Arial"/>
              <a:buChar char=" "/>
            </a:pPr>
            <a:r>
              <a:rPr lang="es-ES" sz="1200" b="0" strike="noStrike" spc="-1">
                <a:solidFill>
                  <a:srgbClr val="262626"/>
                </a:solidFill>
                <a:latin typeface="Calibri Light"/>
              </a:rPr>
              <a:t> Cuarto nivel</a:t>
            </a:r>
          </a:p>
          <a:p>
            <a:pPr marL="822960" lvl="4" indent="-822600">
              <a:lnSpc>
                <a:spcPct val="85000"/>
              </a:lnSpc>
              <a:spcBef>
                <a:spcPts val="601"/>
              </a:spcBef>
              <a:buClr>
                <a:srgbClr val="C00000"/>
              </a:buClr>
              <a:buFont typeface="Arial"/>
              <a:buChar char=" "/>
            </a:pPr>
            <a:r>
              <a:rPr lang="es-ES" sz="1200" b="0" strike="noStrike" spc="-1">
                <a:solidFill>
                  <a:srgbClr val="262626"/>
                </a:solidFill>
                <a:latin typeface="Calibri Light"/>
              </a:rPr>
              <a:t> Quinto nivel</a:t>
            </a:r>
          </a:p>
        </p:txBody>
      </p:sp>
      <p:sp>
        <p:nvSpPr>
          <p:cNvPr id="439" name="PlaceHolder 5"/>
          <p:cNvSpPr>
            <a:spLocks noGrp="1"/>
          </p:cNvSpPr>
          <p:nvPr>
            <p:ph type="sldNum"/>
          </p:nvPr>
        </p:nvSpPr>
        <p:spPr>
          <a:xfrm>
            <a:off x="6937200" y="2852640"/>
            <a:ext cx="2194200" cy="1048320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F6C212A4-B5D9-4104-B339-90E950B4C64B}" type="slidenum">
              <a:rPr lang="es-ES" sz="10300" b="0" strike="noStrike" spc="-1">
                <a:solidFill>
                  <a:srgbClr val="C00000"/>
                </a:solidFill>
                <a:latin typeface="Calibri Light"/>
              </a:rPr>
              <a:t>‹#›</a:t>
            </a:fld>
            <a:endParaRPr lang="es-ES" sz="103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790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3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85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3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5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17.xml"/><Relationship Id="rId4" Type="http://schemas.openxmlformats.org/officeDocument/2006/relationships/image" Target="../media/image1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29.xml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77.xml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0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2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5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9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6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3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10" Type="http://schemas.openxmlformats.org/officeDocument/2006/relationships/image" Target="../media/image9.png"/><Relationship Id="rId4" Type="http://schemas.openxmlformats.org/officeDocument/2006/relationships/diagramLayout" Target="../diagrams/layout4.xml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5" name="TextShape 1"/>
          <p:cNvSpPr txBox="1"/>
          <p:nvPr/>
        </p:nvSpPr>
        <p:spPr>
          <a:xfrm>
            <a:off x="490320" y="4737600"/>
            <a:ext cx="8085240" cy="61308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 lnSpcReduction="10000"/>
          </a:bodyPr>
          <a:lstStyle/>
          <a:p>
            <a:pPr>
              <a:lnSpc>
                <a:spcPct val="85000"/>
              </a:lnSpc>
            </a:pPr>
            <a:r>
              <a:rPr lang="es-ES" sz="4400" b="1" strike="noStrike" spc="-120">
                <a:solidFill>
                  <a:srgbClr val="4A6717"/>
                </a:solidFill>
                <a:latin typeface="Calibri Light"/>
              </a:rPr>
              <a:t>Ingeniería de software II</a:t>
            </a:r>
            <a:endParaRPr lang="es-ES" sz="4400" b="0" strike="noStrike" spc="-1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1387" name="CustomShape 3"/>
          <p:cNvSpPr/>
          <p:nvPr/>
        </p:nvSpPr>
        <p:spPr>
          <a:xfrm>
            <a:off x="490320" y="5350680"/>
            <a:ext cx="5346360" cy="118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" sz="2400" b="0" strike="noStrike" spc="-1">
                <a:solidFill>
                  <a:srgbClr val="002060"/>
                </a:solidFill>
                <a:latin typeface="Calibri Light"/>
              </a:rPr>
              <a:t>Gestión del Proyecto  </a:t>
            </a:r>
            <a:endParaRPr lang="es-ES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2400" b="0" strike="noStrike" spc="-1">
                <a:solidFill>
                  <a:srgbClr val="002060"/>
                </a:solidFill>
                <a:latin typeface="Calibri Light"/>
              </a:rPr>
              <a:t>Riesgos</a:t>
            </a:r>
            <a:br/>
            <a:endParaRPr lang="es-ES" sz="2400" b="0" strike="noStrike" spc="-1">
              <a:latin typeface="Arial"/>
            </a:endParaRPr>
          </a:p>
        </p:txBody>
      </p:sp>
      <p:sp>
        <p:nvSpPr>
          <p:cNvPr id="3" name="2 Marcador de texto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s-AR" dirty="0"/>
          </a:p>
        </p:txBody>
      </p:sp>
    </p:spTree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6" name="Picture 2" descr="http://3.bp.blogspot.com/_mFgrt8wxdC0/TORMv3JRJQI/AAAAAAAAAAg/ve9-Dv0QiXs/s1600/RIESGOS+EN+INTERNET.jpg"/>
          <p:cNvPicPr/>
          <p:nvPr/>
        </p:nvPicPr>
        <p:blipFill>
          <a:blip r:embed="rId2"/>
          <a:stretch/>
        </p:blipFill>
        <p:spPr>
          <a:xfrm>
            <a:off x="6516216" y="260640"/>
            <a:ext cx="2494944" cy="2016232"/>
          </a:xfrm>
          <a:prstGeom prst="rect">
            <a:avLst/>
          </a:prstGeom>
          <a:ln w="9360">
            <a:noFill/>
          </a:ln>
        </p:spPr>
      </p:pic>
      <p:sp>
        <p:nvSpPr>
          <p:cNvPr id="1417" name="TextShape 1"/>
          <p:cNvSpPr txBox="1"/>
          <p:nvPr/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85000"/>
              </a:lnSpc>
            </a:pPr>
            <a:r>
              <a:rPr lang="es-ES" sz="4000" b="0" strike="noStrike" spc="-120">
                <a:solidFill>
                  <a:srgbClr val="002060"/>
                </a:solidFill>
                <a:latin typeface="Calibri Light"/>
              </a:rPr>
              <a:t>Tipos de Riesgos</a:t>
            </a:r>
            <a:endParaRPr lang="es-ES" sz="4000" b="0" strike="noStrike" spc="-1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1419" name="TextShape 3"/>
          <p:cNvSpPr txBox="1"/>
          <p:nvPr/>
        </p:nvSpPr>
        <p:spPr>
          <a:xfrm>
            <a:off x="251640" y="6435360"/>
            <a:ext cx="3497400" cy="4222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68760" indent="-68400">
              <a:lnSpc>
                <a:spcPct val="85000"/>
              </a:lnSpc>
              <a:spcBef>
                <a:spcPts val="1301"/>
              </a:spcBef>
              <a:buClr>
                <a:srgbClr val="C00000"/>
              </a:buClr>
              <a:buFont typeface="Arial"/>
              <a:buChar char="»"/>
            </a:pPr>
            <a:r>
              <a:rPr lang="es-ES" sz="1800" b="0" strike="noStrike" spc="-1">
                <a:solidFill>
                  <a:srgbClr val="262626"/>
                </a:solidFill>
                <a:latin typeface="Calibri Light"/>
              </a:rPr>
              <a:t>Pressman Cap. 28</a:t>
            </a:r>
          </a:p>
        </p:txBody>
      </p:sp>
      <p:sp>
        <p:nvSpPr>
          <p:cNvPr id="1420" name="TextShape 4"/>
          <p:cNvSpPr txBox="1"/>
          <p:nvPr/>
        </p:nvSpPr>
        <p:spPr>
          <a:xfrm>
            <a:off x="6937200" y="2852640"/>
            <a:ext cx="2194200" cy="104832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4364F256-BD2C-472A-9A78-97B55B71777D}" type="slidenum">
              <a:rPr lang="es-ES" sz="10300" b="0" strike="noStrike" spc="-1">
                <a:solidFill>
                  <a:srgbClr val="C00000"/>
                </a:solidFill>
                <a:latin typeface="Calibri Light"/>
              </a:rPr>
              <a:t>10</a:t>
            </a:fld>
            <a:endParaRPr lang="es-ES" sz="10300" b="0" strike="noStrike" spc="-1">
              <a:latin typeface="Times New Roman"/>
            </a:endParaRPr>
          </a:p>
        </p:txBody>
      </p:sp>
      <p:sp>
        <p:nvSpPr>
          <p:cNvPr id="1421" name="CustomShape 5"/>
          <p:cNvSpPr/>
          <p:nvPr/>
        </p:nvSpPr>
        <p:spPr>
          <a:xfrm>
            <a:off x="1332000" y="3357720"/>
            <a:ext cx="7605360" cy="16012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aphicFrame>
        <p:nvGraphicFramePr>
          <p:cNvPr id="2" name="Diagram 2">
            <a:extLst>
              <a:ext uri="{FF2B5EF4-FFF2-40B4-BE49-F238E27FC236}">
                <a16:creationId xmlns:a16="http://schemas.microsoft.com/office/drawing/2014/main" id="{02A65477-39E9-4675-B75E-52ED95E6565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5569372"/>
              </p:ext>
            </p:extLst>
          </p:nvPr>
        </p:nvGraphicFramePr>
        <p:xfrm>
          <a:off x="886316" y="1412776"/>
          <a:ext cx="7430100" cy="46847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14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14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6" name="TextShape 1"/>
          <p:cNvSpPr txBox="1"/>
          <p:nvPr/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85000"/>
              </a:lnSpc>
            </a:pPr>
            <a:r>
              <a:rPr lang="es-ES" sz="4000" b="0" strike="noStrike" spc="-120">
                <a:solidFill>
                  <a:srgbClr val="002060"/>
                </a:solidFill>
                <a:latin typeface="Calibri Light"/>
              </a:rPr>
              <a:t>El Proceso de Gestión de Riesgos</a:t>
            </a:r>
            <a:endParaRPr lang="es-ES" sz="4000" b="0" strike="noStrike" spc="-1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1427" name="TextShape 2"/>
          <p:cNvSpPr txBox="1"/>
          <p:nvPr/>
        </p:nvSpPr>
        <p:spPr>
          <a:xfrm>
            <a:off x="539640" y="6482880"/>
            <a:ext cx="3497400" cy="3747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68760" indent="-68400">
              <a:lnSpc>
                <a:spcPct val="85000"/>
              </a:lnSpc>
              <a:spcBef>
                <a:spcPts val="1301"/>
              </a:spcBef>
              <a:buClr>
                <a:srgbClr val="C00000"/>
              </a:buClr>
              <a:buFont typeface="Arial"/>
              <a:buChar char="»"/>
            </a:pPr>
            <a:r>
              <a:rPr lang="es-ES" sz="1800" b="0" strike="noStrike" spc="-1">
                <a:solidFill>
                  <a:srgbClr val="262626"/>
                </a:solidFill>
                <a:latin typeface="Calibri Light"/>
              </a:rPr>
              <a:t>Sommerville Cap. 12</a:t>
            </a:r>
          </a:p>
          <a:p>
            <a:pPr>
              <a:lnSpc>
                <a:spcPct val="85000"/>
              </a:lnSpc>
              <a:spcBef>
                <a:spcPts val="1301"/>
              </a:spcBef>
            </a:pPr>
            <a:endParaRPr lang="es-ES" sz="1800" b="0" strike="noStrike" spc="-1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1428" name="TextShape 3"/>
          <p:cNvSpPr txBox="1"/>
          <p:nvPr/>
        </p:nvSpPr>
        <p:spPr>
          <a:xfrm>
            <a:off x="7034064" y="2717030"/>
            <a:ext cx="2194200" cy="104832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D51CCA7C-BAD2-4D83-84CA-7EAB60BF6E71}" type="slidenum">
              <a:rPr lang="es-ES" sz="10300" b="0" strike="noStrike" spc="-1">
                <a:solidFill>
                  <a:srgbClr val="C00000"/>
                </a:solidFill>
                <a:latin typeface="Calibri Light"/>
              </a:rPr>
              <a:t>11</a:t>
            </a:fld>
            <a:endParaRPr lang="es-ES" sz="10300" b="0" strike="noStrike" spc="-1">
              <a:latin typeface="Times New Roman"/>
            </a:endParaRPr>
          </a:p>
        </p:txBody>
      </p:sp>
      <p:sp>
        <p:nvSpPr>
          <p:cNvPr id="1429" name="CustomShape 4"/>
          <p:cNvSpPr/>
          <p:nvPr/>
        </p:nvSpPr>
        <p:spPr>
          <a:xfrm>
            <a:off x="282600" y="5929200"/>
            <a:ext cx="8000640" cy="7380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s-ES" sz="2200" b="1" strike="noStrike" spc="-1">
                <a:solidFill>
                  <a:srgbClr val="000000"/>
                </a:solidFill>
                <a:latin typeface="Calibri Light"/>
              </a:rPr>
              <a:t>Proceso iterativo que debe documentarse</a:t>
            </a:r>
            <a:endParaRPr lang="es-ES" sz="2200" b="0" strike="noStrike" spc="-1">
              <a:latin typeface="Arial"/>
            </a:endParaRPr>
          </a:p>
        </p:txBody>
      </p:sp>
      <p:sp>
        <p:nvSpPr>
          <p:cNvPr id="2032" name="Rectangle: Rounded Corners 2031">
            <a:extLst>
              <a:ext uri="{FF2B5EF4-FFF2-40B4-BE49-F238E27FC236}">
                <a16:creationId xmlns:a16="http://schemas.microsoft.com/office/drawing/2014/main" id="{283C2EFA-3A64-4733-A2FC-E154A64C42E2}"/>
              </a:ext>
            </a:extLst>
          </p:cNvPr>
          <p:cNvSpPr/>
          <p:nvPr/>
        </p:nvSpPr>
        <p:spPr>
          <a:xfrm>
            <a:off x="463011" y="2012841"/>
            <a:ext cx="1821050" cy="91052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>
                <a:ea typeface="+mn-lt"/>
                <a:cs typeface="+mn-lt"/>
              </a:rPr>
              <a:t>1.Identificacion </a:t>
            </a:r>
            <a:r>
              <a:rPr lang="es-ES" dirty="0">
                <a:ea typeface="+mn-lt"/>
                <a:cs typeface="+mn-lt"/>
              </a:rPr>
              <a:t>de riesgos</a:t>
            </a:r>
            <a:endParaRPr lang="en-US" dirty="0"/>
          </a:p>
        </p:txBody>
      </p:sp>
      <p:sp>
        <p:nvSpPr>
          <p:cNvPr id="725" name="Rectangle: Rounded Corners 724">
            <a:extLst>
              <a:ext uri="{FF2B5EF4-FFF2-40B4-BE49-F238E27FC236}">
                <a16:creationId xmlns:a16="http://schemas.microsoft.com/office/drawing/2014/main" id="{6EF2068A-C60C-4398-8162-E1FEF3D2DA25}"/>
              </a:ext>
            </a:extLst>
          </p:cNvPr>
          <p:cNvSpPr/>
          <p:nvPr/>
        </p:nvSpPr>
        <p:spPr>
          <a:xfrm>
            <a:off x="2245316" y="2458416"/>
            <a:ext cx="1927601" cy="78460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>
                <a:solidFill>
                  <a:srgbClr val="000000"/>
                </a:solidFill>
                <a:ea typeface="+mn-lt"/>
                <a:cs typeface="+mn-lt"/>
              </a:rPr>
              <a:t>2.Análisis de riesgos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2069" name="Flowchart: Multidocument 2068">
            <a:extLst>
              <a:ext uri="{FF2B5EF4-FFF2-40B4-BE49-F238E27FC236}">
                <a16:creationId xmlns:a16="http://schemas.microsoft.com/office/drawing/2014/main" id="{8B17AC5F-6989-44BC-A6DA-02B20E556DAA}"/>
              </a:ext>
            </a:extLst>
          </p:cNvPr>
          <p:cNvSpPr/>
          <p:nvPr/>
        </p:nvSpPr>
        <p:spPr>
          <a:xfrm>
            <a:off x="542422" y="3376439"/>
            <a:ext cx="1065510" cy="910528"/>
          </a:xfrm>
          <a:prstGeom prst="flowChartMultidocumen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1200">
                <a:solidFill>
                  <a:schemeClr val="tx1"/>
                </a:solidFill>
                <a:latin typeface="Calibri"/>
              </a:rPr>
              <a:t>Listado de riesgos potenciales</a:t>
            </a:r>
            <a:endParaRPr lang="en-US" sz="1200">
              <a:solidFill>
                <a:schemeClr val="tx1"/>
              </a:solidFill>
            </a:endParaRPr>
          </a:p>
        </p:txBody>
      </p:sp>
      <p:cxnSp>
        <p:nvCxnSpPr>
          <p:cNvPr id="2094" name="Straight Arrow Connector 2093">
            <a:extLst>
              <a:ext uri="{FF2B5EF4-FFF2-40B4-BE49-F238E27FC236}">
                <a16:creationId xmlns:a16="http://schemas.microsoft.com/office/drawing/2014/main" id="{60507A5C-F2D4-4A64-8F05-3000B5B526B4}"/>
              </a:ext>
            </a:extLst>
          </p:cNvPr>
          <p:cNvCxnSpPr/>
          <p:nvPr/>
        </p:nvCxnSpPr>
        <p:spPr>
          <a:xfrm flipH="1">
            <a:off x="1256332" y="2889465"/>
            <a:ext cx="5811" cy="449451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30" name="Flowchart: Document 729">
            <a:extLst>
              <a:ext uri="{FF2B5EF4-FFF2-40B4-BE49-F238E27FC236}">
                <a16:creationId xmlns:a16="http://schemas.microsoft.com/office/drawing/2014/main" id="{6D735ED5-D7B0-4FCE-A3B4-C5C4BA7F5AF2}"/>
              </a:ext>
            </a:extLst>
          </p:cNvPr>
          <p:cNvSpPr/>
          <p:nvPr/>
        </p:nvSpPr>
        <p:spPr>
          <a:xfrm>
            <a:off x="2577076" y="3764401"/>
            <a:ext cx="1181745" cy="610245"/>
          </a:xfrm>
          <a:prstGeom prst="flowChartDocumen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1200">
                <a:latin typeface="Calibri"/>
                <a:ea typeface="+mn-lt"/>
                <a:cs typeface="+mn-lt"/>
              </a:rPr>
              <a:t>Listado de priorización de riesgos</a:t>
            </a:r>
            <a:endParaRPr lang="en-US" sz="1200">
              <a:latin typeface="Calibri"/>
            </a:endParaRPr>
          </a:p>
        </p:txBody>
      </p:sp>
      <p:cxnSp>
        <p:nvCxnSpPr>
          <p:cNvPr id="795" name="Straight Arrow Connector 794">
            <a:extLst>
              <a:ext uri="{FF2B5EF4-FFF2-40B4-BE49-F238E27FC236}">
                <a16:creationId xmlns:a16="http://schemas.microsoft.com/office/drawing/2014/main" id="{E4CF4EDC-35D3-4BCF-8107-A17ABB45538A}"/>
              </a:ext>
            </a:extLst>
          </p:cNvPr>
          <p:cNvCxnSpPr>
            <a:cxnSpLocks/>
          </p:cNvCxnSpPr>
          <p:nvPr/>
        </p:nvCxnSpPr>
        <p:spPr>
          <a:xfrm flipH="1">
            <a:off x="3164561" y="3305981"/>
            <a:ext cx="5811" cy="449451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814" name="Rectangle: Rounded Corners 813">
            <a:extLst>
              <a:ext uri="{FF2B5EF4-FFF2-40B4-BE49-F238E27FC236}">
                <a16:creationId xmlns:a16="http://schemas.microsoft.com/office/drawing/2014/main" id="{70D1D3D0-A7B1-4EDC-99D4-1C8AF70812AC}"/>
              </a:ext>
            </a:extLst>
          </p:cNvPr>
          <p:cNvSpPr/>
          <p:nvPr/>
        </p:nvSpPr>
        <p:spPr>
          <a:xfrm>
            <a:off x="4008247" y="3049289"/>
            <a:ext cx="1927601" cy="78460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>
                <a:solidFill>
                  <a:srgbClr val="000000"/>
                </a:solidFill>
                <a:ea typeface="+mn-lt"/>
                <a:cs typeface="+mn-lt"/>
              </a:rPr>
              <a:t>3.Planeación de riesgos</a:t>
            </a:r>
            <a:endParaRPr lang="en-US">
              <a:solidFill>
                <a:srgbClr val="000000"/>
              </a:solidFill>
            </a:endParaRPr>
          </a:p>
        </p:txBody>
      </p:sp>
      <p:cxnSp>
        <p:nvCxnSpPr>
          <p:cNvPr id="816" name="Straight Arrow Connector 815">
            <a:extLst>
              <a:ext uri="{FF2B5EF4-FFF2-40B4-BE49-F238E27FC236}">
                <a16:creationId xmlns:a16="http://schemas.microsoft.com/office/drawing/2014/main" id="{1C577D06-D3E7-46F9-8F93-02D3ABCFCF13}"/>
              </a:ext>
            </a:extLst>
          </p:cNvPr>
          <p:cNvCxnSpPr>
            <a:cxnSpLocks/>
          </p:cNvCxnSpPr>
          <p:nvPr/>
        </p:nvCxnSpPr>
        <p:spPr>
          <a:xfrm>
            <a:off x="4962364" y="3906540"/>
            <a:ext cx="13561" cy="497883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749" name="Flowchart: Predefined Process 748">
            <a:extLst>
              <a:ext uri="{FF2B5EF4-FFF2-40B4-BE49-F238E27FC236}">
                <a16:creationId xmlns:a16="http://schemas.microsoft.com/office/drawing/2014/main" id="{35CEC70B-1FBE-4854-88CA-497563A81290}"/>
              </a:ext>
            </a:extLst>
          </p:cNvPr>
          <p:cNvSpPr/>
          <p:nvPr/>
        </p:nvSpPr>
        <p:spPr>
          <a:xfrm>
            <a:off x="4279469" y="4410972"/>
            <a:ext cx="1511083" cy="765228"/>
          </a:xfrm>
          <a:prstGeom prst="flowChartPredefined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1200">
                <a:solidFill>
                  <a:schemeClr val="tx1"/>
                </a:solidFill>
                <a:latin typeface="Calibri"/>
                <a:ea typeface="+mn-lt"/>
                <a:cs typeface="+mn-lt"/>
              </a:rPr>
              <a:t>Anulación  de  riesgos  y </a:t>
            </a:r>
            <a:endParaRPr lang="en-US" sz="1200">
              <a:solidFill>
                <a:schemeClr val="tx1"/>
              </a:solidFill>
              <a:latin typeface="Calibri"/>
              <a:ea typeface="+mn-lt"/>
              <a:cs typeface="+mn-lt"/>
            </a:endParaRPr>
          </a:p>
          <a:p>
            <a:r>
              <a:rPr lang="es-ES" sz="1200">
                <a:solidFill>
                  <a:schemeClr val="tx1"/>
                </a:solidFill>
                <a:latin typeface="Calibri"/>
                <a:ea typeface="+mn-lt"/>
                <a:cs typeface="+mn-lt"/>
              </a:rPr>
              <a:t>planes  de </a:t>
            </a:r>
            <a:endParaRPr lang="en-US" sz="1200">
              <a:solidFill>
                <a:schemeClr val="tx1"/>
              </a:solidFill>
              <a:latin typeface="Calibri"/>
              <a:ea typeface="+mn-lt"/>
              <a:cs typeface="+mn-lt"/>
            </a:endParaRPr>
          </a:p>
          <a:p>
            <a:r>
              <a:rPr lang="es-ES" sz="1200">
                <a:solidFill>
                  <a:schemeClr val="tx1"/>
                </a:solidFill>
                <a:latin typeface="Calibri"/>
                <a:ea typeface="+mn-lt"/>
                <a:cs typeface="+mn-lt"/>
              </a:rPr>
              <a:t>contingencia</a:t>
            </a:r>
            <a:endParaRPr lang="en-US" sz="1200">
              <a:solidFill>
                <a:schemeClr val="tx1"/>
              </a:solidFill>
              <a:latin typeface="Calibri"/>
            </a:endParaRPr>
          </a:p>
        </p:txBody>
      </p:sp>
      <p:sp>
        <p:nvSpPr>
          <p:cNvPr id="846" name="Rectangle: Rounded Corners 845">
            <a:extLst>
              <a:ext uri="{FF2B5EF4-FFF2-40B4-BE49-F238E27FC236}">
                <a16:creationId xmlns:a16="http://schemas.microsoft.com/office/drawing/2014/main" id="{195F7C7D-E204-42C2-8A70-7724EBC824AC}"/>
              </a:ext>
            </a:extLst>
          </p:cNvPr>
          <p:cNvSpPr/>
          <p:nvPr/>
        </p:nvSpPr>
        <p:spPr>
          <a:xfrm>
            <a:off x="5897102" y="3504551"/>
            <a:ext cx="1927601" cy="78460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>
                <a:solidFill>
                  <a:srgbClr val="000000"/>
                </a:solidFill>
                <a:ea typeface="+mn-lt"/>
                <a:cs typeface="+mn-lt"/>
              </a:rPr>
              <a:t>4.Supervisión de riesgos</a:t>
            </a:r>
            <a:endParaRPr lang="en-US">
              <a:solidFill>
                <a:srgbClr val="000000"/>
              </a:solidFill>
            </a:endParaRPr>
          </a:p>
        </p:txBody>
      </p:sp>
      <p:cxnSp>
        <p:nvCxnSpPr>
          <p:cNvPr id="847" name="Straight Arrow Connector 846">
            <a:extLst>
              <a:ext uri="{FF2B5EF4-FFF2-40B4-BE49-F238E27FC236}">
                <a16:creationId xmlns:a16="http://schemas.microsoft.com/office/drawing/2014/main" id="{C097403F-1B1F-47A2-A720-2252D9E98549}"/>
              </a:ext>
            </a:extLst>
          </p:cNvPr>
          <p:cNvCxnSpPr>
            <a:cxnSpLocks/>
          </p:cNvCxnSpPr>
          <p:nvPr/>
        </p:nvCxnSpPr>
        <p:spPr>
          <a:xfrm>
            <a:off x="6909338" y="4293997"/>
            <a:ext cx="13560" cy="420392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848" name="Flowchart: Predefined Process 847">
            <a:extLst>
              <a:ext uri="{FF2B5EF4-FFF2-40B4-BE49-F238E27FC236}">
                <a16:creationId xmlns:a16="http://schemas.microsoft.com/office/drawing/2014/main" id="{68BA95F9-FB13-45BD-9DE8-D33A0313BB4B}"/>
              </a:ext>
            </a:extLst>
          </p:cNvPr>
          <p:cNvSpPr/>
          <p:nvPr/>
        </p:nvSpPr>
        <p:spPr>
          <a:xfrm>
            <a:off x="6313620" y="4749996"/>
            <a:ext cx="1220489" cy="736169"/>
          </a:xfrm>
          <a:prstGeom prst="flowChartPredefinedProcess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1200">
                <a:solidFill>
                  <a:schemeClr val="tx1"/>
                </a:solidFill>
                <a:latin typeface="Calibri"/>
                <a:ea typeface="+mn-lt"/>
                <a:cs typeface="+mn-lt"/>
              </a:rPr>
              <a:t>Valoración  de  riesgos </a:t>
            </a:r>
            <a:endParaRPr lang="en-US" sz="1200">
              <a:solidFill>
                <a:schemeClr val="tx1"/>
              </a:solidFill>
              <a:latin typeface="Calibri"/>
              <a:cs typeface="Arial"/>
            </a:endParaRPr>
          </a:p>
        </p:txBody>
      </p:sp>
      <p:sp>
        <p:nvSpPr>
          <p:cNvPr id="780" name="Arrow: Curved Up 779">
            <a:extLst>
              <a:ext uri="{FF2B5EF4-FFF2-40B4-BE49-F238E27FC236}">
                <a16:creationId xmlns:a16="http://schemas.microsoft.com/office/drawing/2014/main" id="{FF30C6F6-3D9E-4622-8E0F-B84A52996AC7}"/>
              </a:ext>
            </a:extLst>
          </p:cNvPr>
          <p:cNvSpPr/>
          <p:nvPr/>
        </p:nvSpPr>
        <p:spPr>
          <a:xfrm rot="11580000">
            <a:off x="3362301" y="2092639"/>
            <a:ext cx="4746354" cy="891151"/>
          </a:xfrm>
          <a:prstGeom prst="curvedUp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32" grpId="0" animBg="1"/>
      <p:bldP spid="725" grpId="0" animBg="1"/>
      <p:bldP spid="2069" grpId="0" animBg="1"/>
      <p:bldP spid="730" grpId="0" animBg="1"/>
      <p:bldP spid="814" grpId="0" animBg="1"/>
      <p:bldP spid="749" grpId="0" animBg="1"/>
      <p:bldP spid="846" grpId="0" animBg="1"/>
      <p:bldP spid="848" grpId="0" animBg="1"/>
      <p:bldP spid="78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" name="TextShape 1"/>
          <p:cNvSpPr txBox="1"/>
          <p:nvPr/>
        </p:nvSpPr>
        <p:spPr>
          <a:xfrm>
            <a:off x="516072" y="548112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85000"/>
              </a:lnSpc>
            </a:pPr>
            <a:r>
              <a:rPr lang="es-ES" sz="4000" b="0" strike="noStrike" spc="-120">
                <a:solidFill>
                  <a:srgbClr val="002060"/>
                </a:solidFill>
                <a:latin typeface="Calibri Light"/>
              </a:rPr>
              <a:t>Administración de Riesgos</a:t>
            </a:r>
            <a:br/>
            <a:r>
              <a:rPr lang="es-ES" sz="3000" b="0" strike="noStrike" spc="-120">
                <a:solidFill>
                  <a:srgbClr val="002060"/>
                </a:solidFill>
                <a:latin typeface="Calibri Light"/>
              </a:rPr>
              <a:t>1. Identificación de riesgos</a:t>
            </a:r>
            <a:endParaRPr lang="es-ES" sz="3000" b="0" strike="noStrike" spc="-1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1455" name="TextShape 2"/>
          <p:cNvSpPr txBox="1"/>
          <p:nvPr/>
        </p:nvSpPr>
        <p:spPr>
          <a:xfrm>
            <a:off x="410736" y="2230474"/>
            <a:ext cx="7376400" cy="541456"/>
          </a:xfrm>
          <a:prstGeom prst="rect">
            <a:avLst/>
          </a:prstGeom>
          <a:noFill/>
          <a:ln>
            <a:noFill/>
          </a:ln>
        </p:spPr>
        <p:txBody>
          <a:bodyPr anchor="t">
            <a:normAutofit/>
          </a:bodyPr>
          <a:lstStyle/>
          <a:p>
            <a:pPr marL="457835" indent="-457200" algn="just">
              <a:lnSpc>
                <a:spcPct val="85000"/>
              </a:lnSpc>
              <a:spcBef>
                <a:spcPts val="1301"/>
              </a:spcBef>
              <a:buClr>
                <a:srgbClr val="C00000"/>
              </a:buClr>
              <a:buFont typeface="Wingdings"/>
              <a:buChar char="Ø"/>
            </a:pPr>
            <a:r>
              <a:rPr lang="es-ES" sz="2800" b="0" strike="noStrike" spc="-1">
                <a:solidFill>
                  <a:srgbClr val="262626"/>
                </a:solidFill>
                <a:latin typeface="Calibri Light"/>
              </a:rPr>
              <a:t>“</a:t>
            </a:r>
            <a:r>
              <a:rPr lang="es-ES" sz="2000" strike="noStrike" spc="-1">
                <a:solidFill>
                  <a:srgbClr val="262626"/>
                </a:solidFill>
                <a:latin typeface="Calibri"/>
              </a:rPr>
              <a:t>verdaderos riesgos”.</a:t>
            </a:r>
            <a:endParaRPr lang="en-US" sz="2000">
              <a:latin typeface="Calibri"/>
            </a:endParaRPr>
          </a:p>
          <a:p>
            <a:pPr algn="just">
              <a:lnSpc>
                <a:spcPct val="85000"/>
              </a:lnSpc>
              <a:spcBef>
                <a:spcPts val="1301"/>
              </a:spcBef>
              <a:buClr>
                <a:srgbClr val="C00000"/>
              </a:buClr>
            </a:pPr>
            <a:endParaRPr lang="es-ES" sz="3600" b="0" strike="noStrike" spc="-1" dirty="0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1456" name="TextShape 3"/>
          <p:cNvSpPr txBox="1"/>
          <p:nvPr/>
        </p:nvSpPr>
        <p:spPr>
          <a:xfrm>
            <a:off x="196200" y="6557760"/>
            <a:ext cx="3497400" cy="338040"/>
          </a:xfrm>
          <a:prstGeom prst="rect">
            <a:avLst/>
          </a:prstGeom>
          <a:noFill/>
          <a:ln>
            <a:noFill/>
          </a:ln>
        </p:spPr>
        <p:txBody>
          <a:bodyPr anchor="t">
            <a:normAutofit/>
          </a:bodyPr>
          <a:lstStyle/>
          <a:p>
            <a:pPr marL="68580" indent="-67945">
              <a:lnSpc>
                <a:spcPct val="85000"/>
              </a:lnSpc>
              <a:spcBef>
                <a:spcPts val="1301"/>
              </a:spcBef>
              <a:buClr>
                <a:srgbClr val="C00000"/>
              </a:buClr>
              <a:buFont typeface="Arial"/>
              <a:buChar char="»"/>
            </a:pPr>
            <a:r>
              <a:rPr lang="es-ES" sz="1800" b="0" strike="noStrike" spc="-1">
                <a:solidFill>
                  <a:srgbClr val="262626"/>
                </a:solidFill>
                <a:latin typeface="Calibri Light"/>
              </a:rPr>
              <a:t>Sommerville Cap. </a:t>
            </a:r>
            <a:r>
              <a:rPr lang="es-ES" spc="-1">
                <a:solidFill>
                  <a:srgbClr val="262626"/>
                </a:solidFill>
                <a:latin typeface="Calibri Light"/>
              </a:rPr>
              <a:t>22</a:t>
            </a:r>
            <a:endParaRPr lang="en-US"/>
          </a:p>
        </p:txBody>
      </p:sp>
      <p:sp>
        <p:nvSpPr>
          <p:cNvPr id="1457" name="TextShape 4"/>
          <p:cNvSpPr txBox="1"/>
          <p:nvPr/>
        </p:nvSpPr>
        <p:spPr>
          <a:xfrm>
            <a:off x="6937200" y="2852640"/>
            <a:ext cx="2194200" cy="104832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6E6AD564-4EFC-453C-9557-1718413E24B6}" type="slidenum">
              <a:rPr lang="es-ES" sz="10300" b="0" strike="noStrike" spc="-1">
                <a:solidFill>
                  <a:srgbClr val="C00000"/>
                </a:solidFill>
                <a:latin typeface="Calibri Light"/>
              </a:rPr>
              <a:t>12</a:t>
            </a:fld>
            <a:endParaRPr lang="es-ES" sz="10300" b="0" strike="noStrike" spc="-1">
              <a:latin typeface="Times New Roman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D8900E23-72F1-430D-A3C5-6F2A8EF9963A}"/>
              </a:ext>
            </a:extLst>
          </p:cNvPr>
          <p:cNvSpPr/>
          <p:nvPr/>
        </p:nvSpPr>
        <p:spPr>
          <a:xfrm>
            <a:off x="7098223" y="220849"/>
            <a:ext cx="1821050" cy="91052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>
                <a:ea typeface="+mn-lt"/>
                <a:cs typeface="+mn-lt"/>
              </a:rPr>
              <a:t>1.Identificacion </a:t>
            </a:r>
            <a:r>
              <a:rPr lang="es-ES" dirty="0">
                <a:ea typeface="+mn-lt"/>
                <a:cs typeface="+mn-lt"/>
              </a:rPr>
              <a:t>de riesgos</a:t>
            </a:r>
            <a:endParaRPr lang="en-US" dirty="0"/>
          </a:p>
        </p:txBody>
      </p:sp>
      <p:sp>
        <p:nvSpPr>
          <p:cNvPr id="3" name="Flowchart: Multidocument 2">
            <a:extLst>
              <a:ext uri="{FF2B5EF4-FFF2-40B4-BE49-F238E27FC236}">
                <a16:creationId xmlns:a16="http://schemas.microsoft.com/office/drawing/2014/main" id="{DF7C21A1-3D16-4B75-B6F0-87415E2E65B5}"/>
              </a:ext>
            </a:extLst>
          </p:cNvPr>
          <p:cNvSpPr/>
          <p:nvPr/>
        </p:nvSpPr>
        <p:spPr>
          <a:xfrm>
            <a:off x="7177634" y="1584448"/>
            <a:ext cx="1065510" cy="910528"/>
          </a:xfrm>
          <a:prstGeom prst="flowChartMultidocumen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1200">
                <a:solidFill>
                  <a:schemeClr val="tx1"/>
                </a:solidFill>
                <a:latin typeface="Calibri"/>
              </a:rPr>
              <a:t>Listado de riesgos potenciales</a:t>
            </a:r>
            <a:endParaRPr lang="en-US" sz="1200">
              <a:solidFill>
                <a:schemeClr val="tx1"/>
              </a:solidFill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EDC5F21-4804-4F74-A2B6-FFAEDD0137DA}"/>
              </a:ext>
            </a:extLst>
          </p:cNvPr>
          <p:cNvCxnSpPr/>
          <p:nvPr/>
        </p:nvCxnSpPr>
        <p:spPr>
          <a:xfrm flipH="1">
            <a:off x="7891544" y="1097473"/>
            <a:ext cx="5811" cy="449451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" name="Thought Bubble: Cloud 7">
            <a:extLst>
              <a:ext uri="{FF2B5EF4-FFF2-40B4-BE49-F238E27FC236}">
                <a16:creationId xmlns:a16="http://schemas.microsoft.com/office/drawing/2014/main" id="{DD2176A8-8839-4629-A93E-77723B690C82}"/>
              </a:ext>
            </a:extLst>
          </p:cNvPr>
          <p:cNvSpPr/>
          <p:nvPr/>
        </p:nvSpPr>
        <p:spPr>
          <a:xfrm>
            <a:off x="1569688" y="1023138"/>
            <a:ext cx="4949768" cy="1588574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sz="1200">
                <a:latin typeface="Calibri"/>
                <a:cs typeface="Calibri"/>
              </a:rPr>
              <a:t>1. Riesgos tecnológicos</a:t>
            </a:r>
            <a:r>
              <a:rPr lang="en-US" sz="1200" dirty="0">
                <a:latin typeface="Calibri"/>
                <a:cs typeface="Calibri"/>
              </a:rPr>
              <a:t>  </a:t>
            </a:r>
            <a:endParaRPr lang="en-US" sz="1200">
              <a:latin typeface="Calibri"/>
              <a:ea typeface="+mn-lt"/>
              <a:cs typeface="+mn-lt"/>
            </a:endParaRPr>
          </a:p>
          <a:p>
            <a:pPr lvl="1"/>
            <a:r>
              <a:rPr lang="en-US" sz="1200">
                <a:latin typeface="Calibri"/>
                <a:cs typeface="Calibri"/>
              </a:rPr>
              <a:t>2. Riesgos personales  </a:t>
            </a:r>
            <a:endParaRPr lang="en-US" sz="1200">
              <a:latin typeface="Calibri"/>
              <a:ea typeface="+mn-lt"/>
              <a:cs typeface="+mn-lt"/>
            </a:endParaRPr>
          </a:p>
          <a:p>
            <a:pPr lvl="1"/>
            <a:r>
              <a:rPr lang="en-US" sz="1200">
                <a:latin typeface="Calibri"/>
                <a:cs typeface="Calibri"/>
              </a:rPr>
              <a:t>3. Riesgos organizacionales  </a:t>
            </a:r>
            <a:endParaRPr lang="en-US" sz="1200">
              <a:latin typeface="Calibri"/>
              <a:ea typeface="+mn-lt"/>
              <a:cs typeface="+mn-lt"/>
            </a:endParaRPr>
          </a:p>
          <a:p>
            <a:pPr lvl="1"/>
            <a:r>
              <a:rPr lang="en-US" sz="1200">
                <a:latin typeface="Calibri"/>
                <a:cs typeface="Calibri"/>
              </a:rPr>
              <a:t>4. Riesgos de herramientas  </a:t>
            </a:r>
            <a:endParaRPr lang="en-US" sz="1200">
              <a:latin typeface="Calibri"/>
              <a:ea typeface="+mn-lt"/>
              <a:cs typeface="+mn-lt"/>
            </a:endParaRPr>
          </a:p>
          <a:p>
            <a:pPr lvl="1"/>
            <a:r>
              <a:rPr lang="en-US" sz="1200">
                <a:latin typeface="Calibri"/>
                <a:cs typeface="Calibri"/>
              </a:rPr>
              <a:t>5. Riesgos de requerimientos  </a:t>
            </a:r>
            <a:endParaRPr lang="en-US" sz="1200">
              <a:latin typeface="Calibri"/>
              <a:ea typeface="+mn-lt"/>
              <a:cs typeface="+mn-lt"/>
            </a:endParaRPr>
          </a:p>
          <a:p>
            <a:pPr lvl="1"/>
            <a:r>
              <a:rPr lang="en-US" sz="1200">
                <a:latin typeface="Calibri"/>
                <a:cs typeface="Calibri"/>
              </a:rPr>
              <a:t>6. Riesgos de estimación </a:t>
            </a:r>
            <a:endParaRPr lang="en-US" sz="1200">
              <a:latin typeface="Calibri"/>
              <a:ea typeface="+mn-lt"/>
              <a:cs typeface="+mn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B9D595-9677-42CA-A9B7-6EE48687B9C5}"/>
              </a:ext>
            </a:extLst>
          </p:cNvPr>
          <p:cNvSpPr txBox="1"/>
          <p:nvPr/>
        </p:nvSpPr>
        <p:spPr>
          <a:xfrm>
            <a:off x="459137" y="2880747"/>
            <a:ext cx="6055962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 algn="just">
              <a:buFont typeface="Wingdings"/>
              <a:buChar char="Ø"/>
            </a:pPr>
            <a:r>
              <a:rPr lang="es-ES" sz="2000">
                <a:solidFill>
                  <a:srgbClr val="262626"/>
                </a:solidFill>
                <a:latin typeface="Calibri Light"/>
                <a:cs typeface="Arial"/>
              </a:rPr>
              <a:t>“</a:t>
            </a:r>
            <a:r>
              <a:rPr lang="es-ES" sz="2000">
                <a:solidFill>
                  <a:srgbClr val="262626"/>
                </a:solidFill>
                <a:latin typeface="Calibri"/>
                <a:cs typeface="Arial"/>
              </a:rPr>
              <a:t>lista de comprobación de elementos de riesgo” </a:t>
            </a:r>
            <a:r>
              <a:rPr lang="en-US" sz="2000">
                <a:latin typeface="Calibri"/>
                <a:cs typeface="Arial"/>
              </a:rPr>
              <a:t>​</a:t>
            </a:r>
            <a:endParaRPr lang="es-ES">
              <a:latin typeface="Calibri"/>
              <a:cs typeface="Segoe U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E8555E-5D9C-4F0A-9C7E-EF2964BFE504}"/>
              </a:ext>
            </a:extLst>
          </p:cNvPr>
          <p:cNvSpPr txBox="1"/>
          <p:nvPr/>
        </p:nvSpPr>
        <p:spPr>
          <a:xfrm>
            <a:off x="1115616" y="3717032"/>
            <a:ext cx="6120680" cy="156966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s-ES" sz="2400" dirty="0">
                <a:solidFill>
                  <a:srgbClr val="262626"/>
                </a:solidFill>
                <a:latin typeface="Calibri Light"/>
                <a:cs typeface="Arial"/>
              </a:rPr>
              <a:t> </a:t>
            </a:r>
            <a:r>
              <a:rPr lang="en-US" sz="2400" dirty="0">
                <a:latin typeface="Calibri Light"/>
                <a:cs typeface="Arial"/>
              </a:rPr>
              <a:t>​</a:t>
            </a:r>
            <a:endParaRPr lang="en-US" sz="2400" dirty="0"/>
          </a:p>
          <a:p>
            <a:pPr algn="just">
              <a:buChar char="•"/>
            </a:pPr>
            <a:r>
              <a:rPr lang="es-ES" sz="2400" dirty="0">
                <a:solidFill>
                  <a:srgbClr val="262626"/>
                </a:solidFill>
                <a:latin typeface="Calibri"/>
                <a:cs typeface="Arial"/>
              </a:rPr>
              <a:t>Utiliza un enfoque de </a:t>
            </a:r>
            <a:r>
              <a:rPr lang="es-ES" sz="2400" i="1" dirty="0">
                <a:solidFill>
                  <a:srgbClr val="262626"/>
                </a:solidFill>
                <a:latin typeface="Calibri"/>
                <a:cs typeface="Arial"/>
              </a:rPr>
              <a:t>tormenta de ideas</a:t>
            </a:r>
            <a:r>
              <a:rPr lang="es-ES" sz="2400" dirty="0">
                <a:solidFill>
                  <a:srgbClr val="262626"/>
                </a:solidFill>
                <a:latin typeface="Calibri"/>
                <a:cs typeface="Arial"/>
              </a:rPr>
              <a:t> o en base a la </a:t>
            </a:r>
            <a:r>
              <a:rPr lang="es-ES" sz="2400" i="1" dirty="0">
                <a:solidFill>
                  <a:srgbClr val="262626"/>
                </a:solidFill>
                <a:latin typeface="Calibri"/>
                <a:cs typeface="Arial"/>
              </a:rPr>
              <a:t>experiencia</a:t>
            </a:r>
            <a:r>
              <a:rPr lang="es-ES" sz="2400" dirty="0">
                <a:solidFill>
                  <a:srgbClr val="262626"/>
                </a:solidFill>
                <a:latin typeface="Calibri"/>
                <a:cs typeface="Arial"/>
              </a:rPr>
              <a:t>.</a:t>
            </a:r>
            <a:r>
              <a:rPr lang="en-US" sz="2400" dirty="0">
                <a:latin typeface="Calibri"/>
                <a:cs typeface="Arial"/>
              </a:rPr>
              <a:t>​</a:t>
            </a:r>
          </a:p>
          <a:p>
            <a:pPr algn="just"/>
            <a:r>
              <a:rPr lang="es-ES" sz="2400" dirty="0">
                <a:latin typeface="Calibri"/>
                <a:cs typeface="Segoe UI"/>
              </a:rPr>
              <a:t>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5" grpId="0"/>
      <p:bldP spid="8" grpId="0" animBg="1"/>
      <p:bldP spid="9" grpId="0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0" name="TextShape 1"/>
          <p:cNvSpPr txBox="1"/>
          <p:nvPr/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85000"/>
              </a:lnSpc>
            </a:pPr>
            <a:r>
              <a:rPr lang="es-ES" sz="4000" b="0" strike="noStrike" spc="-120" dirty="0">
                <a:solidFill>
                  <a:srgbClr val="002060"/>
                </a:solidFill>
                <a:latin typeface="Calibri Light"/>
              </a:rPr>
              <a:t>Administración de Riesgos</a:t>
            </a:r>
            <a:br>
              <a:rPr dirty="0"/>
            </a:br>
            <a:r>
              <a:rPr lang="es-ES" sz="3000" b="0" strike="noStrike" spc="-120" dirty="0">
                <a:solidFill>
                  <a:srgbClr val="002060"/>
                </a:solidFill>
                <a:latin typeface="Calibri Light"/>
              </a:rPr>
              <a:t>1. Identificación de riesgos - Categorías</a:t>
            </a:r>
            <a:endParaRPr lang="es-ES" sz="3000" b="0" strike="noStrike" spc="-1" dirty="0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1471" name="TextShape 2"/>
          <p:cNvSpPr txBox="1"/>
          <p:nvPr/>
        </p:nvSpPr>
        <p:spPr>
          <a:xfrm>
            <a:off x="262623" y="1872077"/>
            <a:ext cx="8871331" cy="3892963"/>
          </a:xfrm>
          <a:prstGeom prst="rect">
            <a:avLst/>
          </a:prstGeom>
          <a:noFill/>
          <a:ln>
            <a:noFill/>
          </a:ln>
        </p:spPr>
        <p:txBody>
          <a:bodyPr anchor="t">
            <a:noAutofit/>
          </a:bodyPr>
          <a:lstStyle/>
          <a:p>
            <a:pPr marL="260350" lvl="1" indent="-256540">
              <a:lnSpc>
                <a:spcPct val="85000"/>
              </a:lnSpc>
              <a:spcBef>
                <a:spcPts val="601"/>
              </a:spcBef>
              <a:buClr>
                <a:srgbClr val="C00000"/>
              </a:buClr>
              <a:buFont typeface="Arial"/>
              <a:buChar char=" "/>
            </a:pPr>
            <a:endParaRPr lang="es-ES" sz="2800" b="1" spc="-1" dirty="0">
              <a:solidFill>
                <a:srgbClr val="262626"/>
              </a:solidFill>
              <a:latin typeface="Calibri Light"/>
            </a:endParaRPr>
          </a:p>
          <a:p>
            <a:pPr marL="260350" lvl="1" indent="-256540">
              <a:lnSpc>
                <a:spcPct val="85000"/>
              </a:lnSpc>
              <a:spcBef>
                <a:spcPts val="601"/>
              </a:spcBef>
              <a:buClr>
                <a:srgbClr val="C00000"/>
              </a:buClr>
              <a:buFont typeface="Arial"/>
              <a:buChar char=" "/>
            </a:pPr>
            <a:r>
              <a:rPr lang="es-ES" sz="2800" b="1" spc="-1" dirty="0">
                <a:solidFill>
                  <a:srgbClr val="262626"/>
                </a:solidFill>
                <a:latin typeface="Calibri Light"/>
              </a:rPr>
              <a:t>                 </a:t>
            </a:r>
            <a:r>
              <a:rPr lang="es-ES" sz="2800" b="1" strike="noStrike" spc="-1" dirty="0">
                <a:solidFill>
                  <a:srgbClr val="262626"/>
                </a:solidFill>
                <a:latin typeface="Calibri Light"/>
              </a:rPr>
              <a:t>Del proyecto</a:t>
            </a:r>
            <a:endParaRPr lang="es-ES" sz="2800" i="1" spc="-1" dirty="0">
              <a:solidFill>
                <a:srgbClr val="262626"/>
              </a:solidFill>
              <a:latin typeface="Calibri Light"/>
            </a:endParaRPr>
          </a:p>
          <a:p>
            <a:pPr marL="260350" lvl="1" indent="-256540">
              <a:lnSpc>
                <a:spcPct val="85000"/>
              </a:lnSpc>
              <a:spcBef>
                <a:spcPts val="601"/>
              </a:spcBef>
              <a:buClr>
                <a:srgbClr val="C00000"/>
              </a:buClr>
              <a:buFont typeface="Arial"/>
              <a:buChar char=" "/>
            </a:pPr>
            <a:endParaRPr lang="es-ES" sz="2800" b="1" spc="-1" dirty="0">
              <a:solidFill>
                <a:srgbClr val="262626"/>
              </a:solidFill>
              <a:latin typeface="Calibri Light"/>
            </a:endParaRPr>
          </a:p>
          <a:p>
            <a:pPr marL="260350" lvl="1" indent="-256540">
              <a:lnSpc>
                <a:spcPct val="85000"/>
              </a:lnSpc>
              <a:spcBef>
                <a:spcPts val="601"/>
              </a:spcBef>
              <a:buClr>
                <a:srgbClr val="C00000"/>
              </a:buClr>
              <a:buFont typeface="Arial"/>
              <a:buChar char=" "/>
            </a:pPr>
            <a:endParaRPr lang="es-ES" sz="2800" b="1" spc="-1" dirty="0">
              <a:solidFill>
                <a:srgbClr val="262626"/>
              </a:solidFill>
              <a:latin typeface="Calibri Light"/>
            </a:endParaRPr>
          </a:p>
          <a:p>
            <a:pPr marL="260350" lvl="1" indent="-256540">
              <a:lnSpc>
                <a:spcPct val="85000"/>
              </a:lnSpc>
              <a:spcBef>
                <a:spcPts val="601"/>
              </a:spcBef>
              <a:buClr>
                <a:srgbClr val="C00000"/>
              </a:buClr>
              <a:buFont typeface="Arial"/>
              <a:buChar char=" "/>
            </a:pPr>
            <a:r>
              <a:rPr lang="es-ES" sz="2800" b="1" spc="-1" dirty="0">
                <a:solidFill>
                  <a:srgbClr val="262626"/>
                </a:solidFill>
                <a:latin typeface="Calibri Light"/>
              </a:rPr>
              <a:t>                  </a:t>
            </a:r>
            <a:r>
              <a:rPr lang="es-ES" sz="2800" b="1" strike="noStrike" spc="-1" dirty="0">
                <a:solidFill>
                  <a:srgbClr val="262626"/>
                </a:solidFill>
                <a:latin typeface="Calibri Light"/>
              </a:rPr>
              <a:t>Del producto</a:t>
            </a:r>
            <a:r>
              <a:rPr lang="es-ES" sz="2800" b="1" spc="-1" dirty="0">
                <a:solidFill>
                  <a:srgbClr val="262626"/>
                </a:solidFill>
                <a:latin typeface="Calibri Light"/>
              </a:rPr>
              <a:t> </a:t>
            </a:r>
            <a:endParaRPr lang="es-ES" sz="2800" i="1" spc="-1" dirty="0">
              <a:solidFill>
                <a:srgbClr val="262626"/>
              </a:solidFill>
              <a:latin typeface="Calibri Light"/>
            </a:endParaRPr>
          </a:p>
          <a:p>
            <a:pPr marL="260350" lvl="1" indent="-256540">
              <a:lnSpc>
                <a:spcPct val="85000"/>
              </a:lnSpc>
              <a:spcBef>
                <a:spcPts val="601"/>
              </a:spcBef>
              <a:buClr>
                <a:srgbClr val="C00000"/>
              </a:buClr>
              <a:buFont typeface="Arial"/>
              <a:buChar char=" "/>
            </a:pPr>
            <a:endParaRPr lang="es-ES" sz="2800" i="1" spc="-1" dirty="0">
              <a:solidFill>
                <a:srgbClr val="262626"/>
              </a:solidFill>
              <a:latin typeface="Calibri Light"/>
            </a:endParaRPr>
          </a:p>
          <a:p>
            <a:pPr marL="260350" lvl="1" indent="-256540">
              <a:lnSpc>
                <a:spcPct val="85000"/>
              </a:lnSpc>
              <a:spcBef>
                <a:spcPts val="601"/>
              </a:spcBef>
              <a:buClr>
                <a:srgbClr val="C00000"/>
              </a:buClr>
              <a:buFont typeface="Arial"/>
              <a:buChar char=" "/>
            </a:pPr>
            <a:endParaRPr lang="es-ES" sz="2800" i="1" spc="-1" dirty="0">
              <a:solidFill>
                <a:srgbClr val="262626"/>
              </a:solidFill>
              <a:latin typeface="Calibri Light"/>
            </a:endParaRPr>
          </a:p>
          <a:p>
            <a:pPr marL="260350" lvl="1" indent="-256540">
              <a:lnSpc>
                <a:spcPct val="85000"/>
              </a:lnSpc>
              <a:spcBef>
                <a:spcPts val="601"/>
              </a:spcBef>
              <a:buClr>
                <a:srgbClr val="C00000"/>
              </a:buClr>
              <a:buFont typeface="Arial"/>
              <a:buChar char=" "/>
            </a:pPr>
            <a:r>
              <a:rPr lang="es-ES" sz="2800" b="1" spc="-1" dirty="0">
                <a:solidFill>
                  <a:srgbClr val="262626"/>
                </a:solidFill>
                <a:latin typeface="Calibri Light"/>
              </a:rPr>
              <a:t>                </a:t>
            </a:r>
            <a:r>
              <a:rPr lang="es-ES" sz="2800" b="1" strike="noStrike" spc="-1" dirty="0">
                <a:solidFill>
                  <a:srgbClr val="262626"/>
                </a:solidFill>
                <a:latin typeface="Calibri Light"/>
              </a:rPr>
              <a:t>Del negocio</a:t>
            </a:r>
            <a:r>
              <a:rPr lang="es-ES" sz="2800" b="1" spc="-1" dirty="0">
                <a:solidFill>
                  <a:srgbClr val="262626"/>
                </a:solidFill>
                <a:latin typeface="Calibri Light"/>
              </a:rPr>
              <a:t> </a:t>
            </a:r>
            <a:endParaRPr lang="es-ES" sz="2800" b="0" i="1" strike="noStrike" spc="-1" dirty="0">
              <a:solidFill>
                <a:srgbClr val="262626"/>
              </a:solidFill>
              <a:latin typeface="Calibri Light"/>
            </a:endParaRPr>
          </a:p>
          <a:p>
            <a:pPr marL="411480" lvl="2" indent="-410845">
              <a:lnSpc>
                <a:spcPct val="85000"/>
              </a:lnSpc>
              <a:spcBef>
                <a:spcPts val="601"/>
              </a:spcBef>
              <a:buClr>
                <a:srgbClr val="C00000"/>
              </a:buClr>
              <a:buFont typeface="Arial"/>
              <a:buChar char=" "/>
            </a:pPr>
            <a:endParaRPr lang="es-ES" sz="2800" i="1" spc="-1" dirty="0">
              <a:solidFill>
                <a:srgbClr val="262626"/>
              </a:solidFill>
              <a:latin typeface="Calibri Light"/>
              <a:ea typeface="+mn-lt"/>
              <a:cs typeface="+mn-lt"/>
            </a:endParaRPr>
          </a:p>
          <a:p>
            <a:pPr>
              <a:lnSpc>
                <a:spcPct val="85000"/>
              </a:lnSpc>
              <a:spcBef>
                <a:spcPts val="1301"/>
              </a:spcBef>
              <a:buClr>
                <a:srgbClr val="C00000"/>
              </a:buClr>
            </a:pPr>
            <a:endParaRPr lang="es-ES" sz="2800" b="0" strike="noStrike" spc="-1" dirty="0">
              <a:solidFill>
                <a:srgbClr val="262626"/>
              </a:solidFill>
              <a:latin typeface="Calibri Light"/>
            </a:endParaRPr>
          </a:p>
          <a:p>
            <a:pPr>
              <a:lnSpc>
                <a:spcPct val="85000"/>
              </a:lnSpc>
              <a:spcBef>
                <a:spcPts val="1301"/>
              </a:spcBef>
            </a:pPr>
            <a:endParaRPr lang="es-ES" sz="2800" b="0" strike="noStrike" spc="-1" dirty="0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1472" name="TextShape 3"/>
          <p:cNvSpPr txBox="1"/>
          <p:nvPr/>
        </p:nvSpPr>
        <p:spPr>
          <a:xfrm>
            <a:off x="398160" y="6501960"/>
            <a:ext cx="3497400" cy="3380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68760" indent="-68400">
              <a:lnSpc>
                <a:spcPct val="85000"/>
              </a:lnSpc>
              <a:spcBef>
                <a:spcPts val="1301"/>
              </a:spcBef>
              <a:buClr>
                <a:srgbClr val="C00000"/>
              </a:buClr>
              <a:buFont typeface="Arial"/>
              <a:buChar char="»"/>
            </a:pPr>
            <a:r>
              <a:rPr lang="es-ES" sz="1800" b="0" strike="noStrike" spc="-1">
                <a:solidFill>
                  <a:srgbClr val="262626"/>
                </a:solidFill>
                <a:latin typeface="Calibri Light"/>
              </a:rPr>
              <a:t>Pressman Cap. 28</a:t>
            </a:r>
          </a:p>
        </p:txBody>
      </p:sp>
      <p:sp>
        <p:nvSpPr>
          <p:cNvPr id="1473" name="TextShape 4"/>
          <p:cNvSpPr txBox="1"/>
          <p:nvPr/>
        </p:nvSpPr>
        <p:spPr>
          <a:xfrm>
            <a:off x="6937200" y="2852640"/>
            <a:ext cx="2194200" cy="104832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209425CC-78C1-41E5-AE34-874C75238CE8}" type="slidenum">
              <a:rPr lang="es-ES" sz="10300" b="0" strike="noStrike" spc="-1">
                <a:solidFill>
                  <a:srgbClr val="C00000"/>
                </a:solidFill>
                <a:latin typeface="Calibri Light"/>
              </a:rPr>
              <a:t>13</a:t>
            </a:fld>
            <a:endParaRPr lang="es-ES" sz="10300" b="0" strike="noStrike" spc="-1">
              <a:latin typeface="Times New Roman"/>
            </a:endParaRPr>
          </a:p>
        </p:txBody>
      </p:sp>
      <p:pic>
        <p:nvPicPr>
          <p:cNvPr id="11" name="Picture 19">
            <a:extLst>
              <a:ext uri="{FF2B5EF4-FFF2-40B4-BE49-F238E27FC236}">
                <a16:creationId xmlns:a16="http://schemas.microsoft.com/office/drawing/2014/main" id="{D4371E19-46F5-4462-AF30-D37BA2CD76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3840000">
            <a:off x="198948" y="2132538"/>
            <a:ext cx="1228725" cy="1218334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2" name="Picture 23">
            <a:extLst>
              <a:ext uri="{FF2B5EF4-FFF2-40B4-BE49-F238E27FC236}">
                <a16:creationId xmlns:a16="http://schemas.microsoft.com/office/drawing/2014/main" id="{082DDC2E-1629-44F4-B94E-88364CEF2B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505" y="4576286"/>
            <a:ext cx="1077192" cy="1077192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0" name="Picture 21">
            <a:extLst>
              <a:ext uri="{FF2B5EF4-FFF2-40B4-BE49-F238E27FC236}">
                <a16:creationId xmlns:a16="http://schemas.microsoft.com/office/drawing/2014/main" id="{91F050D2-120D-464B-923A-7192ABDE6A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336" y="3310056"/>
            <a:ext cx="1249508" cy="124950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1" name="Right Brace 40">
            <a:extLst>
              <a:ext uri="{FF2B5EF4-FFF2-40B4-BE49-F238E27FC236}">
                <a16:creationId xmlns:a16="http://schemas.microsoft.com/office/drawing/2014/main" id="{8813CC8A-A040-4966-9A1A-A4A514DEC9C3}"/>
              </a:ext>
            </a:extLst>
          </p:cNvPr>
          <p:cNvSpPr/>
          <p:nvPr/>
        </p:nvSpPr>
        <p:spPr>
          <a:xfrm>
            <a:off x="4312747" y="2327160"/>
            <a:ext cx="600559" cy="3215897"/>
          </a:xfrm>
          <a:prstGeom prst="rightBrace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CF9CB08-06D5-4019-B850-1D624F2C55F6}"/>
              </a:ext>
            </a:extLst>
          </p:cNvPr>
          <p:cNvSpPr txBox="1"/>
          <p:nvPr/>
        </p:nvSpPr>
        <p:spPr>
          <a:xfrm>
            <a:off x="5183699" y="3168919"/>
            <a:ext cx="274320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q"/>
            </a:pPr>
            <a:r>
              <a:rPr lang="es-ES" i="1">
                <a:solidFill>
                  <a:srgbClr val="262626"/>
                </a:solidFill>
                <a:latin typeface="Calibri"/>
                <a:cs typeface="Calibri Light"/>
              </a:rPr>
              <a:t>Riesgos </a:t>
            </a:r>
            <a:r>
              <a:rPr lang="es-ES" i="1" dirty="0">
                <a:solidFill>
                  <a:srgbClr val="262626"/>
                </a:solidFill>
                <a:latin typeface="Calibri"/>
                <a:cs typeface="Calibri Light"/>
              </a:rPr>
              <a:t>conocidos </a:t>
            </a:r>
            <a:r>
              <a:rPr lang="en-US" dirty="0">
                <a:latin typeface="Calibri"/>
              </a:rPr>
              <a:t>  </a:t>
            </a:r>
            <a:endParaRPr lang="en-US"/>
          </a:p>
          <a:p>
            <a:pPr marL="285750" indent="-285750">
              <a:buFont typeface="Wingdings"/>
              <a:buChar char="q"/>
            </a:pPr>
            <a:r>
              <a:rPr lang="es-ES" i="1">
                <a:solidFill>
                  <a:srgbClr val="262626"/>
                </a:solidFill>
                <a:latin typeface="Calibri"/>
                <a:cs typeface="Calibri Light"/>
              </a:rPr>
              <a:t>Riesgos predecibles</a:t>
            </a:r>
          </a:p>
          <a:p>
            <a:pPr marL="285750" indent="-285750">
              <a:buFont typeface="Wingdings"/>
              <a:buChar char="q"/>
            </a:pPr>
            <a:r>
              <a:rPr lang="es-ES" i="1">
                <a:solidFill>
                  <a:srgbClr val="262626"/>
                </a:solidFill>
                <a:latin typeface="Calibri"/>
                <a:cs typeface="Calibri Light"/>
              </a:rPr>
              <a:t>Riesgos impredecibles </a:t>
            </a:r>
            <a:endParaRPr lang="es-ES">
              <a:latin typeface="Calibri"/>
            </a:endParaRP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AF87B087-184B-4F0B-A9A5-0A3734FC3D3B}"/>
              </a:ext>
            </a:extLst>
          </p:cNvPr>
          <p:cNvSpPr/>
          <p:nvPr/>
        </p:nvSpPr>
        <p:spPr>
          <a:xfrm>
            <a:off x="7098223" y="220849"/>
            <a:ext cx="1821050" cy="91052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>
                <a:ea typeface="+mn-lt"/>
                <a:cs typeface="+mn-lt"/>
              </a:rPr>
              <a:t>1.Identificacion </a:t>
            </a:r>
            <a:r>
              <a:rPr lang="es-ES" dirty="0">
                <a:ea typeface="+mn-lt"/>
                <a:cs typeface="+mn-lt"/>
              </a:rPr>
              <a:t>de riesgos</a:t>
            </a:r>
            <a:endParaRPr lang="en-US" dirty="0"/>
          </a:p>
        </p:txBody>
      </p:sp>
      <p:sp>
        <p:nvSpPr>
          <p:cNvPr id="44" name="Flowchart: Multidocument 43">
            <a:extLst>
              <a:ext uri="{FF2B5EF4-FFF2-40B4-BE49-F238E27FC236}">
                <a16:creationId xmlns:a16="http://schemas.microsoft.com/office/drawing/2014/main" id="{768EA502-A115-42A6-BB82-9E1716651273}"/>
              </a:ext>
            </a:extLst>
          </p:cNvPr>
          <p:cNvSpPr/>
          <p:nvPr/>
        </p:nvSpPr>
        <p:spPr>
          <a:xfrm>
            <a:off x="7177634" y="1584448"/>
            <a:ext cx="1065510" cy="910528"/>
          </a:xfrm>
          <a:prstGeom prst="flowChartMultidocumen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1200">
                <a:solidFill>
                  <a:schemeClr val="tx1"/>
                </a:solidFill>
                <a:latin typeface="Calibri"/>
              </a:rPr>
              <a:t>Listado de riesgos potenciales</a:t>
            </a:r>
            <a:endParaRPr lang="en-US" sz="1200">
              <a:solidFill>
                <a:schemeClr val="tx1"/>
              </a:solidFill>
            </a:endParaRP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2AB0A538-95C4-448B-8B8F-2BF9090C0053}"/>
              </a:ext>
            </a:extLst>
          </p:cNvPr>
          <p:cNvCxnSpPr/>
          <p:nvPr/>
        </p:nvCxnSpPr>
        <p:spPr>
          <a:xfrm flipH="1">
            <a:off x="7891544" y="1097473"/>
            <a:ext cx="5811" cy="449451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6" name="TextShape 1"/>
          <p:cNvSpPr txBox="1"/>
          <p:nvPr/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85000"/>
              </a:lnSpc>
            </a:pPr>
            <a:r>
              <a:rPr lang="es-ES" sz="4000" b="0" strike="noStrike" spc="-120">
                <a:solidFill>
                  <a:srgbClr val="002060"/>
                </a:solidFill>
                <a:latin typeface="Calibri Light"/>
              </a:rPr>
              <a:t>Administración de Riesgos</a:t>
            </a:r>
            <a:br>
              <a:rPr dirty="0"/>
            </a:br>
            <a:r>
              <a:rPr lang="es-ES" sz="3000" b="0" strike="noStrike" spc="-120">
                <a:solidFill>
                  <a:srgbClr val="002060"/>
                </a:solidFill>
                <a:latin typeface="Calibri Light"/>
              </a:rPr>
              <a:t>1. Identificación de riesgos</a:t>
            </a:r>
            <a:r>
              <a:rPr lang="es-ES" sz="3000" spc="-120">
                <a:solidFill>
                  <a:srgbClr val="002060"/>
                </a:solidFill>
                <a:latin typeface="Calibri Light"/>
              </a:rPr>
              <a:t> - Preguntas</a:t>
            </a:r>
            <a:endParaRPr lang="es-ES" sz="3000" b="0" strike="noStrike" spc="-1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1487" name="TextShape 2"/>
          <p:cNvSpPr txBox="1"/>
          <p:nvPr/>
        </p:nvSpPr>
        <p:spPr>
          <a:xfrm>
            <a:off x="301368" y="1823645"/>
            <a:ext cx="8997820" cy="4047946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marL="635" algn="just">
              <a:lnSpc>
                <a:spcPct val="85000"/>
              </a:lnSpc>
              <a:spcBef>
                <a:spcPts val="1301"/>
              </a:spcBef>
              <a:buClr>
                <a:srgbClr val="C00000"/>
              </a:buClr>
            </a:pPr>
            <a:endParaRPr lang="es-ES" sz="2400" spc="-1" dirty="0">
              <a:solidFill>
                <a:srgbClr val="262626"/>
              </a:solidFill>
              <a:latin typeface="Calibri"/>
            </a:endParaRPr>
          </a:p>
          <a:p>
            <a:pPr marL="68580" indent="-67945" algn="just">
              <a:lnSpc>
                <a:spcPct val="85000"/>
              </a:lnSpc>
              <a:spcBef>
                <a:spcPts val="1301"/>
              </a:spcBef>
              <a:buFont typeface="Arial"/>
              <a:buChar char="»"/>
            </a:pPr>
            <a:endParaRPr lang="es-ES" sz="2400" spc="-1" dirty="0">
              <a:solidFill>
                <a:srgbClr val="262626"/>
              </a:solidFill>
              <a:latin typeface="Calibri"/>
            </a:endParaRPr>
          </a:p>
          <a:p>
            <a:pPr marL="171450" indent="-171450">
              <a:lnSpc>
                <a:spcPct val="150000"/>
              </a:lnSpc>
              <a:buFont typeface="Wingdings"/>
              <a:buChar char="ü"/>
            </a:pPr>
            <a:r>
              <a:rPr lang="es-ES" sz="1200" spc="-1" dirty="0">
                <a:solidFill>
                  <a:srgbClr val="262626"/>
                </a:solidFill>
                <a:latin typeface="Calibri"/>
              </a:rPr>
              <a:t> </a:t>
            </a:r>
            <a:r>
              <a:rPr lang="es-ES" sz="1600" b="0" strike="noStrike" spc="-1" dirty="0">
                <a:solidFill>
                  <a:srgbClr val="262626"/>
                </a:solidFill>
                <a:latin typeface="Calibri"/>
                <a:ea typeface="LeawoodStd-Book"/>
              </a:rPr>
              <a:t>¿Los gerentes de software y de cliente se reunieron formalmente para apoyar el proyecto?</a:t>
            </a:r>
            <a:endParaRPr lang="es-ES" sz="1600" b="0" strike="noStrike" spc="-1" dirty="0">
              <a:solidFill>
                <a:srgbClr val="262626"/>
              </a:solidFill>
              <a:latin typeface="Calibri"/>
            </a:endParaRPr>
          </a:p>
          <a:p>
            <a:pPr marL="285750" indent="-285750">
              <a:lnSpc>
                <a:spcPct val="150000"/>
              </a:lnSpc>
              <a:buFont typeface="Wingdings"/>
              <a:buChar char="ü"/>
            </a:pPr>
            <a:r>
              <a:rPr lang="es-ES" sz="1600" b="0" strike="noStrike" spc="-1" dirty="0">
                <a:solidFill>
                  <a:srgbClr val="000000"/>
                </a:solidFill>
                <a:latin typeface="Calibri"/>
                <a:ea typeface="LeawoodStd-Book"/>
              </a:rPr>
              <a:t>¿Los usuarios finales se comprometen con el proyecto y </a:t>
            </a:r>
            <a:r>
              <a:rPr lang="es-ES" sz="1600" b="0" strike="noStrike" spc="-1" dirty="0">
                <a:solidFill>
                  <a:srgbClr val="262626"/>
                </a:solidFill>
                <a:latin typeface="Calibri"/>
              </a:rPr>
              <a:t>sistema/producto que se va a construir?</a:t>
            </a:r>
          </a:p>
          <a:p>
            <a:pPr marL="285750" indent="-285750">
              <a:lnSpc>
                <a:spcPct val="150000"/>
              </a:lnSpc>
              <a:buFont typeface="Wingdings"/>
              <a:buChar char="ü"/>
            </a:pPr>
            <a:r>
              <a:rPr lang="es-ES" sz="1600" b="0" strike="noStrike" spc="-1" dirty="0">
                <a:solidFill>
                  <a:srgbClr val="000000"/>
                </a:solidFill>
                <a:latin typeface="Calibri"/>
                <a:ea typeface="LeawoodStd-Book"/>
              </a:rPr>
              <a:t>¿El equipo y sus clientes entienden por completo los requisitos?</a:t>
            </a:r>
            <a:endParaRPr lang="es-ES" sz="1600" b="0" strike="noStrike" spc="-1" dirty="0">
              <a:solidFill>
                <a:srgbClr val="262626"/>
              </a:solidFill>
              <a:latin typeface="Calibri"/>
            </a:endParaRPr>
          </a:p>
          <a:p>
            <a:pPr marL="285750" indent="-285750">
              <a:lnSpc>
                <a:spcPct val="150000"/>
              </a:lnSpc>
              <a:buFont typeface="Wingdings"/>
              <a:buChar char="ü"/>
            </a:pPr>
            <a:r>
              <a:rPr lang="es-ES" sz="1600" b="0" strike="noStrike" spc="-1" dirty="0">
                <a:solidFill>
                  <a:srgbClr val="000000"/>
                </a:solidFill>
                <a:latin typeface="Calibri"/>
                <a:ea typeface="LeawoodStd-Book"/>
              </a:rPr>
              <a:t>¿Los clientes se involucraron plenamente en la definición de los requisitos?</a:t>
            </a:r>
            <a:endParaRPr lang="es-ES" sz="1600" b="0" strike="noStrike" spc="-1" dirty="0">
              <a:solidFill>
                <a:srgbClr val="262626"/>
              </a:solidFill>
              <a:latin typeface="Calibri"/>
            </a:endParaRPr>
          </a:p>
          <a:p>
            <a:pPr marL="285750" indent="-285750">
              <a:lnSpc>
                <a:spcPct val="150000"/>
              </a:lnSpc>
              <a:buFont typeface="Wingdings"/>
              <a:buChar char="ü"/>
            </a:pPr>
            <a:r>
              <a:rPr lang="es-ES" sz="1600" b="0" strike="noStrike" spc="-1" dirty="0">
                <a:solidFill>
                  <a:srgbClr val="000000"/>
                </a:solidFill>
                <a:latin typeface="Calibri"/>
                <a:ea typeface="LeawoodStd-Book"/>
              </a:rPr>
              <a:t>¿Los usuarios finales tienen expectativas realistas?</a:t>
            </a:r>
            <a:endParaRPr lang="es-ES" sz="1600" b="0" strike="noStrike" spc="-1" dirty="0">
              <a:solidFill>
                <a:srgbClr val="262626"/>
              </a:solidFill>
              <a:latin typeface="Calibri"/>
            </a:endParaRPr>
          </a:p>
          <a:p>
            <a:pPr marL="285750" indent="-285750">
              <a:lnSpc>
                <a:spcPct val="150000"/>
              </a:lnSpc>
              <a:buFont typeface="Wingdings"/>
              <a:buChar char="ü"/>
            </a:pPr>
            <a:r>
              <a:rPr lang="es-ES" sz="1600" spc="-1" dirty="0">
                <a:solidFill>
                  <a:srgbClr val="262626"/>
                </a:solidFill>
                <a:latin typeface="Calibri"/>
                <a:cs typeface="Calibri Light"/>
              </a:rPr>
              <a:t>¿El ámbito del proyecto es estable?</a:t>
            </a:r>
            <a:endParaRPr lang="en-US" sz="1600" spc="-1" dirty="0">
              <a:latin typeface="Calibri"/>
              <a:ea typeface="+mn-lt"/>
              <a:cs typeface="+mn-lt"/>
            </a:endParaRPr>
          </a:p>
          <a:p>
            <a:pPr marL="285750" indent="-285750">
              <a:lnSpc>
                <a:spcPct val="150000"/>
              </a:lnSpc>
              <a:buFont typeface="Wingdings"/>
              <a:buChar char="ü"/>
            </a:pPr>
            <a:r>
              <a:rPr lang="es-ES" sz="1600" spc="-1" dirty="0">
                <a:solidFill>
                  <a:srgbClr val="000000"/>
                </a:solidFill>
                <a:latin typeface="Calibri"/>
                <a:cs typeface="Calibri Light"/>
              </a:rPr>
              <a:t>¿El equipo tiene la mezcla correcta de habilidades?</a:t>
            </a:r>
            <a:endParaRPr lang="es-ES" sz="1600" spc="-1" dirty="0">
              <a:latin typeface="Calibri"/>
              <a:ea typeface="+mn-lt"/>
              <a:cs typeface="+mn-lt"/>
            </a:endParaRPr>
          </a:p>
          <a:p>
            <a:pPr marL="285750" indent="-285750">
              <a:lnSpc>
                <a:spcPct val="150000"/>
              </a:lnSpc>
              <a:buFont typeface="Wingdings"/>
              <a:buChar char="ü"/>
            </a:pPr>
            <a:r>
              <a:rPr lang="es-ES" sz="1600" spc="-1" dirty="0">
                <a:solidFill>
                  <a:srgbClr val="000000"/>
                </a:solidFill>
                <a:latin typeface="Calibri"/>
                <a:cs typeface="Calibri Light"/>
              </a:rPr>
              <a:t>¿Los requisitos del proyecto son estables?</a:t>
            </a:r>
            <a:endParaRPr lang="es-ES" sz="1600" spc="-1" dirty="0">
              <a:latin typeface="Calibri"/>
              <a:ea typeface="+mn-lt"/>
              <a:cs typeface="+mn-lt"/>
            </a:endParaRPr>
          </a:p>
          <a:p>
            <a:pPr marL="285750" indent="-285750">
              <a:lnSpc>
                <a:spcPct val="150000"/>
              </a:lnSpc>
              <a:buFont typeface="Wingdings"/>
              <a:buChar char="ü"/>
            </a:pPr>
            <a:r>
              <a:rPr lang="es-ES" sz="1600" spc="-1" dirty="0">
                <a:solidFill>
                  <a:srgbClr val="000000"/>
                </a:solidFill>
                <a:latin typeface="Calibri"/>
                <a:cs typeface="Calibri Light"/>
              </a:rPr>
              <a:t>¿El equipo tiene experiencia con la tecnología que se va a implementar?</a:t>
            </a:r>
            <a:endParaRPr lang="es-ES" sz="1600" spc="-1" dirty="0">
              <a:latin typeface="Calibri"/>
              <a:ea typeface="+mn-lt"/>
              <a:cs typeface="+mn-lt"/>
            </a:endParaRPr>
          </a:p>
          <a:p>
            <a:pPr marL="285750" indent="-285750">
              <a:lnSpc>
                <a:spcPct val="150000"/>
              </a:lnSpc>
              <a:buFont typeface="Wingdings"/>
              <a:buChar char="ü"/>
            </a:pPr>
            <a:r>
              <a:rPr lang="es-ES" sz="1600" spc="-1" dirty="0">
                <a:solidFill>
                  <a:srgbClr val="000000"/>
                </a:solidFill>
                <a:latin typeface="Calibri"/>
                <a:cs typeface="Calibri Light"/>
              </a:rPr>
              <a:t>¿El número de personas que hay en el equipo es adecuado para hacer el </a:t>
            </a:r>
            <a:r>
              <a:rPr lang="es-ES" sz="1600" spc="-1" dirty="0">
                <a:solidFill>
                  <a:srgbClr val="262626"/>
                </a:solidFill>
                <a:latin typeface="Calibri"/>
                <a:cs typeface="Calibri Light"/>
              </a:rPr>
              <a:t>trabajo?</a:t>
            </a:r>
            <a:endParaRPr lang="en-US" sz="1600" spc="-1" dirty="0">
              <a:latin typeface="Calibri"/>
              <a:ea typeface="+mn-lt"/>
              <a:cs typeface="+mn-lt"/>
            </a:endParaRPr>
          </a:p>
          <a:p>
            <a:pPr marL="285750" indent="-285750">
              <a:lnSpc>
                <a:spcPct val="150000"/>
              </a:lnSpc>
              <a:buFont typeface="Wingdings"/>
              <a:buChar char="ü"/>
            </a:pPr>
            <a:r>
              <a:rPr lang="es-ES" sz="1600" spc="-1" dirty="0">
                <a:solidFill>
                  <a:srgbClr val="000000"/>
                </a:solidFill>
                <a:latin typeface="Calibri"/>
                <a:cs typeface="Calibri Light"/>
              </a:rPr>
              <a:t>¿Todos los clientes/usuarios están de acuerdo en la importancia del proyecto </a:t>
            </a:r>
            <a:r>
              <a:rPr lang="es-ES" sz="1600" spc="-1" dirty="0">
                <a:solidFill>
                  <a:srgbClr val="262626"/>
                </a:solidFill>
                <a:latin typeface="Calibri"/>
                <a:cs typeface="Calibri Light"/>
              </a:rPr>
              <a:t>y en los requisitos para el sistema/producto que </a:t>
            </a:r>
            <a:r>
              <a:rPr lang="es-ES" sz="1600" spc="-1" dirty="0">
                <a:latin typeface="Calibri"/>
                <a:ea typeface="+mn-lt"/>
                <a:cs typeface="+mn-lt"/>
              </a:rPr>
              <a:t>se va a construir?</a:t>
            </a:r>
            <a:endParaRPr lang="en-US" sz="1600" spc="-1" dirty="0">
              <a:latin typeface="Calibri"/>
              <a:ea typeface="+mn-lt"/>
              <a:cs typeface="+mn-lt"/>
            </a:endParaRPr>
          </a:p>
          <a:p>
            <a:endParaRPr lang="es-ES" sz="1400" b="0" strike="noStrike" spc="-1" dirty="0">
              <a:solidFill>
                <a:srgbClr val="000000"/>
              </a:solidFill>
              <a:latin typeface="Calibri"/>
            </a:endParaRPr>
          </a:p>
          <a:p>
            <a:endParaRPr lang="es-ES" sz="1200" spc="-1" dirty="0">
              <a:solidFill>
                <a:srgbClr val="262626"/>
              </a:solidFill>
              <a:latin typeface="Calibri"/>
            </a:endParaRPr>
          </a:p>
        </p:txBody>
      </p:sp>
      <p:sp>
        <p:nvSpPr>
          <p:cNvPr id="1488" name="TextShape 3"/>
          <p:cNvSpPr txBox="1"/>
          <p:nvPr/>
        </p:nvSpPr>
        <p:spPr>
          <a:xfrm>
            <a:off x="107640" y="6435360"/>
            <a:ext cx="3497400" cy="4222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68760" indent="-68400">
              <a:lnSpc>
                <a:spcPct val="85000"/>
              </a:lnSpc>
              <a:spcBef>
                <a:spcPts val="1301"/>
              </a:spcBef>
              <a:buClr>
                <a:srgbClr val="C00000"/>
              </a:buClr>
              <a:buFont typeface="Arial"/>
              <a:buChar char="»"/>
            </a:pPr>
            <a:r>
              <a:rPr lang="es-ES" sz="1800" b="0" strike="noStrike" spc="-1">
                <a:solidFill>
                  <a:srgbClr val="262626"/>
                </a:solidFill>
                <a:latin typeface="Calibri Light"/>
              </a:rPr>
              <a:t>Pressman Cap. 28</a:t>
            </a:r>
          </a:p>
        </p:txBody>
      </p:sp>
      <p:sp>
        <p:nvSpPr>
          <p:cNvPr id="1489" name="TextShape 4"/>
          <p:cNvSpPr txBox="1"/>
          <p:nvPr/>
        </p:nvSpPr>
        <p:spPr>
          <a:xfrm>
            <a:off x="6937200" y="2852640"/>
            <a:ext cx="2194200" cy="104832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04B65A46-B239-4C37-AE80-A2EC2257D4C2}" type="slidenum">
              <a:rPr lang="es-ES" sz="10300" b="0" strike="noStrike" spc="-1">
                <a:solidFill>
                  <a:srgbClr val="C00000"/>
                </a:solidFill>
                <a:latin typeface="Calibri Light"/>
              </a:rPr>
              <a:t>14</a:t>
            </a:fld>
            <a:endParaRPr lang="es-ES" sz="10300" b="0" strike="noStrike" spc="-1">
              <a:latin typeface="Times New Roman"/>
            </a:endParaRPr>
          </a:p>
        </p:txBody>
      </p:sp>
      <p:sp>
        <p:nvSpPr>
          <p:cNvPr id="9" name="CustomShape 5">
            <a:extLst>
              <a:ext uri="{FF2B5EF4-FFF2-40B4-BE49-F238E27FC236}">
                <a16:creationId xmlns:a16="http://schemas.microsoft.com/office/drawing/2014/main" id="{E0D1CF08-6E61-4447-9501-E6519A09089A}"/>
              </a:ext>
            </a:extLst>
          </p:cNvPr>
          <p:cNvSpPr/>
          <p:nvPr/>
        </p:nvSpPr>
        <p:spPr>
          <a:xfrm>
            <a:off x="1936535" y="2450703"/>
            <a:ext cx="4571640" cy="3107089"/>
          </a:xfrm>
          <a:prstGeom prst="rect">
            <a:avLst/>
          </a:prstGeom>
          <a:solidFill>
            <a:srgbClr val="CC5E5E"/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90000" tIns="45000" rIns="90000" bIns="45000" anchor="t">
            <a:spAutoFit/>
          </a:bodyPr>
          <a:lstStyle/>
          <a:p>
            <a:pPr algn="ctr"/>
            <a:r>
              <a:rPr lang="es-ES" sz="2800" b="0" strike="noStrike" spc="-1">
                <a:solidFill>
                  <a:schemeClr val="bg1"/>
                </a:solidFill>
                <a:latin typeface="Calibri"/>
              </a:rPr>
              <a:t>Si la respuesta a alguna de estas preguntas es negativa, estamos frente a un/unos riesgo/s inminente/s.</a:t>
            </a:r>
            <a:r>
              <a:rPr lang="es-ES" sz="2800" spc="-1">
                <a:solidFill>
                  <a:schemeClr val="bg1"/>
                </a:solidFill>
                <a:latin typeface="Calibri"/>
              </a:rPr>
              <a:t> </a:t>
            </a:r>
            <a:endParaRPr lang="es-ES" sz="2800" b="0" strike="noStrike" spc="-1">
              <a:solidFill>
                <a:schemeClr val="bg1"/>
              </a:solidFill>
              <a:latin typeface="Calibri"/>
            </a:endParaRPr>
          </a:p>
          <a:p>
            <a:pPr algn="ctr">
              <a:lnSpc>
                <a:spcPct val="100000"/>
              </a:lnSpc>
            </a:pPr>
            <a:r>
              <a:rPr lang="es-ES" sz="2800" b="0" strike="noStrike" spc="-1">
                <a:solidFill>
                  <a:schemeClr val="bg1"/>
                </a:solidFill>
                <a:latin typeface="Calibri"/>
              </a:rPr>
              <a:t>El grado de riesgo es directamente proporcional al nro. de respuestas negativas</a:t>
            </a:r>
            <a:r>
              <a:rPr lang="es-ES" sz="2800" b="0" strike="noStrike" spc="-1">
                <a:solidFill>
                  <a:schemeClr val="bg1"/>
                </a:solidFill>
                <a:latin typeface="Calibri Light"/>
              </a:rPr>
              <a:t>.</a:t>
            </a:r>
            <a:endParaRPr lang="es-ES" sz="2800" b="0" strike="noStrike" spc="-1">
              <a:solidFill>
                <a:schemeClr val="bg1"/>
              </a:solidFill>
              <a:latin typeface="Arial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BE8E85A-4335-4B6B-8C7E-9BD77066F6C1}"/>
              </a:ext>
            </a:extLst>
          </p:cNvPr>
          <p:cNvSpPr/>
          <p:nvPr/>
        </p:nvSpPr>
        <p:spPr>
          <a:xfrm>
            <a:off x="7524328" y="260647"/>
            <a:ext cx="1552440" cy="72463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>
                <a:ea typeface="+mn-lt"/>
                <a:cs typeface="+mn-lt"/>
              </a:rPr>
              <a:t>1.Identificacion de riesgos</a:t>
            </a:r>
            <a:endParaRPr lang="en-US" sz="1400" dirty="0"/>
          </a:p>
        </p:txBody>
      </p:sp>
      <p:sp>
        <p:nvSpPr>
          <p:cNvPr id="11" name="Flowchart: Multidocument 10">
            <a:extLst>
              <a:ext uri="{FF2B5EF4-FFF2-40B4-BE49-F238E27FC236}">
                <a16:creationId xmlns:a16="http://schemas.microsoft.com/office/drawing/2014/main" id="{82B2C1C7-323A-4260-87BC-7935E359C972}"/>
              </a:ext>
            </a:extLst>
          </p:cNvPr>
          <p:cNvSpPr/>
          <p:nvPr/>
        </p:nvSpPr>
        <p:spPr>
          <a:xfrm>
            <a:off x="7993923" y="1424478"/>
            <a:ext cx="881204" cy="798333"/>
          </a:xfrm>
          <a:prstGeom prst="flowChartMultidocumen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1200" dirty="0">
                <a:solidFill>
                  <a:schemeClr val="tx1"/>
                </a:solidFill>
                <a:latin typeface="Calibri"/>
              </a:rPr>
              <a:t>Listado de riesgos potenciales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B727977-3651-4B38-A4FA-9FA449987FB4}"/>
              </a:ext>
            </a:extLst>
          </p:cNvPr>
          <p:cNvCxnSpPr/>
          <p:nvPr/>
        </p:nvCxnSpPr>
        <p:spPr>
          <a:xfrm flipH="1">
            <a:off x="8429718" y="985278"/>
            <a:ext cx="4807" cy="39407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" name="TextShape 1"/>
          <p:cNvSpPr txBox="1"/>
          <p:nvPr/>
        </p:nvSpPr>
        <p:spPr>
          <a:xfrm>
            <a:off x="251640" y="175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97000" lnSpcReduction="10000"/>
          </a:bodyPr>
          <a:lstStyle/>
          <a:p>
            <a:pPr>
              <a:lnSpc>
                <a:spcPct val="85000"/>
              </a:lnSpc>
            </a:pPr>
            <a:br/>
            <a:r>
              <a:rPr lang="es-ES" sz="3000" b="0" strike="noStrike" spc="-120">
                <a:solidFill>
                  <a:srgbClr val="002060"/>
                </a:solidFill>
                <a:latin typeface="Calibri Light"/>
              </a:rPr>
              <a:t> </a:t>
            </a:r>
            <a:r>
              <a:rPr lang="es-ES" sz="4400" b="0" strike="noStrike" spc="-120">
                <a:solidFill>
                  <a:srgbClr val="002060"/>
                </a:solidFill>
                <a:latin typeface="Calibri Light"/>
              </a:rPr>
              <a:t>Categorización de los riesgos</a:t>
            </a:r>
            <a:br/>
            <a:endParaRPr lang="es-ES" sz="4400" b="0" strike="noStrike" spc="-1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1496" name="TextShape 2"/>
          <p:cNvSpPr txBox="1"/>
          <p:nvPr/>
        </p:nvSpPr>
        <p:spPr>
          <a:xfrm>
            <a:off x="507600" y="1998000"/>
            <a:ext cx="3497400" cy="37670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1497" name="TextShape 3"/>
          <p:cNvSpPr txBox="1"/>
          <p:nvPr/>
        </p:nvSpPr>
        <p:spPr>
          <a:xfrm>
            <a:off x="6937200" y="2852640"/>
            <a:ext cx="2194200" cy="104832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581395FC-3BFF-4BCD-9BD7-06B9A8023C84}" type="slidenum">
              <a:rPr lang="es-ES" sz="10300" b="0" strike="noStrike" spc="-1">
                <a:solidFill>
                  <a:srgbClr val="C00000"/>
                </a:solidFill>
                <a:latin typeface="Calibri Light"/>
              </a:rPr>
              <a:t>15</a:t>
            </a:fld>
            <a:endParaRPr lang="es-ES" sz="10300" b="0" strike="noStrike" spc="-1">
              <a:latin typeface="Times New Roman"/>
            </a:endParaRPr>
          </a:p>
        </p:txBody>
      </p:sp>
      <p:pic>
        <p:nvPicPr>
          <p:cNvPr id="1498" name="Imagen 1"/>
          <p:cNvPicPr/>
          <p:nvPr/>
        </p:nvPicPr>
        <p:blipFill>
          <a:blip r:embed="rId2"/>
          <a:stretch/>
        </p:blipFill>
        <p:spPr>
          <a:xfrm>
            <a:off x="222788" y="1357041"/>
            <a:ext cx="8794929" cy="5239065"/>
          </a:xfrm>
          <a:prstGeom prst="rect">
            <a:avLst/>
          </a:prstGeom>
          <a:ln>
            <a:noFill/>
          </a:ln>
          <a:effectLst>
            <a:outerShdw blurRad="292100" dist="139498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9" name="TextShape 1"/>
          <p:cNvSpPr txBox="1"/>
          <p:nvPr/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85000"/>
              </a:lnSpc>
            </a:pPr>
            <a:r>
              <a:rPr lang="es-ES" sz="4000" b="0" strike="noStrike" spc="-120">
                <a:solidFill>
                  <a:srgbClr val="002060"/>
                </a:solidFill>
                <a:latin typeface="Calibri Light"/>
              </a:rPr>
              <a:t>Administración de Riesgos</a:t>
            </a:r>
            <a:br/>
            <a:r>
              <a:rPr lang="es-ES" sz="3000" b="0" strike="noStrike" spc="-120">
                <a:solidFill>
                  <a:srgbClr val="002060"/>
                </a:solidFill>
                <a:latin typeface="Calibri Light"/>
              </a:rPr>
              <a:t>2. Análisis de riesgos</a:t>
            </a:r>
            <a:endParaRPr lang="es-ES" sz="3000" b="0" strike="noStrike" spc="-1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1500" name="TextShape 2"/>
          <p:cNvSpPr txBox="1"/>
          <p:nvPr/>
        </p:nvSpPr>
        <p:spPr>
          <a:xfrm>
            <a:off x="507600" y="1998000"/>
            <a:ext cx="7953120" cy="1375560"/>
          </a:xfrm>
          <a:prstGeom prst="rect">
            <a:avLst/>
          </a:prstGeom>
          <a:noFill/>
          <a:ln>
            <a:noFill/>
          </a:ln>
        </p:spPr>
        <p:txBody>
          <a:bodyPr anchor="t">
            <a:normAutofit fontScale="62500" lnSpcReduction="20000"/>
          </a:bodyPr>
          <a:lstStyle/>
          <a:p>
            <a:pPr marL="68580" indent="-67945">
              <a:lnSpc>
                <a:spcPct val="85000"/>
              </a:lnSpc>
              <a:spcBef>
                <a:spcPts val="1301"/>
              </a:spcBef>
              <a:buClr>
                <a:srgbClr val="C00000"/>
              </a:buClr>
              <a:buFont typeface="Arial"/>
              <a:buChar char="»"/>
            </a:pPr>
            <a:r>
              <a:rPr lang="es-ES" sz="2800" spc="-1" dirty="0">
                <a:solidFill>
                  <a:srgbClr val="262626"/>
                </a:solidFill>
                <a:latin typeface="Calibri"/>
                <a:cs typeface="Calibri"/>
              </a:rPr>
              <a:t>Cada </a:t>
            </a:r>
            <a:r>
              <a:rPr lang="es-ES" sz="2800" b="0" strike="noStrike" spc="-1" dirty="0">
                <a:solidFill>
                  <a:srgbClr val="262626"/>
                </a:solidFill>
                <a:latin typeface="Calibri"/>
                <a:cs typeface="Calibri"/>
              </a:rPr>
              <a:t>riesgo identificado</a:t>
            </a:r>
            <a:r>
              <a:rPr lang="es-ES" sz="2800" spc="-1" dirty="0">
                <a:solidFill>
                  <a:srgbClr val="262626"/>
                </a:solidFill>
                <a:latin typeface="Calibri"/>
                <a:cs typeface="Calibri"/>
              </a:rPr>
              <a:t>  con su…</a:t>
            </a:r>
            <a:endParaRPr lang="en-US" dirty="0">
              <a:solidFill>
                <a:srgbClr val="000000"/>
              </a:solidFill>
              <a:latin typeface="Calibri"/>
              <a:cs typeface="Calibri"/>
            </a:endParaRPr>
          </a:p>
          <a:p>
            <a:pPr marL="525780" lvl="1" indent="-67945">
              <a:lnSpc>
                <a:spcPct val="85000"/>
              </a:lnSpc>
              <a:spcBef>
                <a:spcPts val="1301"/>
              </a:spcBef>
              <a:buClr>
                <a:srgbClr val="C00000"/>
              </a:buClr>
              <a:buFont typeface="Arial"/>
              <a:buChar char="»"/>
            </a:pPr>
            <a:r>
              <a:rPr lang="es-ES" sz="2800" b="0" strike="noStrike" spc="-1" dirty="0">
                <a:solidFill>
                  <a:srgbClr val="262626"/>
                </a:solidFill>
                <a:latin typeface="Calibri"/>
                <a:cs typeface="Calibri"/>
              </a:rPr>
              <a:t>probabilidad</a:t>
            </a:r>
            <a:r>
              <a:rPr lang="es-ES" sz="2800" spc="-1" dirty="0">
                <a:solidFill>
                  <a:srgbClr val="262626"/>
                </a:solidFill>
                <a:latin typeface="Calibri"/>
                <a:cs typeface="Calibri"/>
              </a:rPr>
              <a:t> </a:t>
            </a:r>
            <a:endParaRPr lang="en-US" dirty="0">
              <a:solidFill>
                <a:srgbClr val="000000"/>
              </a:solidFill>
              <a:latin typeface="Calibri"/>
              <a:cs typeface="Calibri"/>
            </a:endParaRPr>
          </a:p>
          <a:p>
            <a:pPr marL="525780" lvl="1" indent="-67945">
              <a:lnSpc>
                <a:spcPct val="85000"/>
              </a:lnSpc>
              <a:spcBef>
                <a:spcPts val="1301"/>
              </a:spcBef>
              <a:buClr>
                <a:srgbClr val="C00000"/>
              </a:buClr>
              <a:buFont typeface="Arial"/>
              <a:buChar char="»"/>
            </a:pPr>
            <a:r>
              <a:rPr lang="es-ES" sz="2800" b="0" strike="noStrike" spc="-1" dirty="0">
                <a:solidFill>
                  <a:srgbClr val="262626"/>
                </a:solidFill>
                <a:latin typeface="Calibri"/>
                <a:cs typeface="Calibri"/>
              </a:rPr>
              <a:t>impacto.</a:t>
            </a:r>
            <a:r>
              <a:rPr lang="es-ES" sz="2800" spc="-1" dirty="0">
                <a:solidFill>
                  <a:srgbClr val="262626"/>
                </a:solidFill>
                <a:latin typeface="Calibri"/>
                <a:cs typeface="Calibri"/>
              </a:rPr>
              <a:t> </a:t>
            </a:r>
            <a:endParaRPr lang="en-US" dirty="0">
              <a:latin typeface="Calibri"/>
              <a:cs typeface="Calibri"/>
            </a:endParaRPr>
          </a:p>
          <a:p>
            <a:pPr marL="68580" indent="-67945">
              <a:lnSpc>
                <a:spcPct val="85000"/>
              </a:lnSpc>
              <a:spcBef>
                <a:spcPts val="1301"/>
              </a:spcBef>
              <a:buClr>
                <a:srgbClr val="C00000"/>
              </a:buClr>
              <a:buFont typeface="Arial"/>
              <a:buChar char="»"/>
            </a:pPr>
            <a:r>
              <a:rPr lang="es-ES" sz="2800" b="0" strike="noStrike" spc="-1" dirty="0">
                <a:solidFill>
                  <a:srgbClr val="262626"/>
                </a:solidFill>
                <a:latin typeface="Calibri"/>
                <a:cs typeface="Calibri"/>
              </a:rPr>
              <a:t>Se construye la tabla de riesgos</a:t>
            </a:r>
          </a:p>
          <a:p>
            <a:pPr>
              <a:lnSpc>
                <a:spcPct val="85000"/>
              </a:lnSpc>
              <a:spcBef>
                <a:spcPts val="1301"/>
              </a:spcBef>
            </a:pPr>
            <a:endParaRPr lang="es-ES" sz="2800" b="0" strike="noStrike" spc="-1" dirty="0">
              <a:solidFill>
                <a:srgbClr val="262626"/>
              </a:solidFill>
              <a:latin typeface="Calibri"/>
              <a:cs typeface="Calibri"/>
            </a:endParaRPr>
          </a:p>
        </p:txBody>
      </p:sp>
      <p:sp>
        <p:nvSpPr>
          <p:cNvPr id="1501" name="TextShape 3"/>
          <p:cNvSpPr txBox="1"/>
          <p:nvPr/>
        </p:nvSpPr>
        <p:spPr>
          <a:xfrm>
            <a:off x="6937200" y="2852640"/>
            <a:ext cx="2194200" cy="104832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4B02C2B0-1021-49C3-85AC-86721758702B}" type="slidenum">
              <a:rPr lang="es-ES" sz="10300" b="0" strike="noStrike" spc="-1">
                <a:solidFill>
                  <a:srgbClr val="C00000"/>
                </a:solidFill>
                <a:latin typeface="Calibri Light"/>
              </a:rPr>
              <a:t>16</a:t>
            </a:fld>
            <a:endParaRPr lang="es-ES" sz="10300" b="0" strike="noStrike" spc="-1">
              <a:latin typeface="Times New Roman"/>
            </a:endParaRPr>
          </a:p>
        </p:txBody>
      </p:sp>
      <p:graphicFrame>
        <p:nvGraphicFramePr>
          <p:cNvPr id="1502" name="Table 4"/>
          <p:cNvGraphicFramePr/>
          <p:nvPr>
            <p:extLst>
              <p:ext uri="{D42A27DB-BD31-4B8C-83A1-F6EECF244321}">
                <p14:modId xmlns:p14="http://schemas.microsoft.com/office/powerpoint/2010/main" val="1903803972"/>
              </p:ext>
            </p:extLst>
          </p:nvPr>
        </p:nvGraphicFramePr>
        <p:xfrm>
          <a:off x="484595" y="3501008"/>
          <a:ext cx="8120869" cy="2011680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21891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116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572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28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5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es-ES" sz="2000" strike="noStrike" spc="-1" dirty="0">
                          <a:solidFill>
                            <a:schemeClr val="bg1"/>
                          </a:solidFill>
                          <a:latin typeface="Calibri"/>
                        </a:rPr>
                        <a:t>1ra Columna</a:t>
                      </a:r>
                    </a:p>
                  </a:txBody>
                  <a:tcPr>
                    <a:solidFill>
                      <a:srgbClr val="B84444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  <a:spcBef>
                          <a:spcPts val="400"/>
                        </a:spcBef>
                        <a:buNone/>
                      </a:pPr>
                      <a:r>
                        <a:rPr lang="es-ES" sz="2000" strike="noStrike" spc="-1">
                          <a:solidFill>
                            <a:schemeClr val="bg1"/>
                          </a:solidFill>
                          <a:latin typeface="Calibri"/>
                        </a:rPr>
                        <a:t>2da columna</a:t>
                      </a:r>
                    </a:p>
                  </a:txBody>
                  <a:tcPr>
                    <a:solidFill>
                      <a:srgbClr val="B8444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es-ES" sz="2000" strike="noStrike" spc="-1">
                          <a:solidFill>
                            <a:schemeClr val="bg1"/>
                          </a:solidFill>
                          <a:latin typeface="Calibri"/>
                        </a:rPr>
                        <a:t>3ra columna</a:t>
                      </a:r>
                    </a:p>
                  </a:txBody>
                  <a:tcPr>
                    <a:solidFill>
                      <a:srgbClr val="B84444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2000" u="none" strike="noStrike" spc="-1" noProof="0">
                          <a:solidFill>
                            <a:schemeClr val="bg1"/>
                          </a:solidFill>
                          <a:latin typeface="Calibri"/>
                        </a:rPr>
                        <a:t>4ta columna</a:t>
                      </a:r>
                    </a:p>
                  </a:txBody>
                  <a:tcPr>
                    <a:solidFill>
                      <a:srgbClr val="B8444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97983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 u="none" strike="noStrike" spc="-1" noProof="0">
                          <a:latin typeface="Calibri"/>
                        </a:rPr>
                        <a:t>todos los riesgos en desorden. </a:t>
                      </a:r>
                    </a:p>
                    <a:p>
                      <a:pPr lvl="0">
                        <a:lnSpc>
                          <a:spcPct val="100000"/>
                        </a:lnSpc>
                        <a:spcBef>
                          <a:spcPts val="400"/>
                        </a:spcBef>
                        <a:buNone/>
                      </a:pPr>
                      <a:endParaRPr lang="es-ES" sz="1600" strike="noStrike" spc="-1" dirty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 sz="1600" u="none" strike="noStrike" noProof="0">
                          <a:latin typeface="Calibri"/>
                        </a:rPr>
                        <a:t>categoría del riesgo</a:t>
                      </a:r>
                      <a:endParaRPr lang="en-US" sz="160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 u="none" strike="noStrike" noProof="0" dirty="0">
                          <a:latin typeface="Calibri"/>
                        </a:rPr>
                        <a:t>probabilidad estimada del riesgo. (por consenso, o individualmente y sacar un promedio). </a:t>
                      </a:r>
                      <a:endParaRPr lang="es-AR" sz="1600" u="none" strike="noStrike" noProof="0" dirty="0">
                        <a:latin typeface="Calibri"/>
                      </a:endParaRPr>
                    </a:p>
                    <a:p>
                      <a:pPr lvl="0">
                        <a:buNone/>
                      </a:pPr>
                      <a:endParaRPr lang="es-AR" sz="1600" dirty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600" dirty="0">
                          <a:latin typeface="Calibri"/>
                        </a:rPr>
                        <a:t>impacto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D32F7D0-FF8E-4DE4-AE8B-EDD63395EBEC}"/>
              </a:ext>
            </a:extLst>
          </p:cNvPr>
          <p:cNvSpPr/>
          <p:nvPr/>
        </p:nvSpPr>
        <p:spPr>
          <a:xfrm>
            <a:off x="6943240" y="249908"/>
            <a:ext cx="1927601" cy="78460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>
                <a:solidFill>
                  <a:srgbClr val="000000"/>
                </a:solidFill>
                <a:ea typeface="+mn-lt"/>
                <a:cs typeface="+mn-lt"/>
              </a:rPr>
              <a:t>2.Análisis de riesgos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Flowchart: Document 2">
            <a:extLst>
              <a:ext uri="{FF2B5EF4-FFF2-40B4-BE49-F238E27FC236}">
                <a16:creationId xmlns:a16="http://schemas.microsoft.com/office/drawing/2014/main" id="{EFDBF2ED-7D16-44D1-A5A7-40195A5943B2}"/>
              </a:ext>
            </a:extLst>
          </p:cNvPr>
          <p:cNvSpPr/>
          <p:nvPr/>
        </p:nvSpPr>
        <p:spPr>
          <a:xfrm>
            <a:off x="7275000" y="1555893"/>
            <a:ext cx="1181745" cy="610245"/>
          </a:xfrm>
          <a:prstGeom prst="flowChartDocumen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1200">
                <a:latin typeface="Calibri"/>
                <a:ea typeface="+mn-lt"/>
                <a:cs typeface="+mn-lt"/>
              </a:rPr>
              <a:t>Listado de priorización de riesgos</a:t>
            </a:r>
            <a:endParaRPr lang="en-US" sz="1200">
              <a:latin typeface="Calibri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BCC995D-5A12-4D05-B22A-5ADF69A71CC9}"/>
              </a:ext>
            </a:extLst>
          </p:cNvPr>
          <p:cNvCxnSpPr>
            <a:cxnSpLocks/>
          </p:cNvCxnSpPr>
          <p:nvPr/>
        </p:nvCxnSpPr>
        <p:spPr>
          <a:xfrm flipH="1">
            <a:off x="7862485" y="1097473"/>
            <a:ext cx="5811" cy="449451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graphicFrame>
        <p:nvGraphicFramePr>
          <p:cNvPr id="1956" name="Table 4">
            <a:extLst>
              <a:ext uri="{FF2B5EF4-FFF2-40B4-BE49-F238E27FC236}">
                <a16:creationId xmlns:a16="http://schemas.microsoft.com/office/drawing/2014/main" id="{71025A5B-75E4-4B70-966E-B27882D08B9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01556217"/>
              </p:ext>
            </p:extLst>
          </p:nvPr>
        </p:nvGraphicFramePr>
        <p:xfrm>
          <a:off x="507600" y="3906672"/>
          <a:ext cx="8120880" cy="1713120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37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98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750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5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es-ES" sz="2000" strike="noStrike" spc="-1" dirty="0">
                          <a:solidFill>
                            <a:schemeClr val="bg1"/>
                          </a:solidFill>
                          <a:latin typeface="Calibri"/>
                        </a:rPr>
                        <a:t>Riesgos</a:t>
                      </a:r>
                    </a:p>
                  </a:txBody>
                  <a:tcPr>
                    <a:solidFill>
                      <a:srgbClr val="B8444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es-ES" sz="2000" strike="noStrike" spc="-1" dirty="0">
                          <a:solidFill>
                            <a:schemeClr val="bg1"/>
                          </a:solidFill>
                          <a:latin typeface="Calibri"/>
                        </a:rPr>
                        <a:t>Categoría</a:t>
                      </a:r>
                    </a:p>
                  </a:txBody>
                  <a:tcPr>
                    <a:solidFill>
                      <a:srgbClr val="B8444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es-ES" sz="2000" strike="noStrike" spc="-1">
                          <a:solidFill>
                            <a:schemeClr val="bg1"/>
                          </a:solidFill>
                          <a:latin typeface="Calibri"/>
                        </a:rPr>
                        <a:t>Probabilidad</a:t>
                      </a:r>
                    </a:p>
                  </a:txBody>
                  <a:tcPr>
                    <a:solidFill>
                      <a:srgbClr val="B8444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es-ES" sz="2000" strike="noStrike" spc="-1">
                          <a:solidFill>
                            <a:schemeClr val="bg1"/>
                          </a:solidFill>
                          <a:latin typeface="Calibri"/>
                        </a:rPr>
                        <a:t>Impacto</a:t>
                      </a:r>
                    </a:p>
                  </a:txBody>
                  <a:tcPr>
                    <a:solidFill>
                      <a:srgbClr val="B8444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8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es-ES" sz="1800" strike="noStrike" spc="-1">
                          <a:latin typeface="Calibri"/>
                        </a:rPr>
                        <a:t>El cliente cambiará los requisitos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8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es-ES" sz="1800" strike="noStrike" spc="-1" dirty="0">
                          <a:latin typeface="Calibri"/>
                        </a:rPr>
                        <a:t>Falta de formación en las herramientas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15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" name="TextShape 1"/>
          <p:cNvSpPr txBox="1"/>
          <p:nvPr/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85000"/>
              </a:lnSpc>
            </a:pPr>
            <a:r>
              <a:rPr lang="es-ES" sz="4000" b="0" strike="noStrike" spc="-120">
                <a:solidFill>
                  <a:srgbClr val="002060"/>
                </a:solidFill>
                <a:latin typeface="Calibri Light"/>
              </a:rPr>
              <a:t>Administración de Riesgos</a:t>
            </a:r>
            <a:br/>
            <a:r>
              <a:rPr lang="es-ES" sz="3000" b="0" strike="noStrike" spc="-120">
                <a:solidFill>
                  <a:srgbClr val="002060"/>
                </a:solidFill>
                <a:latin typeface="Calibri Light"/>
              </a:rPr>
              <a:t>2. Análisis de riesgos</a:t>
            </a:r>
            <a:endParaRPr lang="es-ES" sz="3000" b="0" strike="noStrike" spc="-1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1516" name="TextShape 2"/>
          <p:cNvSpPr txBox="1"/>
          <p:nvPr/>
        </p:nvSpPr>
        <p:spPr>
          <a:xfrm>
            <a:off x="323640" y="1772640"/>
            <a:ext cx="6950518" cy="3767040"/>
          </a:xfrm>
          <a:prstGeom prst="rect">
            <a:avLst/>
          </a:prstGeom>
          <a:noFill/>
          <a:ln>
            <a:noFill/>
          </a:ln>
        </p:spPr>
        <p:txBody>
          <a:bodyPr anchor="t">
            <a:normAutofit/>
          </a:bodyPr>
          <a:lstStyle/>
          <a:p>
            <a:pPr marL="68580" indent="-67945">
              <a:spcBef>
                <a:spcPts val="1301"/>
              </a:spcBef>
              <a:buClr>
                <a:srgbClr val="C00000"/>
              </a:buClr>
              <a:buFont typeface="Arial"/>
              <a:buChar char="»"/>
            </a:pPr>
            <a:r>
              <a:rPr lang="es-ES" sz="2000" b="0" strike="noStrike" spc="-1" dirty="0">
                <a:solidFill>
                  <a:srgbClr val="262626"/>
                </a:solidFill>
                <a:latin typeface="Calibri"/>
              </a:rPr>
              <a:t>Establecer una escala que refleje la probabilidad observada de un riesgo</a:t>
            </a:r>
            <a:endParaRPr lang="es-ES" sz="2000" b="0" strike="noStrike" spc="-1">
              <a:solidFill>
                <a:srgbClr val="262626"/>
              </a:solidFill>
              <a:latin typeface="Calibri"/>
            </a:endParaRPr>
          </a:p>
          <a:p>
            <a:pPr marL="1174750" lvl="3" indent="-256540">
              <a:spcBef>
                <a:spcPts val="601"/>
              </a:spcBef>
              <a:buClr>
                <a:srgbClr val="C00000"/>
              </a:buClr>
              <a:buFont typeface="Arial"/>
              <a:buChar char=" "/>
            </a:pPr>
            <a:r>
              <a:rPr lang="es-ES" sz="2000" b="1" strike="noStrike" spc="-1" dirty="0">
                <a:solidFill>
                  <a:srgbClr val="262626"/>
                </a:solidFill>
                <a:latin typeface="Calibri"/>
              </a:rPr>
              <a:t>Bastante improbable </a:t>
            </a:r>
            <a:r>
              <a:rPr lang="es-ES" sz="2000" spc="-1" dirty="0">
                <a:solidFill>
                  <a:srgbClr val="262626"/>
                </a:solidFill>
                <a:latin typeface="Calibri"/>
              </a:rPr>
              <a:t>:</a:t>
            </a:r>
            <a:r>
              <a:rPr lang="es-ES" sz="2000" b="0" strike="noStrike" spc="-1" dirty="0">
                <a:solidFill>
                  <a:srgbClr val="262626"/>
                </a:solidFill>
                <a:latin typeface="Calibri"/>
              </a:rPr>
              <a:t> &lt; 10%</a:t>
            </a:r>
            <a:endParaRPr lang="es-ES" sz="2000" b="0" i="1" strike="noStrike" spc="-1" dirty="0">
              <a:solidFill>
                <a:srgbClr val="262626"/>
              </a:solidFill>
              <a:latin typeface="Calibri"/>
            </a:endParaRPr>
          </a:p>
          <a:p>
            <a:pPr marL="1174750" lvl="3" indent="-256540">
              <a:lnSpc>
                <a:spcPct val="85000"/>
              </a:lnSpc>
              <a:spcBef>
                <a:spcPts val="601"/>
              </a:spcBef>
              <a:buClr>
                <a:srgbClr val="C00000"/>
              </a:buClr>
              <a:buFont typeface="Arial"/>
              <a:buChar char=" "/>
            </a:pPr>
            <a:r>
              <a:rPr lang="es-ES" sz="2000" b="1" strike="noStrike" spc="-1" dirty="0">
                <a:solidFill>
                  <a:srgbClr val="262626"/>
                </a:solidFill>
                <a:latin typeface="Calibri"/>
              </a:rPr>
              <a:t>Improbable</a:t>
            </a:r>
            <a:r>
              <a:rPr lang="es-ES" sz="2000" b="0" strike="noStrike" spc="-1" dirty="0">
                <a:solidFill>
                  <a:srgbClr val="262626"/>
                </a:solidFill>
                <a:latin typeface="Calibri"/>
              </a:rPr>
              <a:t> </a:t>
            </a:r>
            <a:r>
              <a:rPr lang="es-ES" sz="2000" spc="-1" dirty="0">
                <a:solidFill>
                  <a:srgbClr val="262626"/>
                </a:solidFill>
                <a:latin typeface="Calibri"/>
              </a:rPr>
              <a:t>:</a:t>
            </a:r>
            <a:r>
              <a:rPr lang="es-ES" sz="2000" b="0" strike="noStrike" spc="-1" dirty="0">
                <a:solidFill>
                  <a:srgbClr val="262626"/>
                </a:solidFill>
                <a:latin typeface="Calibri"/>
              </a:rPr>
              <a:t> 10-25%</a:t>
            </a:r>
            <a:endParaRPr lang="es-ES" sz="2000" b="0" i="1" strike="noStrike" spc="-1" dirty="0">
              <a:solidFill>
                <a:srgbClr val="262626"/>
              </a:solidFill>
              <a:latin typeface="Calibri"/>
            </a:endParaRPr>
          </a:p>
          <a:p>
            <a:pPr marL="1174750" lvl="3" indent="-256540">
              <a:lnSpc>
                <a:spcPct val="85000"/>
              </a:lnSpc>
              <a:spcBef>
                <a:spcPts val="601"/>
              </a:spcBef>
              <a:buClr>
                <a:srgbClr val="C00000"/>
              </a:buClr>
              <a:buFont typeface="Arial"/>
              <a:buChar char=" "/>
            </a:pPr>
            <a:r>
              <a:rPr lang="es-ES" sz="2000" b="1" strike="noStrike" spc="-1" dirty="0">
                <a:solidFill>
                  <a:srgbClr val="262626"/>
                </a:solidFill>
                <a:latin typeface="Calibri"/>
              </a:rPr>
              <a:t>Moderado</a:t>
            </a:r>
            <a:r>
              <a:rPr lang="es-ES" sz="2000" b="0" strike="noStrike" spc="-1" dirty="0">
                <a:solidFill>
                  <a:srgbClr val="262626"/>
                </a:solidFill>
                <a:latin typeface="Calibri"/>
              </a:rPr>
              <a:t> </a:t>
            </a:r>
            <a:r>
              <a:rPr lang="es-ES" sz="2000" spc="-1" dirty="0">
                <a:solidFill>
                  <a:srgbClr val="262626"/>
                </a:solidFill>
                <a:latin typeface="Calibri"/>
              </a:rPr>
              <a:t>:</a:t>
            </a:r>
            <a:r>
              <a:rPr lang="es-ES" sz="2000" b="0" strike="noStrike" spc="-1" dirty="0">
                <a:solidFill>
                  <a:srgbClr val="262626"/>
                </a:solidFill>
                <a:latin typeface="Calibri"/>
              </a:rPr>
              <a:t> 25-50%</a:t>
            </a:r>
            <a:endParaRPr lang="es-ES" sz="2000" b="0" i="1" strike="noStrike" spc="-1" dirty="0">
              <a:solidFill>
                <a:srgbClr val="262626"/>
              </a:solidFill>
              <a:latin typeface="Calibri"/>
            </a:endParaRPr>
          </a:p>
          <a:p>
            <a:pPr marL="1174750" lvl="3" indent="-256540">
              <a:lnSpc>
                <a:spcPct val="85000"/>
              </a:lnSpc>
              <a:spcBef>
                <a:spcPts val="601"/>
              </a:spcBef>
              <a:buClr>
                <a:srgbClr val="C00000"/>
              </a:buClr>
              <a:buFont typeface="Arial"/>
              <a:buChar char=" "/>
            </a:pPr>
            <a:r>
              <a:rPr lang="es-ES" sz="2000" b="1" strike="noStrike" spc="-1" dirty="0">
                <a:solidFill>
                  <a:srgbClr val="262626"/>
                </a:solidFill>
                <a:latin typeface="Calibri"/>
              </a:rPr>
              <a:t>Probable</a:t>
            </a:r>
            <a:r>
              <a:rPr lang="es-ES" sz="2000" b="0" strike="noStrike" spc="-1" dirty="0">
                <a:solidFill>
                  <a:srgbClr val="262626"/>
                </a:solidFill>
                <a:latin typeface="Calibri"/>
              </a:rPr>
              <a:t> </a:t>
            </a:r>
            <a:r>
              <a:rPr lang="es-ES" sz="2000" spc="-1" dirty="0">
                <a:solidFill>
                  <a:srgbClr val="262626"/>
                </a:solidFill>
                <a:latin typeface="Calibri"/>
              </a:rPr>
              <a:t>:</a:t>
            </a:r>
            <a:r>
              <a:rPr lang="es-ES" sz="2000" b="0" strike="noStrike" spc="-1" dirty="0">
                <a:solidFill>
                  <a:srgbClr val="262626"/>
                </a:solidFill>
                <a:latin typeface="Calibri"/>
              </a:rPr>
              <a:t>50-75%</a:t>
            </a:r>
            <a:endParaRPr lang="es-ES" sz="2000" b="0" i="1" strike="noStrike" spc="-1" dirty="0">
              <a:solidFill>
                <a:srgbClr val="262626"/>
              </a:solidFill>
              <a:latin typeface="Calibri"/>
            </a:endParaRPr>
          </a:p>
          <a:p>
            <a:pPr marL="1174750" lvl="3" indent="-256540">
              <a:lnSpc>
                <a:spcPct val="85000"/>
              </a:lnSpc>
              <a:spcBef>
                <a:spcPts val="601"/>
              </a:spcBef>
              <a:buClr>
                <a:srgbClr val="C00000"/>
              </a:buClr>
              <a:buFont typeface="Arial"/>
              <a:buChar char=" "/>
            </a:pPr>
            <a:r>
              <a:rPr lang="es-ES" sz="2000" b="1" strike="noStrike" spc="-1" dirty="0">
                <a:solidFill>
                  <a:srgbClr val="262626"/>
                </a:solidFill>
                <a:latin typeface="Calibri"/>
              </a:rPr>
              <a:t>Bastante probable </a:t>
            </a:r>
            <a:r>
              <a:rPr lang="es-ES" sz="2000" spc="-1" dirty="0">
                <a:solidFill>
                  <a:srgbClr val="262626"/>
                </a:solidFill>
                <a:latin typeface="Calibri"/>
              </a:rPr>
              <a:t>:</a:t>
            </a:r>
            <a:r>
              <a:rPr lang="es-ES" sz="2000" b="0" strike="noStrike" spc="-1" dirty="0">
                <a:solidFill>
                  <a:srgbClr val="262626"/>
                </a:solidFill>
                <a:latin typeface="Calibri"/>
              </a:rPr>
              <a:t> &gt;75%</a:t>
            </a:r>
            <a:endParaRPr lang="es-ES" sz="2000" b="0" i="1" strike="noStrike" spc="-1" dirty="0">
              <a:solidFill>
                <a:srgbClr val="262626"/>
              </a:solidFill>
              <a:latin typeface="Calibri"/>
            </a:endParaRPr>
          </a:p>
        </p:txBody>
      </p:sp>
      <p:sp>
        <p:nvSpPr>
          <p:cNvPr id="1517" name="TextShape 3"/>
          <p:cNvSpPr txBox="1"/>
          <p:nvPr/>
        </p:nvSpPr>
        <p:spPr>
          <a:xfrm>
            <a:off x="6937200" y="2852640"/>
            <a:ext cx="2194200" cy="104832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83AAF3DB-6174-46B7-882E-FD9F6B82C5E7}" type="slidenum">
              <a:rPr lang="es-ES" sz="10300" b="0" strike="noStrike" spc="-1">
                <a:solidFill>
                  <a:srgbClr val="C00000"/>
                </a:solidFill>
                <a:latin typeface="Calibri Light"/>
              </a:rPr>
              <a:t>17</a:t>
            </a:fld>
            <a:endParaRPr lang="es-ES" sz="10300" b="0" strike="noStrike" spc="-1">
              <a:latin typeface="Times New Roman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88879906-FC86-465F-B79A-54AA7C9ABC79}"/>
              </a:ext>
            </a:extLst>
          </p:cNvPr>
          <p:cNvSpPr/>
          <p:nvPr/>
        </p:nvSpPr>
        <p:spPr>
          <a:xfrm>
            <a:off x="6943240" y="249908"/>
            <a:ext cx="1927601" cy="78460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>
                <a:solidFill>
                  <a:srgbClr val="000000"/>
                </a:solidFill>
                <a:ea typeface="+mn-lt"/>
                <a:cs typeface="+mn-lt"/>
              </a:rPr>
              <a:t>2.Análisis de riesgos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Flowchart: Document 2">
            <a:extLst>
              <a:ext uri="{FF2B5EF4-FFF2-40B4-BE49-F238E27FC236}">
                <a16:creationId xmlns:a16="http://schemas.microsoft.com/office/drawing/2014/main" id="{EE7EA12F-B7D1-4D34-BF78-40DABF504462}"/>
              </a:ext>
            </a:extLst>
          </p:cNvPr>
          <p:cNvSpPr/>
          <p:nvPr/>
        </p:nvSpPr>
        <p:spPr>
          <a:xfrm>
            <a:off x="7275000" y="1555893"/>
            <a:ext cx="1181745" cy="610245"/>
          </a:xfrm>
          <a:prstGeom prst="flowChartDocumen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1200" dirty="0">
                <a:latin typeface="Calibri"/>
                <a:ea typeface="+mn-lt"/>
                <a:cs typeface="+mn-lt"/>
              </a:rPr>
              <a:t>Listado de priorización de riesgos</a:t>
            </a:r>
            <a:endParaRPr lang="en-US" sz="1200" dirty="0">
              <a:latin typeface="Calibri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7CD082D-4252-4002-8758-BA6FCBEC3683}"/>
              </a:ext>
            </a:extLst>
          </p:cNvPr>
          <p:cNvCxnSpPr>
            <a:cxnSpLocks/>
          </p:cNvCxnSpPr>
          <p:nvPr/>
        </p:nvCxnSpPr>
        <p:spPr>
          <a:xfrm flipH="1">
            <a:off x="7862485" y="1097473"/>
            <a:ext cx="5811" cy="449451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graphicFrame>
        <p:nvGraphicFramePr>
          <p:cNvPr id="11" name="Table 4">
            <a:extLst>
              <a:ext uri="{FF2B5EF4-FFF2-40B4-BE49-F238E27FC236}">
                <a16:creationId xmlns:a16="http://schemas.microsoft.com/office/drawing/2014/main" id="{592B0ABA-12AC-46C5-858E-F950B1309BF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72700600"/>
              </p:ext>
            </p:extLst>
          </p:nvPr>
        </p:nvGraphicFramePr>
        <p:xfrm>
          <a:off x="672062" y="4661967"/>
          <a:ext cx="7382548" cy="1713120"/>
        </p:xfrm>
        <a:graphic>
          <a:graphicData uri="http://schemas.openxmlformats.org/drawingml/2006/table">
            <a:tbl>
              <a:tblPr firstRow="1">
                <a:tableStyleId>{B301B821-A1FF-4177-AEE7-76D212191A09}</a:tableStyleId>
              </a:tblPr>
              <a:tblGrid>
                <a:gridCol w="34363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99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180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82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5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es-ES" sz="2000" strike="noStrike" spc="-1">
                          <a:latin typeface="Calibri"/>
                        </a:rPr>
                        <a:t>Riesgos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es-ES" sz="2000" strike="noStrike" spc="-1">
                          <a:latin typeface="Calibri"/>
                        </a:rPr>
                        <a:t>Categoría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es-ES" sz="2000" strike="noStrike" spc="-1">
                          <a:latin typeface="Calibri"/>
                        </a:rPr>
                        <a:t>Probabilidad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es-ES" sz="2000" strike="noStrike" spc="-1">
                          <a:latin typeface="Calibri"/>
                        </a:rPr>
                        <a:t>Impacto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8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es-ES" sz="1800" strike="noStrike" spc="-1">
                          <a:latin typeface="Calibri"/>
                        </a:rPr>
                        <a:t>El cliente cambiará los requisitos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>
                          <a:latin typeface="Calibri"/>
                        </a:rPr>
                        <a:t>Proy</a:t>
                      </a:r>
                      <a:endParaRPr lang="es-AR" dirty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>
                          <a:latin typeface="Calibri"/>
                        </a:rPr>
                        <a:t>80%</a:t>
                      </a:r>
                      <a:endParaRPr lang="es-AR" dirty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8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es-ES" sz="1800" strike="noStrike" spc="-1">
                          <a:latin typeface="Calibri"/>
                        </a:rPr>
                        <a:t>Falta de formación en las herramientas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>
                          <a:latin typeface="Calibri"/>
                        </a:rPr>
                        <a:t>Proy</a:t>
                      </a:r>
                      <a:endParaRPr lang="es-AR" dirty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>
                          <a:latin typeface="Calibri"/>
                        </a:rPr>
                        <a:t>80%</a:t>
                      </a:r>
                      <a:endParaRPr lang="es-AR" dirty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" name="TextShape 1"/>
          <p:cNvSpPr txBox="1"/>
          <p:nvPr/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85000"/>
              </a:lnSpc>
            </a:pPr>
            <a:r>
              <a:rPr lang="es-ES" sz="4000" b="0" strike="noStrike" spc="-120">
                <a:solidFill>
                  <a:srgbClr val="002060"/>
                </a:solidFill>
                <a:latin typeface="Calibri Light"/>
              </a:rPr>
              <a:t>Administración de Riesgos</a:t>
            </a:r>
            <a:br/>
            <a:r>
              <a:rPr lang="es-ES" sz="3000" b="0" strike="noStrike" spc="-120">
                <a:solidFill>
                  <a:srgbClr val="002060"/>
                </a:solidFill>
                <a:latin typeface="Calibri Light"/>
              </a:rPr>
              <a:t>2. Análisis de riesgos</a:t>
            </a:r>
            <a:endParaRPr lang="es-ES" sz="3000" b="0" strike="noStrike" spc="-1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1516" name="TextShape 2"/>
          <p:cNvSpPr txBox="1"/>
          <p:nvPr/>
        </p:nvSpPr>
        <p:spPr>
          <a:xfrm>
            <a:off x="323640" y="1772640"/>
            <a:ext cx="7706060" cy="3767040"/>
          </a:xfrm>
          <a:prstGeom prst="rect">
            <a:avLst/>
          </a:prstGeom>
          <a:noFill/>
          <a:ln>
            <a:noFill/>
          </a:ln>
        </p:spPr>
        <p:txBody>
          <a:bodyPr anchor="t">
            <a:normAutofit/>
          </a:bodyPr>
          <a:lstStyle/>
          <a:p>
            <a:pPr marL="68580" indent="-67945">
              <a:lnSpc>
                <a:spcPct val="85000"/>
              </a:lnSpc>
              <a:spcBef>
                <a:spcPts val="1301"/>
              </a:spcBef>
              <a:buClr>
                <a:srgbClr val="C00000"/>
              </a:buClr>
              <a:buFont typeface="Arial"/>
              <a:buChar char="»"/>
            </a:pPr>
            <a:r>
              <a:rPr lang="es-ES" sz="2000" spc="-1" dirty="0">
                <a:solidFill>
                  <a:srgbClr val="262626"/>
                </a:solidFill>
                <a:latin typeface="Calibri"/>
                <a:cs typeface="Calibri"/>
              </a:rPr>
              <a:t>Estimar el impacto en el proyecto: </a:t>
            </a:r>
            <a:endParaRPr lang="es-ES" sz="2000" i="1" spc="-1" dirty="0">
              <a:solidFill>
                <a:srgbClr val="262626"/>
              </a:solidFill>
              <a:latin typeface="Calibri"/>
              <a:cs typeface="Calibri"/>
            </a:endParaRPr>
          </a:p>
          <a:p>
            <a:pPr marL="260350" lvl="1" indent="-256540">
              <a:lnSpc>
                <a:spcPct val="150000"/>
              </a:lnSpc>
              <a:spcBef>
                <a:spcPts val="601"/>
              </a:spcBef>
              <a:buClr>
                <a:srgbClr val="C00000"/>
              </a:buClr>
              <a:buFont typeface="Arial,Sans-Serif"/>
              <a:buChar char=" "/>
            </a:pPr>
            <a:r>
              <a:rPr lang="es-ES" sz="2000" spc="-1" dirty="0">
                <a:solidFill>
                  <a:srgbClr val="262626"/>
                </a:solidFill>
                <a:latin typeface="Calibri"/>
                <a:cs typeface="Calibri"/>
              </a:rPr>
              <a:t>1.</a:t>
            </a:r>
            <a:r>
              <a:rPr lang="es-ES" sz="2000" b="1" spc="-1" dirty="0">
                <a:solidFill>
                  <a:srgbClr val="262626"/>
                </a:solidFill>
                <a:latin typeface="Calibri"/>
                <a:cs typeface="Calibri"/>
              </a:rPr>
              <a:t> Catastrófico </a:t>
            </a:r>
            <a:r>
              <a:rPr lang="es-ES" sz="2000" spc="-1" dirty="0">
                <a:solidFill>
                  <a:srgbClr val="262626"/>
                </a:solidFill>
                <a:latin typeface="Calibri"/>
                <a:cs typeface="Calibri"/>
                <a:sym typeface="Wingdings"/>
              </a:rPr>
              <a:t></a:t>
            </a:r>
            <a:r>
              <a:rPr lang="es-ES" sz="2000" spc="-1" dirty="0">
                <a:solidFill>
                  <a:srgbClr val="262626"/>
                </a:solidFill>
                <a:latin typeface="Calibri"/>
                <a:cs typeface="Calibri"/>
              </a:rPr>
              <a:t>cancelación del proyecto</a:t>
            </a:r>
            <a:endParaRPr lang="es-ES" sz="2000" b="0" strike="noStrike" spc="-1" dirty="0">
              <a:latin typeface="Calibri"/>
              <a:ea typeface="+mn-lt"/>
              <a:cs typeface="Calibri"/>
            </a:endParaRPr>
          </a:p>
          <a:p>
            <a:pPr marL="260350" lvl="1" indent="-256540">
              <a:lnSpc>
                <a:spcPct val="85000"/>
              </a:lnSpc>
              <a:spcBef>
                <a:spcPts val="601"/>
              </a:spcBef>
              <a:buClr>
                <a:srgbClr val="C00000"/>
              </a:buClr>
              <a:buFont typeface="Arial,Sans-Serif"/>
              <a:buChar char=" "/>
            </a:pPr>
            <a:r>
              <a:rPr lang="es-ES" sz="2000" spc="-1" dirty="0">
                <a:solidFill>
                  <a:srgbClr val="262626"/>
                </a:solidFill>
                <a:latin typeface="Calibri"/>
                <a:cs typeface="Calibri"/>
              </a:rPr>
              <a:t>2- </a:t>
            </a:r>
            <a:r>
              <a:rPr lang="es-ES" sz="2000" b="1" spc="-1" dirty="0">
                <a:solidFill>
                  <a:srgbClr val="262626"/>
                </a:solidFill>
                <a:latin typeface="Calibri"/>
                <a:cs typeface="Calibri"/>
              </a:rPr>
              <a:t>Serio</a:t>
            </a:r>
            <a:r>
              <a:rPr lang="es-ES" sz="2000" spc="-1" dirty="0">
                <a:solidFill>
                  <a:srgbClr val="262626"/>
                </a:solidFill>
                <a:latin typeface="Calibri"/>
                <a:cs typeface="Calibri"/>
              </a:rPr>
              <a:t> </a:t>
            </a:r>
            <a:r>
              <a:rPr lang="es-ES" sz="2000" spc="-1" dirty="0">
                <a:solidFill>
                  <a:srgbClr val="262626"/>
                </a:solidFill>
                <a:latin typeface="Calibri"/>
                <a:cs typeface="Calibri"/>
                <a:sym typeface="Wingdings"/>
              </a:rPr>
              <a:t></a:t>
            </a:r>
            <a:r>
              <a:rPr lang="es-ES" sz="2000" spc="-1" dirty="0">
                <a:solidFill>
                  <a:srgbClr val="262626"/>
                </a:solidFill>
                <a:latin typeface="Calibri"/>
                <a:cs typeface="Calibri"/>
              </a:rPr>
              <a:t> reducción de rendimiento, retrasos en la entrega, excesos importante en costo </a:t>
            </a:r>
            <a:endParaRPr lang="es-ES" sz="2000" b="0" strike="noStrike" spc="-1" dirty="0">
              <a:latin typeface="Calibri"/>
              <a:ea typeface="+mn-lt"/>
              <a:cs typeface="Calibri"/>
            </a:endParaRPr>
          </a:p>
          <a:p>
            <a:pPr marL="260350" lvl="1" indent="-256540">
              <a:lnSpc>
                <a:spcPct val="85000"/>
              </a:lnSpc>
              <a:spcBef>
                <a:spcPts val="601"/>
              </a:spcBef>
              <a:buClr>
                <a:srgbClr val="C00000"/>
              </a:buClr>
              <a:buFont typeface="Arial,Sans-Serif"/>
              <a:buChar char=" "/>
            </a:pPr>
            <a:r>
              <a:rPr lang="es-ES" sz="2000" spc="-1" dirty="0">
                <a:solidFill>
                  <a:srgbClr val="262626"/>
                </a:solidFill>
                <a:latin typeface="Calibri"/>
                <a:cs typeface="Calibri"/>
              </a:rPr>
              <a:t>3- </a:t>
            </a:r>
            <a:r>
              <a:rPr lang="es-ES" sz="2000" b="1" spc="-1" dirty="0">
                <a:solidFill>
                  <a:srgbClr val="262626"/>
                </a:solidFill>
                <a:latin typeface="Calibri"/>
                <a:cs typeface="Calibri"/>
              </a:rPr>
              <a:t>Tolerable</a:t>
            </a:r>
            <a:r>
              <a:rPr lang="es-ES" sz="2000" spc="-1" dirty="0">
                <a:solidFill>
                  <a:srgbClr val="262626"/>
                </a:solidFill>
                <a:latin typeface="Calibri"/>
                <a:cs typeface="Calibri"/>
              </a:rPr>
              <a:t> </a:t>
            </a:r>
            <a:r>
              <a:rPr lang="es-ES" sz="2000" spc="-1" dirty="0">
                <a:solidFill>
                  <a:srgbClr val="262626"/>
                </a:solidFill>
                <a:latin typeface="Calibri"/>
                <a:cs typeface="Calibri"/>
                <a:sym typeface="Wingdings"/>
              </a:rPr>
              <a:t></a:t>
            </a:r>
            <a:r>
              <a:rPr lang="es-ES" sz="2000" spc="-1" dirty="0">
                <a:solidFill>
                  <a:srgbClr val="262626"/>
                </a:solidFill>
                <a:latin typeface="Calibri"/>
                <a:cs typeface="Calibri"/>
              </a:rPr>
              <a:t> reducciones mínimas de rendimiento, posibles retrasos, exceso en costo</a:t>
            </a:r>
            <a:endParaRPr lang="es-ES" sz="2000" b="0" strike="noStrike" spc="-1" dirty="0">
              <a:latin typeface="Calibri"/>
              <a:ea typeface="+mn-lt"/>
              <a:cs typeface="Calibri"/>
            </a:endParaRPr>
          </a:p>
          <a:p>
            <a:pPr marL="260350" lvl="1" indent="-256540">
              <a:lnSpc>
                <a:spcPct val="85000"/>
              </a:lnSpc>
              <a:spcBef>
                <a:spcPts val="601"/>
              </a:spcBef>
              <a:buClr>
                <a:srgbClr val="C00000"/>
              </a:buClr>
              <a:buFont typeface="Arial,Sans-Serif"/>
              <a:buChar char=" "/>
            </a:pPr>
            <a:r>
              <a:rPr lang="es-ES" sz="2000" spc="-1" dirty="0">
                <a:solidFill>
                  <a:srgbClr val="262626"/>
                </a:solidFill>
                <a:latin typeface="Calibri"/>
                <a:cs typeface="Calibri"/>
              </a:rPr>
              <a:t>4 -</a:t>
            </a:r>
            <a:r>
              <a:rPr lang="es-ES" sz="2000" b="1" spc="-1" dirty="0">
                <a:solidFill>
                  <a:srgbClr val="262626"/>
                </a:solidFill>
                <a:latin typeface="Calibri"/>
                <a:cs typeface="Calibri"/>
              </a:rPr>
              <a:t>Insignificante</a:t>
            </a:r>
            <a:r>
              <a:rPr lang="es-ES" sz="2000" spc="-1" dirty="0">
                <a:solidFill>
                  <a:srgbClr val="262626"/>
                </a:solidFill>
                <a:latin typeface="Calibri"/>
                <a:cs typeface="Calibri"/>
              </a:rPr>
              <a:t> </a:t>
            </a:r>
            <a:r>
              <a:rPr lang="es-ES" sz="2000" spc="-1" dirty="0">
                <a:solidFill>
                  <a:srgbClr val="262626"/>
                </a:solidFill>
                <a:latin typeface="Calibri"/>
                <a:cs typeface="Calibri"/>
                <a:sym typeface="Wingdings"/>
              </a:rPr>
              <a:t></a:t>
            </a:r>
            <a:r>
              <a:rPr lang="es-ES" sz="2000" spc="-1" dirty="0">
                <a:solidFill>
                  <a:srgbClr val="262626"/>
                </a:solidFill>
                <a:latin typeface="Calibri"/>
                <a:cs typeface="Calibri"/>
              </a:rPr>
              <a:t>incidencia mínima en el desarrollo</a:t>
            </a:r>
            <a:endParaRPr lang="es-ES" sz="2000" b="0" strike="noStrike" spc="-1" dirty="0">
              <a:latin typeface="Calibri"/>
              <a:ea typeface="+mn-lt"/>
              <a:cs typeface="Calibri"/>
            </a:endParaRPr>
          </a:p>
          <a:p>
            <a:pPr marL="68580" indent="-67945">
              <a:lnSpc>
                <a:spcPct val="85000"/>
              </a:lnSpc>
              <a:spcBef>
                <a:spcPts val="1301"/>
              </a:spcBef>
              <a:buClr>
                <a:srgbClr val="C00000"/>
              </a:buClr>
              <a:buFont typeface="Arial"/>
              <a:buChar char="»"/>
            </a:pPr>
            <a:endParaRPr lang="es-ES" sz="2000" b="0" strike="noStrike" spc="-1" dirty="0">
              <a:solidFill>
                <a:srgbClr val="262626"/>
              </a:solidFill>
              <a:latin typeface="Calibri"/>
              <a:cs typeface="Calibri"/>
            </a:endParaRPr>
          </a:p>
        </p:txBody>
      </p:sp>
      <p:sp>
        <p:nvSpPr>
          <p:cNvPr id="1517" name="TextShape 3"/>
          <p:cNvSpPr txBox="1"/>
          <p:nvPr/>
        </p:nvSpPr>
        <p:spPr>
          <a:xfrm>
            <a:off x="6937200" y="2852640"/>
            <a:ext cx="2194200" cy="104832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83AAF3DB-6174-46B7-882E-FD9F6B82C5E7}" type="slidenum">
              <a:rPr lang="es-ES" sz="10300" b="0" strike="noStrike" spc="-1">
                <a:solidFill>
                  <a:srgbClr val="C00000"/>
                </a:solidFill>
                <a:latin typeface="Calibri Light"/>
              </a:rPr>
              <a:t>18</a:t>
            </a:fld>
            <a:endParaRPr lang="es-ES" sz="10300" b="0" strike="noStrike" spc="-1">
              <a:latin typeface="Times New Roman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88879906-FC86-465F-B79A-54AA7C9ABC79}"/>
              </a:ext>
            </a:extLst>
          </p:cNvPr>
          <p:cNvSpPr/>
          <p:nvPr/>
        </p:nvSpPr>
        <p:spPr>
          <a:xfrm>
            <a:off x="6943240" y="249908"/>
            <a:ext cx="1927601" cy="78460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>
                <a:solidFill>
                  <a:srgbClr val="000000"/>
                </a:solidFill>
                <a:ea typeface="+mn-lt"/>
                <a:cs typeface="+mn-lt"/>
              </a:rPr>
              <a:t>2.Análisis de riesgos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Flowchart: Document 2">
            <a:extLst>
              <a:ext uri="{FF2B5EF4-FFF2-40B4-BE49-F238E27FC236}">
                <a16:creationId xmlns:a16="http://schemas.microsoft.com/office/drawing/2014/main" id="{EE7EA12F-B7D1-4D34-BF78-40DABF504462}"/>
              </a:ext>
            </a:extLst>
          </p:cNvPr>
          <p:cNvSpPr/>
          <p:nvPr/>
        </p:nvSpPr>
        <p:spPr>
          <a:xfrm>
            <a:off x="7275000" y="1555893"/>
            <a:ext cx="1181745" cy="610245"/>
          </a:xfrm>
          <a:prstGeom prst="flowChartDocumen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1200">
                <a:latin typeface="Calibri"/>
                <a:ea typeface="+mn-lt"/>
                <a:cs typeface="+mn-lt"/>
              </a:rPr>
              <a:t>Listado de priorización de riesgos</a:t>
            </a:r>
            <a:endParaRPr lang="en-US" sz="1200">
              <a:latin typeface="Calibri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7CD082D-4252-4002-8758-BA6FCBEC3683}"/>
              </a:ext>
            </a:extLst>
          </p:cNvPr>
          <p:cNvCxnSpPr>
            <a:cxnSpLocks/>
          </p:cNvCxnSpPr>
          <p:nvPr/>
        </p:nvCxnSpPr>
        <p:spPr>
          <a:xfrm flipH="1">
            <a:off x="7862485" y="1097473"/>
            <a:ext cx="5811" cy="449451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graphicFrame>
        <p:nvGraphicFramePr>
          <p:cNvPr id="11" name="Table 4">
            <a:extLst>
              <a:ext uri="{FF2B5EF4-FFF2-40B4-BE49-F238E27FC236}">
                <a16:creationId xmlns:a16="http://schemas.microsoft.com/office/drawing/2014/main" id="{592B0ABA-12AC-46C5-858E-F950B1309BF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18766847"/>
              </p:ext>
            </p:extLst>
          </p:nvPr>
        </p:nvGraphicFramePr>
        <p:xfrm>
          <a:off x="449274" y="4623221"/>
          <a:ext cx="7382548" cy="1713120"/>
        </p:xfrm>
        <a:graphic>
          <a:graphicData uri="http://schemas.openxmlformats.org/drawingml/2006/table">
            <a:tbl>
              <a:tblPr firstRow="1">
                <a:tableStyleId>{B301B821-A1FF-4177-AEE7-76D212191A09}</a:tableStyleId>
              </a:tblPr>
              <a:tblGrid>
                <a:gridCol w="34363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99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180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82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5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es-ES" sz="2000" strike="noStrike" spc="-1">
                          <a:latin typeface="Calibri"/>
                        </a:rPr>
                        <a:t>Riesgos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es-ES" sz="2000" strike="noStrike" spc="-1">
                          <a:latin typeface="Calibri"/>
                        </a:rPr>
                        <a:t>Categoría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es-ES" sz="2000" strike="noStrike" spc="-1">
                          <a:latin typeface="Calibri"/>
                        </a:rPr>
                        <a:t>Probabilidad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es-ES" sz="2000" strike="noStrike" spc="-1">
                          <a:latin typeface="Calibri"/>
                        </a:rPr>
                        <a:t>Impacto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8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es-ES" sz="1800" strike="noStrike" spc="-1">
                          <a:latin typeface="Calibri"/>
                        </a:rPr>
                        <a:t>El cliente cambiará los requisitos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>
                          <a:latin typeface="Calibri"/>
                        </a:rPr>
                        <a:t>Proy</a:t>
                      </a:r>
                      <a:endParaRPr lang="es-AR" dirty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>
                          <a:latin typeface="Calibri"/>
                        </a:rPr>
                        <a:t>80%</a:t>
                      </a:r>
                      <a:endParaRPr lang="es-AR" dirty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>
                          <a:latin typeface="Calibri"/>
                        </a:rPr>
                        <a:t>2</a:t>
                      </a:r>
                      <a:endParaRPr lang="es-AR" dirty="0"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8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es-ES" sz="1800" strike="noStrike" spc="-1">
                          <a:latin typeface="Calibri"/>
                        </a:rPr>
                        <a:t>Falta de formación en las herramientas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>
                          <a:latin typeface="Calibri"/>
                        </a:rPr>
                        <a:t>Proy</a:t>
                      </a:r>
                      <a:endParaRPr lang="es-AR" dirty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>
                          <a:latin typeface="Calibri"/>
                        </a:rPr>
                        <a:t>80%</a:t>
                      </a:r>
                      <a:endParaRPr lang="es-AR" dirty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>
                          <a:latin typeface="Calibri"/>
                        </a:rPr>
                        <a:t>3</a:t>
                      </a:r>
                      <a:endParaRPr lang="es-AR" dirty="0"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AF7028F-4FB2-48EC-9982-FDA7FC944695}"/>
              </a:ext>
            </a:extLst>
          </p:cNvPr>
          <p:cNvSpPr/>
          <p:nvPr/>
        </p:nvSpPr>
        <p:spPr>
          <a:xfrm>
            <a:off x="1724009" y="2781593"/>
            <a:ext cx="5327541" cy="1908228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2000">
                <a:solidFill>
                  <a:schemeClr val="bg1"/>
                </a:solidFill>
                <a:latin typeface="Calibri"/>
                <a:cs typeface="Calibri Light"/>
              </a:rPr>
              <a:t>Se ordena la lista por probabilidad e impacto y se traza una </a:t>
            </a:r>
            <a:r>
              <a:rPr lang="es-ES" sz="2000" b="1" u="sng">
                <a:solidFill>
                  <a:schemeClr val="bg1"/>
                </a:solidFill>
                <a:latin typeface="Calibri"/>
                <a:cs typeface="Calibri Light"/>
              </a:rPr>
              <a:t>línea de corte</a:t>
            </a:r>
            <a:r>
              <a:rPr lang="es-ES" sz="2000">
                <a:solidFill>
                  <a:schemeClr val="bg1"/>
                </a:solidFill>
                <a:latin typeface="Calibri"/>
                <a:cs typeface="Calibri Light"/>
              </a:rPr>
              <a:t>. </a:t>
            </a:r>
            <a:endParaRPr lang="en-US" sz="2000">
              <a:solidFill>
                <a:schemeClr val="bg1"/>
              </a:solidFill>
              <a:latin typeface="Calibri"/>
              <a:ea typeface="+mn-lt"/>
              <a:cs typeface="+mn-lt"/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4573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6" name="TextShape 1"/>
          <p:cNvSpPr txBox="1"/>
          <p:nvPr/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85000"/>
              </a:lnSpc>
            </a:pPr>
            <a:r>
              <a:rPr lang="es-ES" sz="4000" b="0" strike="noStrike" spc="-120">
                <a:solidFill>
                  <a:srgbClr val="002060"/>
                </a:solidFill>
                <a:latin typeface="Calibri Light"/>
              </a:rPr>
              <a:t>Administración de Riesgos</a:t>
            </a:r>
            <a:br/>
            <a:r>
              <a:rPr lang="es-ES" sz="3000" b="0" strike="noStrike" spc="-120">
                <a:solidFill>
                  <a:srgbClr val="002060"/>
                </a:solidFill>
                <a:latin typeface="Calibri Light"/>
              </a:rPr>
              <a:t>2. Análisis de riesgos</a:t>
            </a:r>
            <a:endParaRPr lang="es-ES" sz="3000" b="0" strike="noStrike" spc="-1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1527" name="TextShape 2"/>
          <p:cNvSpPr txBox="1"/>
          <p:nvPr/>
        </p:nvSpPr>
        <p:spPr>
          <a:xfrm>
            <a:off x="467640" y="1998000"/>
            <a:ext cx="8280720" cy="483338"/>
          </a:xfrm>
          <a:prstGeom prst="rect">
            <a:avLst/>
          </a:prstGeom>
          <a:noFill/>
          <a:ln>
            <a:noFill/>
          </a:ln>
        </p:spPr>
        <p:txBody>
          <a:bodyPr anchor="t">
            <a:noAutofit/>
          </a:bodyPr>
          <a:lstStyle/>
          <a:p>
            <a:pPr marL="635" algn="just">
              <a:lnSpc>
                <a:spcPct val="85000"/>
              </a:lnSpc>
              <a:spcBef>
                <a:spcPts val="1301"/>
              </a:spcBef>
              <a:buClr>
                <a:srgbClr val="C00000"/>
              </a:buClr>
            </a:pPr>
            <a:r>
              <a:rPr lang="es-ES" sz="2800" b="0" strike="noStrike" spc="-1">
                <a:solidFill>
                  <a:srgbClr val="262626"/>
                </a:solidFill>
                <a:latin typeface="Calibri Light"/>
              </a:rPr>
              <a:t>Boehm recomienda</a:t>
            </a:r>
            <a:endParaRPr lang="es-ES" sz="2000" b="0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28" name="TextShape 3"/>
          <p:cNvSpPr txBox="1"/>
          <p:nvPr/>
        </p:nvSpPr>
        <p:spPr>
          <a:xfrm>
            <a:off x="6937200" y="2852640"/>
            <a:ext cx="2194200" cy="104832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ACCE0524-6CCF-48B5-9D86-EC8A810E6594}" type="slidenum">
              <a:rPr lang="es-ES" sz="10300" b="0" strike="noStrike" spc="-1">
                <a:solidFill>
                  <a:srgbClr val="C00000"/>
                </a:solidFill>
                <a:latin typeface="Calibri Light"/>
              </a:rPr>
              <a:t>19</a:t>
            </a:fld>
            <a:endParaRPr lang="es-ES" sz="10300" b="0" strike="noStrike" spc="-1">
              <a:latin typeface="Times New Roman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3CB9606-3CCD-48ED-B10B-6E70DD556CC2}"/>
              </a:ext>
            </a:extLst>
          </p:cNvPr>
          <p:cNvSpPr txBox="1"/>
          <p:nvPr/>
        </p:nvSpPr>
        <p:spPr>
          <a:xfrm>
            <a:off x="3307861" y="1863671"/>
            <a:ext cx="3963691" cy="677108"/>
          </a:xfrm>
          <a:prstGeom prst="rect">
            <a:avLst/>
          </a:prstGeom>
          <a:solidFill>
            <a:srgbClr val="B84444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499211612">
                  <a:custGeom>
                    <a:avLst/>
                    <a:gdLst>
                      <a:gd name="connsiteX0" fmla="*/ 0 w 3963691"/>
                      <a:gd name="connsiteY0" fmla="*/ 0 h 677108"/>
                      <a:gd name="connsiteX1" fmla="*/ 739889 w 3963691"/>
                      <a:gd name="connsiteY1" fmla="*/ 0 h 677108"/>
                      <a:gd name="connsiteX2" fmla="*/ 1479778 w 3963691"/>
                      <a:gd name="connsiteY2" fmla="*/ 0 h 677108"/>
                      <a:gd name="connsiteX3" fmla="*/ 2100756 w 3963691"/>
                      <a:gd name="connsiteY3" fmla="*/ 0 h 677108"/>
                      <a:gd name="connsiteX4" fmla="*/ 2682098 w 3963691"/>
                      <a:gd name="connsiteY4" fmla="*/ 0 h 677108"/>
                      <a:gd name="connsiteX5" fmla="*/ 3263439 w 3963691"/>
                      <a:gd name="connsiteY5" fmla="*/ 0 h 677108"/>
                      <a:gd name="connsiteX6" fmla="*/ 3963691 w 3963691"/>
                      <a:gd name="connsiteY6" fmla="*/ 0 h 677108"/>
                      <a:gd name="connsiteX7" fmla="*/ 3963691 w 3963691"/>
                      <a:gd name="connsiteY7" fmla="*/ 677108 h 677108"/>
                      <a:gd name="connsiteX8" fmla="*/ 3303076 w 3963691"/>
                      <a:gd name="connsiteY8" fmla="*/ 677108 h 677108"/>
                      <a:gd name="connsiteX9" fmla="*/ 2642461 w 3963691"/>
                      <a:gd name="connsiteY9" fmla="*/ 677108 h 677108"/>
                      <a:gd name="connsiteX10" fmla="*/ 2061119 w 3963691"/>
                      <a:gd name="connsiteY10" fmla="*/ 677108 h 677108"/>
                      <a:gd name="connsiteX11" fmla="*/ 1440141 w 3963691"/>
                      <a:gd name="connsiteY11" fmla="*/ 677108 h 677108"/>
                      <a:gd name="connsiteX12" fmla="*/ 858800 w 3963691"/>
                      <a:gd name="connsiteY12" fmla="*/ 677108 h 677108"/>
                      <a:gd name="connsiteX13" fmla="*/ 0 w 3963691"/>
                      <a:gd name="connsiteY13" fmla="*/ 677108 h 677108"/>
                      <a:gd name="connsiteX14" fmla="*/ 0 w 3963691"/>
                      <a:gd name="connsiteY14" fmla="*/ 0 h 67710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963691" h="677108" fill="none" extrusionOk="0">
                        <a:moveTo>
                          <a:pt x="0" y="0"/>
                        </a:moveTo>
                        <a:cubicBezTo>
                          <a:pt x="252359" y="5920"/>
                          <a:pt x="513097" y="-29401"/>
                          <a:pt x="739889" y="0"/>
                        </a:cubicBezTo>
                        <a:cubicBezTo>
                          <a:pt x="966681" y="29401"/>
                          <a:pt x="1273218" y="-30096"/>
                          <a:pt x="1479778" y="0"/>
                        </a:cubicBezTo>
                        <a:cubicBezTo>
                          <a:pt x="1686338" y="30096"/>
                          <a:pt x="1969554" y="-18835"/>
                          <a:pt x="2100756" y="0"/>
                        </a:cubicBezTo>
                        <a:cubicBezTo>
                          <a:pt x="2231958" y="18835"/>
                          <a:pt x="2440790" y="-13767"/>
                          <a:pt x="2682098" y="0"/>
                        </a:cubicBezTo>
                        <a:cubicBezTo>
                          <a:pt x="2923406" y="13767"/>
                          <a:pt x="2975151" y="-11473"/>
                          <a:pt x="3263439" y="0"/>
                        </a:cubicBezTo>
                        <a:cubicBezTo>
                          <a:pt x="3551727" y="11473"/>
                          <a:pt x="3752913" y="20203"/>
                          <a:pt x="3963691" y="0"/>
                        </a:cubicBezTo>
                        <a:cubicBezTo>
                          <a:pt x="3973045" y="323466"/>
                          <a:pt x="3976169" y="487160"/>
                          <a:pt x="3963691" y="677108"/>
                        </a:cubicBezTo>
                        <a:cubicBezTo>
                          <a:pt x="3661401" y="706797"/>
                          <a:pt x="3497043" y="658155"/>
                          <a:pt x="3303076" y="677108"/>
                        </a:cubicBezTo>
                        <a:cubicBezTo>
                          <a:pt x="3109109" y="696061"/>
                          <a:pt x="2902994" y="668017"/>
                          <a:pt x="2642461" y="677108"/>
                        </a:cubicBezTo>
                        <a:cubicBezTo>
                          <a:pt x="2381929" y="686199"/>
                          <a:pt x="2241898" y="659812"/>
                          <a:pt x="2061119" y="677108"/>
                        </a:cubicBezTo>
                        <a:cubicBezTo>
                          <a:pt x="1880340" y="694404"/>
                          <a:pt x="1636809" y="697351"/>
                          <a:pt x="1440141" y="677108"/>
                        </a:cubicBezTo>
                        <a:cubicBezTo>
                          <a:pt x="1243473" y="656865"/>
                          <a:pt x="1070731" y="674725"/>
                          <a:pt x="858800" y="677108"/>
                        </a:cubicBezTo>
                        <a:cubicBezTo>
                          <a:pt x="646869" y="679491"/>
                          <a:pt x="238434" y="668614"/>
                          <a:pt x="0" y="677108"/>
                        </a:cubicBezTo>
                        <a:cubicBezTo>
                          <a:pt x="4467" y="495539"/>
                          <a:pt x="11172" y="308298"/>
                          <a:pt x="0" y="0"/>
                        </a:cubicBezTo>
                        <a:close/>
                      </a:path>
                      <a:path w="3963691" h="677108" stroke="0" extrusionOk="0">
                        <a:moveTo>
                          <a:pt x="0" y="0"/>
                        </a:moveTo>
                        <a:cubicBezTo>
                          <a:pt x="213802" y="18653"/>
                          <a:pt x="478661" y="14875"/>
                          <a:pt x="620978" y="0"/>
                        </a:cubicBezTo>
                        <a:cubicBezTo>
                          <a:pt x="763295" y="-14875"/>
                          <a:pt x="1052251" y="16228"/>
                          <a:pt x="1202320" y="0"/>
                        </a:cubicBezTo>
                        <a:cubicBezTo>
                          <a:pt x="1352389" y="-16228"/>
                          <a:pt x="1606334" y="-10892"/>
                          <a:pt x="1783661" y="0"/>
                        </a:cubicBezTo>
                        <a:cubicBezTo>
                          <a:pt x="1960988" y="10892"/>
                          <a:pt x="2188752" y="19839"/>
                          <a:pt x="2325365" y="0"/>
                        </a:cubicBezTo>
                        <a:cubicBezTo>
                          <a:pt x="2461978" y="-19839"/>
                          <a:pt x="2712484" y="24907"/>
                          <a:pt x="2867070" y="0"/>
                        </a:cubicBezTo>
                        <a:cubicBezTo>
                          <a:pt x="3021657" y="-24907"/>
                          <a:pt x="3727672" y="25359"/>
                          <a:pt x="3963691" y="0"/>
                        </a:cubicBezTo>
                        <a:cubicBezTo>
                          <a:pt x="3965049" y="223588"/>
                          <a:pt x="3979851" y="513756"/>
                          <a:pt x="3963691" y="677108"/>
                        </a:cubicBezTo>
                        <a:cubicBezTo>
                          <a:pt x="3767199" y="698983"/>
                          <a:pt x="3630118" y="678663"/>
                          <a:pt x="3421987" y="677108"/>
                        </a:cubicBezTo>
                        <a:cubicBezTo>
                          <a:pt x="3213856" y="675553"/>
                          <a:pt x="3019341" y="660004"/>
                          <a:pt x="2840645" y="677108"/>
                        </a:cubicBezTo>
                        <a:cubicBezTo>
                          <a:pt x="2661949" y="694212"/>
                          <a:pt x="2398755" y="705700"/>
                          <a:pt x="2259304" y="677108"/>
                        </a:cubicBezTo>
                        <a:cubicBezTo>
                          <a:pt x="2119853" y="648516"/>
                          <a:pt x="1832684" y="672047"/>
                          <a:pt x="1717599" y="677108"/>
                        </a:cubicBezTo>
                        <a:cubicBezTo>
                          <a:pt x="1602515" y="682169"/>
                          <a:pt x="1354612" y="686360"/>
                          <a:pt x="1017347" y="677108"/>
                        </a:cubicBezTo>
                        <a:cubicBezTo>
                          <a:pt x="680082" y="667856"/>
                          <a:pt x="459618" y="627714"/>
                          <a:pt x="0" y="677108"/>
                        </a:cubicBezTo>
                        <a:cubicBezTo>
                          <a:pt x="-23655" y="341943"/>
                          <a:pt x="33850" y="197031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2000" dirty="0">
                <a:solidFill>
                  <a:schemeClr val="bg1"/>
                </a:solidFill>
                <a:latin typeface="Calibri"/>
                <a:cs typeface="Calibri Light"/>
              </a:rPr>
              <a:t>parece demasiado arbitrario !!!.</a:t>
            </a:r>
            <a:endParaRPr lang="en-US" sz="2000" dirty="0">
              <a:solidFill>
                <a:schemeClr val="bg1"/>
              </a:solidFill>
              <a:latin typeface="Calibri"/>
              <a:ea typeface="+mn-lt"/>
              <a:cs typeface="+mn-lt"/>
            </a:endParaRPr>
          </a:p>
          <a:p>
            <a:pPr algn="l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843388-7AC5-4E5B-A09C-D6D801C08C72}"/>
              </a:ext>
            </a:extLst>
          </p:cNvPr>
          <p:cNvSpPr txBox="1"/>
          <p:nvPr/>
        </p:nvSpPr>
        <p:spPr>
          <a:xfrm>
            <a:off x="3808062" y="3662766"/>
            <a:ext cx="3130657" cy="707886"/>
          </a:xfrm>
          <a:prstGeom prst="rect">
            <a:avLst/>
          </a:prstGeom>
          <a:solidFill>
            <a:srgbClr val="B84444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499211612">
                  <a:custGeom>
                    <a:avLst/>
                    <a:gdLst>
                      <a:gd name="connsiteX0" fmla="*/ 0 w 3130657"/>
                      <a:gd name="connsiteY0" fmla="*/ 0 h 1292662"/>
                      <a:gd name="connsiteX1" fmla="*/ 688745 w 3130657"/>
                      <a:gd name="connsiteY1" fmla="*/ 0 h 1292662"/>
                      <a:gd name="connsiteX2" fmla="*/ 1377489 w 3130657"/>
                      <a:gd name="connsiteY2" fmla="*/ 0 h 1292662"/>
                      <a:gd name="connsiteX3" fmla="*/ 1972314 w 3130657"/>
                      <a:gd name="connsiteY3" fmla="*/ 0 h 1292662"/>
                      <a:gd name="connsiteX4" fmla="*/ 2535832 w 3130657"/>
                      <a:gd name="connsiteY4" fmla="*/ 0 h 1292662"/>
                      <a:gd name="connsiteX5" fmla="*/ 3130657 w 3130657"/>
                      <a:gd name="connsiteY5" fmla="*/ 0 h 1292662"/>
                      <a:gd name="connsiteX6" fmla="*/ 3130657 w 3130657"/>
                      <a:gd name="connsiteY6" fmla="*/ 607551 h 1292662"/>
                      <a:gd name="connsiteX7" fmla="*/ 3130657 w 3130657"/>
                      <a:gd name="connsiteY7" fmla="*/ 1292662 h 1292662"/>
                      <a:gd name="connsiteX8" fmla="*/ 2504526 w 3130657"/>
                      <a:gd name="connsiteY8" fmla="*/ 1292662 h 1292662"/>
                      <a:gd name="connsiteX9" fmla="*/ 1878394 w 3130657"/>
                      <a:gd name="connsiteY9" fmla="*/ 1292662 h 1292662"/>
                      <a:gd name="connsiteX10" fmla="*/ 1314876 w 3130657"/>
                      <a:gd name="connsiteY10" fmla="*/ 1292662 h 1292662"/>
                      <a:gd name="connsiteX11" fmla="*/ 720051 w 3130657"/>
                      <a:gd name="connsiteY11" fmla="*/ 1292662 h 1292662"/>
                      <a:gd name="connsiteX12" fmla="*/ 0 w 3130657"/>
                      <a:gd name="connsiteY12" fmla="*/ 1292662 h 1292662"/>
                      <a:gd name="connsiteX13" fmla="*/ 0 w 3130657"/>
                      <a:gd name="connsiteY13" fmla="*/ 659258 h 1292662"/>
                      <a:gd name="connsiteX14" fmla="*/ 0 w 3130657"/>
                      <a:gd name="connsiteY14" fmla="*/ 0 h 12926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130657" h="1292662" fill="none" extrusionOk="0">
                        <a:moveTo>
                          <a:pt x="0" y="0"/>
                        </a:moveTo>
                        <a:cubicBezTo>
                          <a:pt x="197386" y="-32942"/>
                          <a:pt x="359806" y="28103"/>
                          <a:pt x="688745" y="0"/>
                        </a:cubicBezTo>
                        <a:cubicBezTo>
                          <a:pt x="1017685" y="-28103"/>
                          <a:pt x="1173051" y="16398"/>
                          <a:pt x="1377489" y="0"/>
                        </a:cubicBezTo>
                        <a:cubicBezTo>
                          <a:pt x="1581927" y="-16398"/>
                          <a:pt x="1765792" y="25363"/>
                          <a:pt x="1972314" y="0"/>
                        </a:cubicBezTo>
                        <a:cubicBezTo>
                          <a:pt x="2178836" y="-25363"/>
                          <a:pt x="2394965" y="-12898"/>
                          <a:pt x="2535832" y="0"/>
                        </a:cubicBezTo>
                        <a:cubicBezTo>
                          <a:pt x="2676699" y="12898"/>
                          <a:pt x="3007646" y="-591"/>
                          <a:pt x="3130657" y="0"/>
                        </a:cubicBezTo>
                        <a:cubicBezTo>
                          <a:pt x="3137146" y="210872"/>
                          <a:pt x="3112752" y="331048"/>
                          <a:pt x="3130657" y="607551"/>
                        </a:cubicBezTo>
                        <a:cubicBezTo>
                          <a:pt x="3148562" y="884054"/>
                          <a:pt x="3139794" y="1146392"/>
                          <a:pt x="3130657" y="1292662"/>
                        </a:cubicBezTo>
                        <a:cubicBezTo>
                          <a:pt x="2965101" y="1295912"/>
                          <a:pt x="2729241" y="1315733"/>
                          <a:pt x="2504526" y="1292662"/>
                        </a:cubicBezTo>
                        <a:cubicBezTo>
                          <a:pt x="2279811" y="1269591"/>
                          <a:pt x="2063141" y="1310992"/>
                          <a:pt x="1878394" y="1292662"/>
                        </a:cubicBezTo>
                        <a:cubicBezTo>
                          <a:pt x="1693647" y="1274332"/>
                          <a:pt x="1590582" y="1318477"/>
                          <a:pt x="1314876" y="1292662"/>
                        </a:cubicBezTo>
                        <a:cubicBezTo>
                          <a:pt x="1039170" y="1266847"/>
                          <a:pt x="890090" y="1319996"/>
                          <a:pt x="720051" y="1292662"/>
                        </a:cubicBezTo>
                        <a:cubicBezTo>
                          <a:pt x="550013" y="1265328"/>
                          <a:pt x="351543" y="1273677"/>
                          <a:pt x="0" y="1292662"/>
                        </a:cubicBezTo>
                        <a:cubicBezTo>
                          <a:pt x="10204" y="1155246"/>
                          <a:pt x="-31653" y="912616"/>
                          <a:pt x="0" y="659258"/>
                        </a:cubicBezTo>
                        <a:cubicBezTo>
                          <a:pt x="31653" y="405900"/>
                          <a:pt x="-2524" y="141969"/>
                          <a:pt x="0" y="0"/>
                        </a:cubicBezTo>
                        <a:close/>
                      </a:path>
                      <a:path w="3130657" h="1292662" stroke="0" extrusionOk="0">
                        <a:moveTo>
                          <a:pt x="0" y="0"/>
                        </a:moveTo>
                        <a:cubicBezTo>
                          <a:pt x="234380" y="27955"/>
                          <a:pt x="429559" y="-7713"/>
                          <a:pt x="594825" y="0"/>
                        </a:cubicBezTo>
                        <a:cubicBezTo>
                          <a:pt x="760092" y="7713"/>
                          <a:pt x="889954" y="-23702"/>
                          <a:pt x="1158343" y="0"/>
                        </a:cubicBezTo>
                        <a:cubicBezTo>
                          <a:pt x="1426732" y="23702"/>
                          <a:pt x="1471038" y="3341"/>
                          <a:pt x="1721861" y="0"/>
                        </a:cubicBezTo>
                        <a:cubicBezTo>
                          <a:pt x="1972684" y="-3341"/>
                          <a:pt x="2021166" y="-4375"/>
                          <a:pt x="2254073" y="0"/>
                        </a:cubicBezTo>
                        <a:cubicBezTo>
                          <a:pt x="2486980" y="4375"/>
                          <a:pt x="2899579" y="41987"/>
                          <a:pt x="3130657" y="0"/>
                        </a:cubicBezTo>
                        <a:cubicBezTo>
                          <a:pt x="3153258" y="206207"/>
                          <a:pt x="3120402" y="455080"/>
                          <a:pt x="3130657" y="607551"/>
                        </a:cubicBezTo>
                        <a:cubicBezTo>
                          <a:pt x="3140912" y="760022"/>
                          <a:pt x="3109070" y="993860"/>
                          <a:pt x="3130657" y="1292662"/>
                        </a:cubicBezTo>
                        <a:cubicBezTo>
                          <a:pt x="2881381" y="1317808"/>
                          <a:pt x="2786237" y="1289590"/>
                          <a:pt x="2598445" y="1292662"/>
                        </a:cubicBezTo>
                        <a:cubicBezTo>
                          <a:pt x="2410653" y="1295734"/>
                          <a:pt x="2249408" y="1311084"/>
                          <a:pt x="2034927" y="1292662"/>
                        </a:cubicBezTo>
                        <a:cubicBezTo>
                          <a:pt x="1820446" y="1274240"/>
                          <a:pt x="1638276" y="1303109"/>
                          <a:pt x="1471409" y="1292662"/>
                        </a:cubicBezTo>
                        <a:cubicBezTo>
                          <a:pt x="1304542" y="1282215"/>
                          <a:pt x="1099038" y="1281858"/>
                          <a:pt x="939197" y="1292662"/>
                        </a:cubicBezTo>
                        <a:cubicBezTo>
                          <a:pt x="779356" y="1303466"/>
                          <a:pt x="324508" y="1336458"/>
                          <a:pt x="0" y="1292662"/>
                        </a:cubicBezTo>
                        <a:cubicBezTo>
                          <a:pt x="-22092" y="1052942"/>
                          <a:pt x="-4597" y="806795"/>
                          <a:pt x="0" y="672184"/>
                        </a:cubicBezTo>
                        <a:cubicBezTo>
                          <a:pt x="4597" y="537573"/>
                          <a:pt x="-8423" y="162070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2000" dirty="0">
                <a:solidFill>
                  <a:schemeClr val="bg1"/>
                </a:solidFill>
                <a:latin typeface="Calibri Light"/>
                <a:cs typeface="Calibri Light"/>
              </a:rPr>
              <a:t>No obstante debe ser un número manejable.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241545-C4B9-4A00-8A0D-3190915493C7}"/>
              </a:ext>
            </a:extLst>
          </p:cNvPr>
          <p:cNvSpPr txBox="1"/>
          <p:nvPr/>
        </p:nvSpPr>
        <p:spPr>
          <a:xfrm>
            <a:off x="176987" y="3200400"/>
            <a:ext cx="7576733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742950" lvl="1" indent="-285750">
              <a:buFont typeface="Wingdings"/>
              <a:buChar char="Ø"/>
            </a:pPr>
            <a:r>
              <a:rPr lang="es-ES" sz="2000" dirty="0">
                <a:solidFill>
                  <a:srgbClr val="262626"/>
                </a:solidFill>
                <a:latin typeface="Calibri"/>
                <a:cs typeface="Calibri"/>
              </a:rPr>
              <a:t>El número exacto de riesgos debe depender del proyecto. </a:t>
            </a:r>
            <a:r>
              <a:rPr lang="es-ES" sz="2000" dirty="0">
                <a:latin typeface="Calibri"/>
                <a:cs typeface="Calibri"/>
              </a:rPr>
              <a:t>​</a:t>
            </a:r>
            <a:endParaRPr lang="en-US" sz="2000" dirty="0">
              <a:latin typeface="Calibri"/>
              <a:cs typeface="Calibri"/>
            </a:endParaRPr>
          </a:p>
          <a:p>
            <a:pPr marL="742950" lvl="1" indent="-285750">
              <a:buFont typeface="Wingdings"/>
              <a:buChar char="Ø"/>
            </a:pPr>
            <a:endParaRPr lang="es-ES" sz="2000" dirty="0">
              <a:latin typeface="Calibri"/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F145EC-A709-4040-8907-50643C9E296E}"/>
              </a:ext>
            </a:extLst>
          </p:cNvPr>
          <p:cNvSpPr txBox="1"/>
          <p:nvPr/>
        </p:nvSpPr>
        <p:spPr>
          <a:xfrm>
            <a:off x="220734" y="4216317"/>
            <a:ext cx="7615479" cy="16312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lvl="1" algn="just">
              <a:buChar char="•"/>
            </a:pPr>
            <a:endParaRPr lang="en-US" sz="2000" dirty="0">
              <a:latin typeface="Calibri"/>
              <a:cs typeface="Calibri"/>
            </a:endParaRPr>
          </a:p>
          <a:p>
            <a:pPr marL="742950" lvl="1" indent="-285750" algn="just">
              <a:buFont typeface="Wingdings"/>
              <a:buChar char="Ø"/>
            </a:pPr>
            <a:r>
              <a:rPr lang="es-ES" sz="2000" dirty="0">
                <a:solidFill>
                  <a:srgbClr val="262626"/>
                </a:solidFill>
                <a:latin typeface="Calibri"/>
                <a:cs typeface="Calibri"/>
              </a:rPr>
              <a:t>Los riesgos que queden encima de la línea serán los que se les preste atención. </a:t>
            </a:r>
          </a:p>
          <a:p>
            <a:pPr marL="742950" lvl="1" indent="-285750" algn="just">
              <a:buFont typeface="Wingdings"/>
              <a:buChar char="Ø"/>
            </a:pPr>
            <a:r>
              <a:rPr lang="es-ES" sz="2000" dirty="0">
                <a:solidFill>
                  <a:srgbClr val="262626"/>
                </a:solidFill>
                <a:latin typeface="Calibri"/>
                <a:cs typeface="Calibri"/>
              </a:rPr>
              <a:t>Los que queden debajo de la línea serán reevaluados y tendrán una prioridad de segundo orden. </a:t>
            </a:r>
            <a:r>
              <a:rPr lang="es-ES" sz="2000" dirty="0">
                <a:latin typeface="Calibri"/>
                <a:cs typeface="Calibri"/>
              </a:rPr>
              <a:t>​</a:t>
            </a:r>
            <a:r>
              <a:rPr lang="en-US" sz="2000" dirty="0">
                <a:latin typeface="Calibri"/>
                <a:cs typeface="Calibri"/>
              </a:rPr>
              <a:t>​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8B8A4D-AE0D-43A8-9575-1ABF903C8219}"/>
              </a:ext>
            </a:extLst>
          </p:cNvPr>
          <p:cNvSpPr txBox="1"/>
          <p:nvPr/>
        </p:nvSpPr>
        <p:spPr>
          <a:xfrm>
            <a:off x="632407" y="2692674"/>
            <a:ext cx="6792132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Ø"/>
            </a:pPr>
            <a:r>
              <a:rPr lang="es-ES" sz="2000" dirty="0">
                <a:solidFill>
                  <a:srgbClr val="262626"/>
                </a:solidFill>
                <a:latin typeface="Calibri"/>
                <a:cs typeface="Calibri"/>
              </a:rPr>
              <a:t>identificar y supervisar los 10 riesgos más altos</a:t>
            </a:r>
            <a:r>
              <a:rPr lang="en-US" sz="2000" dirty="0">
                <a:latin typeface="Calibri"/>
                <a:cs typeface="Calibri"/>
              </a:rPr>
              <a:t>​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244D45E-86C1-4167-9232-580C71F0DF92}"/>
              </a:ext>
            </a:extLst>
          </p:cNvPr>
          <p:cNvSpPr/>
          <p:nvPr/>
        </p:nvSpPr>
        <p:spPr>
          <a:xfrm>
            <a:off x="6943240" y="249908"/>
            <a:ext cx="1927601" cy="78460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>
                <a:solidFill>
                  <a:srgbClr val="000000"/>
                </a:solidFill>
                <a:ea typeface="+mn-lt"/>
                <a:cs typeface="+mn-lt"/>
              </a:rPr>
              <a:t>2.Análisis de riesgos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Flowchart: Document 8">
            <a:extLst>
              <a:ext uri="{FF2B5EF4-FFF2-40B4-BE49-F238E27FC236}">
                <a16:creationId xmlns:a16="http://schemas.microsoft.com/office/drawing/2014/main" id="{78AFE6C0-62E4-4906-868D-F234EB7356BC}"/>
              </a:ext>
            </a:extLst>
          </p:cNvPr>
          <p:cNvSpPr/>
          <p:nvPr/>
        </p:nvSpPr>
        <p:spPr>
          <a:xfrm>
            <a:off x="7275000" y="1555893"/>
            <a:ext cx="1181745" cy="610245"/>
          </a:xfrm>
          <a:prstGeom prst="flowChartDocumen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1200">
                <a:latin typeface="Calibri"/>
                <a:ea typeface="+mn-lt"/>
                <a:cs typeface="+mn-lt"/>
              </a:rPr>
              <a:t>Listado de priorización de riesgos</a:t>
            </a:r>
            <a:endParaRPr lang="en-US" sz="1200">
              <a:latin typeface="Calibri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4F0AFB8-16F1-4FF5-A803-F51EF717845E}"/>
              </a:ext>
            </a:extLst>
          </p:cNvPr>
          <p:cNvCxnSpPr>
            <a:cxnSpLocks/>
          </p:cNvCxnSpPr>
          <p:nvPr/>
        </p:nvCxnSpPr>
        <p:spPr>
          <a:xfrm flipH="1">
            <a:off x="7862485" y="1097473"/>
            <a:ext cx="5811" cy="449451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3074" name="Picture 2" descr="Limitless Night by heyner.capera on emaz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87555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Tensión Del Hombre De Negocios En El Escritorio Por Mucho Trabajo ..."/>
          <p:cNvPicPr>
            <a:picLocks noChangeAspect="1" noChangeArrowheads="1"/>
          </p:cNvPicPr>
          <p:nvPr/>
        </p:nvPicPr>
        <p:blipFill rotWithShape="1">
          <a:blip r:embed="rId4" cstate="print">
            <a:clrChange>
              <a:clrFrom>
                <a:srgbClr val="71AAC8"/>
              </a:clrFrom>
              <a:clrTo>
                <a:srgbClr val="71AAC8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22" t="9980" r="1078"/>
          <a:stretch/>
        </p:blipFill>
        <p:spPr bwMode="auto">
          <a:xfrm>
            <a:off x="6427105" y="4046405"/>
            <a:ext cx="2443736" cy="1783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7" grpId="0"/>
      <p:bldP spid="2" grpId="0" animBg="1"/>
      <p:bldP spid="2" grpId="1" animBg="1"/>
      <p:bldP spid="3" grpId="0" animBg="1"/>
      <p:bldP spid="3" grpId="1" animBg="1"/>
      <p:bldP spid="4" grpId="0"/>
      <p:bldP spid="5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8" name="TextShape 1"/>
          <p:cNvSpPr txBox="1"/>
          <p:nvPr/>
        </p:nvSpPr>
        <p:spPr>
          <a:xfrm>
            <a:off x="460512" y="3645024"/>
            <a:ext cx="8085240" cy="6130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>
              <a:lnSpc>
                <a:spcPct val="85000"/>
              </a:lnSpc>
            </a:pPr>
            <a:r>
              <a:rPr lang="es-ES" sz="7200" b="0" strike="noStrike" spc="-120" dirty="0">
                <a:solidFill>
                  <a:srgbClr val="002060"/>
                </a:solidFill>
                <a:latin typeface="Calibri Light"/>
              </a:rPr>
              <a:t>Riesgos</a:t>
            </a:r>
            <a:endParaRPr lang="es-ES" sz="7200" b="0" strike="noStrike" spc="-1" dirty="0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1389" name="TextShape 2"/>
          <p:cNvSpPr txBox="1"/>
          <p:nvPr/>
        </p:nvSpPr>
        <p:spPr>
          <a:xfrm>
            <a:off x="413640" y="4359600"/>
            <a:ext cx="6921720" cy="5331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endParaRPr lang="es-ES" sz="2400" b="0" strike="noStrike" spc="-1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1390" name="TextShape 3"/>
          <p:cNvSpPr txBox="1"/>
          <p:nvPr/>
        </p:nvSpPr>
        <p:spPr>
          <a:xfrm>
            <a:off x="576000" y="5661360"/>
            <a:ext cx="3312000" cy="647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1400" b="0" strike="noStrike" spc="-1">
                <a:solidFill>
                  <a:srgbClr val="001848"/>
                </a:solidFill>
                <a:latin typeface="Calibri Light"/>
              </a:rPr>
              <a:t>Ingeniería de Software II – 2020</a:t>
            </a:r>
            <a:endParaRPr lang="es-ES" sz="1400" b="0" strike="noStrike" spc="-1">
              <a:latin typeface="Times New Roman"/>
            </a:endParaRPr>
          </a:p>
          <a:p>
            <a:pPr>
              <a:lnSpc>
                <a:spcPct val="100000"/>
              </a:lnSpc>
            </a:pPr>
            <a:endParaRPr lang="es-ES" sz="1400" b="0" strike="noStrike" spc="-1">
              <a:latin typeface="Times New Roman"/>
            </a:endParaRPr>
          </a:p>
        </p:txBody>
      </p:sp>
      <p:sp>
        <p:nvSpPr>
          <p:cNvPr id="1391" name="TextShape 4"/>
          <p:cNvSpPr txBox="1"/>
          <p:nvPr/>
        </p:nvSpPr>
        <p:spPr>
          <a:xfrm>
            <a:off x="6949440" y="2781000"/>
            <a:ext cx="2194200" cy="139680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47A9C54B-6692-418F-94C2-0A2A0B66A51F}" type="slidenum">
              <a:rPr lang="es-ES" sz="10300" b="0" strike="noStrike" spc="-1">
                <a:solidFill>
                  <a:srgbClr val="758085"/>
                </a:solidFill>
                <a:latin typeface="Calibri Light"/>
              </a:rPr>
              <a:t>2</a:t>
            </a:fld>
            <a:endParaRPr lang="es-ES" sz="103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9" name="TextShape 1"/>
          <p:cNvSpPr txBox="1"/>
          <p:nvPr/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85000"/>
              </a:lnSpc>
            </a:pPr>
            <a:r>
              <a:rPr lang="es-ES" sz="4000" b="0" strike="noStrike" spc="-120">
                <a:solidFill>
                  <a:srgbClr val="002060"/>
                </a:solidFill>
                <a:latin typeface="Calibri Light"/>
              </a:rPr>
              <a:t>Administración de Riesgos</a:t>
            </a:r>
            <a:br/>
            <a:r>
              <a:rPr lang="es-ES" sz="3000" b="0" strike="noStrike" spc="-120">
                <a:solidFill>
                  <a:srgbClr val="002060"/>
                </a:solidFill>
                <a:latin typeface="Calibri Light"/>
              </a:rPr>
              <a:t>2. Análisis de riesgos</a:t>
            </a:r>
            <a:endParaRPr lang="es-ES" sz="3000" b="0" strike="noStrike" spc="-1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1530" name="TextShape 2"/>
          <p:cNvSpPr txBox="1"/>
          <p:nvPr/>
        </p:nvSpPr>
        <p:spPr>
          <a:xfrm>
            <a:off x="434520" y="2017440"/>
            <a:ext cx="7068036" cy="2146059"/>
          </a:xfrm>
          <a:prstGeom prst="rect">
            <a:avLst/>
          </a:prstGeom>
          <a:noFill/>
          <a:ln>
            <a:noFill/>
          </a:ln>
        </p:spPr>
        <p:txBody>
          <a:bodyPr anchor="t">
            <a:normAutofit/>
          </a:bodyPr>
          <a:lstStyle/>
          <a:p>
            <a:pPr marL="635" algn="just">
              <a:lnSpc>
                <a:spcPct val="85000"/>
              </a:lnSpc>
              <a:spcBef>
                <a:spcPts val="1301"/>
              </a:spcBef>
              <a:buClr>
                <a:srgbClr val="C00000"/>
              </a:buClr>
            </a:pPr>
            <a:r>
              <a:rPr lang="es-ES" sz="2000" b="0" strike="noStrike" spc="-1" dirty="0">
                <a:solidFill>
                  <a:srgbClr val="262626"/>
                </a:solidFill>
                <a:latin typeface="Calibri"/>
                <a:cs typeface="Calibri"/>
              </a:rPr>
              <a:t>Un factor de riesgo que tenga </a:t>
            </a:r>
            <a:endParaRPr lang="en-US" sz="2000" dirty="0">
              <a:latin typeface="Calibri"/>
              <a:cs typeface="Calibri"/>
            </a:endParaRPr>
          </a:p>
          <a:p>
            <a:pPr marL="68580" indent="-67945" algn="just">
              <a:lnSpc>
                <a:spcPct val="85000"/>
              </a:lnSpc>
              <a:spcBef>
                <a:spcPts val="1301"/>
              </a:spcBef>
              <a:buClr>
                <a:srgbClr val="C00000"/>
              </a:buClr>
              <a:buFont typeface="Arial"/>
              <a:buChar char="»"/>
            </a:pPr>
            <a:r>
              <a:rPr lang="es-ES" sz="2400" b="1" u="sng" strike="noStrike" spc="-1" dirty="0">
                <a:solidFill>
                  <a:srgbClr val="262626"/>
                </a:solidFill>
                <a:uFillTx/>
                <a:latin typeface="Calibri"/>
                <a:cs typeface="Calibri"/>
              </a:rPr>
              <a:t>gran impacto </a:t>
            </a:r>
            <a:r>
              <a:rPr lang="es-ES" sz="2000" b="0" strike="noStrike" spc="-1" dirty="0">
                <a:solidFill>
                  <a:srgbClr val="262626"/>
                </a:solidFill>
                <a:latin typeface="Calibri"/>
                <a:cs typeface="Calibri"/>
              </a:rPr>
              <a:t>pero </a:t>
            </a:r>
            <a:r>
              <a:rPr lang="es-ES" sz="2000" b="1" u="sng" strike="noStrike" spc="-1" dirty="0">
                <a:solidFill>
                  <a:srgbClr val="262626"/>
                </a:solidFill>
                <a:uFillTx/>
                <a:latin typeface="Calibri"/>
                <a:cs typeface="Calibri"/>
              </a:rPr>
              <a:t>poca probabilidad</a:t>
            </a:r>
            <a:r>
              <a:rPr lang="es-ES" sz="2000" b="1" strike="noStrike" spc="-1" dirty="0">
                <a:solidFill>
                  <a:srgbClr val="262626"/>
                </a:solidFill>
                <a:latin typeface="Calibri"/>
                <a:cs typeface="Calibri"/>
              </a:rPr>
              <a:t> </a:t>
            </a:r>
            <a:r>
              <a:rPr lang="es-ES" sz="2000" b="0" strike="noStrike" spc="-1" dirty="0">
                <a:solidFill>
                  <a:srgbClr val="262626"/>
                </a:solidFill>
                <a:latin typeface="Calibri"/>
                <a:cs typeface="Calibri"/>
              </a:rPr>
              <a:t>de que ocurra, no debería absorber un tiempo significativo.</a:t>
            </a:r>
            <a:r>
              <a:rPr lang="es-ES" sz="2000" spc="-1" dirty="0">
                <a:solidFill>
                  <a:srgbClr val="262626"/>
                </a:solidFill>
                <a:latin typeface="Calibri"/>
                <a:cs typeface="Calibri"/>
              </a:rPr>
              <a:t> </a:t>
            </a:r>
            <a:endParaRPr lang="es-ES" sz="2000" dirty="0">
              <a:latin typeface="Calibri"/>
              <a:cs typeface="Calibri"/>
            </a:endParaRPr>
          </a:p>
          <a:p>
            <a:pPr marL="68580" indent="-67945" algn="just">
              <a:lnSpc>
                <a:spcPct val="85000"/>
              </a:lnSpc>
              <a:spcBef>
                <a:spcPts val="1301"/>
              </a:spcBef>
              <a:buClr>
                <a:srgbClr val="C00000"/>
              </a:buClr>
              <a:buFont typeface="Arial"/>
              <a:buChar char="»"/>
            </a:pPr>
            <a:r>
              <a:rPr lang="es-ES" sz="2000" b="0" strike="noStrike" spc="-1" dirty="0">
                <a:solidFill>
                  <a:srgbClr val="262626"/>
                </a:solidFill>
                <a:latin typeface="Calibri"/>
                <a:cs typeface="Calibri"/>
              </a:rPr>
              <a:t>Los riesgos de </a:t>
            </a:r>
            <a:r>
              <a:rPr lang="es-ES" sz="2400" b="1" u="sng" strike="noStrike" spc="-1" dirty="0">
                <a:solidFill>
                  <a:srgbClr val="262626"/>
                </a:solidFill>
                <a:uFillTx/>
                <a:latin typeface="Calibri"/>
                <a:cs typeface="Calibri"/>
              </a:rPr>
              <a:t>gran impacto</a:t>
            </a:r>
            <a:r>
              <a:rPr lang="es-ES" sz="2400" b="1" strike="noStrike" spc="-1" dirty="0">
                <a:solidFill>
                  <a:srgbClr val="262626"/>
                </a:solidFill>
                <a:latin typeface="Calibri"/>
                <a:cs typeface="Calibri"/>
              </a:rPr>
              <a:t> </a:t>
            </a:r>
            <a:r>
              <a:rPr lang="es-ES" sz="2000" b="0" strike="noStrike" spc="-1" dirty="0">
                <a:solidFill>
                  <a:srgbClr val="262626"/>
                </a:solidFill>
                <a:latin typeface="Calibri"/>
                <a:cs typeface="Calibri"/>
              </a:rPr>
              <a:t>con </a:t>
            </a:r>
            <a:r>
              <a:rPr lang="es-ES" sz="2000" b="1" u="sng" strike="noStrike" spc="-1" dirty="0">
                <a:solidFill>
                  <a:srgbClr val="262626"/>
                </a:solidFill>
                <a:uFillTx/>
                <a:latin typeface="Calibri"/>
                <a:cs typeface="Calibri"/>
              </a:rPr>
              <a:t>una probabilidad de moderada a alta</a:t>
            </a:r>
            <a:r>
              <a:rPr lang="es-ES" sz="2000" b="1" strike="noStrike" spc="-1" dirty="0">
                <a:solidFill>
                  <a:srgbClr val="262626"/>
                </a:solidFill>
                <a:latin typeface="Calibri"/>
                <a:cs typeface="Calibri"/>
              </a:rPr>
              <a:t> </a:t>
            </a:r>
            <a:r>
              <a:rPr lang="es-ES" sz="2000" b="0" strike="noStrike" spc="-1" dirty="0">
                <a:solidFill>
                  <a:srgbClr val="262626"/>
                </a:solidFill>
                <a:latin typeface="Calibri"/>
                <a:cs typeface="Calibri"/>
              </a:rPr>
              <a:t>y los riesgos de </a:t>
            </a:r>
            <a:r>
              <a:rPr lang="es-ES" sz="2000" b="1" u="sng" strike="noStrike" spc="-1" dirty="0">
                <a:solidFill>
                  <a:srgbClr val="262626"/>
                </a:solidFill>
                <a:uFillTx/>
                <a:latin typeface="Calibri"/>
                <a:cs typeface="Calibri"/>
              </a:rPr>
              <a:t>poco impacto </a:t>
            </a:r>
            <a:r>
              <a:rPr lang="es-ES" sz="2000" b="0" strike="noStrike" spc="-1" dirty="0">
                <a:solidFill>
                  <a:srgbClr val="262626"/>
                </a:solidFill>
                <a:latin typeface="Calibri"/>
                <a:cs typeface="Calibri"/>
              </a:rPr>
              <a:t>pero con </a:t>
            </a:r>
            <a:r>
              <a:rPr lang="es-ES" sz="2000" b="1" u="sng" strike="noStrike" spc="-1" dirty="0">
                <a:solidFill>
                  <a:srgbClr val="262626"/>
                </a:solidFill>
                <a:uFillTx/>
                <a:latin typeface="Calibri"/>
                <a:cs typeface="Calibri"/>
              </a:rPr>
              <a:t>gran probabilidad</a:t>
            </a:r>
            <a:r>
              <a:rPr lang="es-ES" sz="2000" b="0" strike="noStrike" spc="-1" dirty="0">
                <a:solidFill>
                  <a:srgbClr val="262626"/>
                </a:solidFill>
                <a:latin typeface="Calibri"/>
                <a:cs typeface="Calibri"/>
              </a:rPr>
              <a:t> deberían tomarse en cuenta.</a:t>
            </a:r>
          </a:p>
        </p:txBody>
      </p:sp>
      <p:sp>
        <p:nvSpPr>
          <p:cNvPr id="1531" name="TextShape 3"/>
          <p:cNvSpPr txBox="1"/>
          <p:nvPr/>
        </p:nvSpPr>
        <p:spPr>
          <a:xfrm>
            <a:off x="323640" y="6434280"/>
            <a:ext cx="3497400" cy="422280"/>
          </a:xfrm>
          <a:prstGeom prst="rect">
            <a:avLst/>
          </a:prstGeom>
          <a:noFill/>
          <a:ln>
            <a:noFill/>
          </a:ln>
        </p:spPr>
        <p:txBody>
          <a:bodyPr anchor="t">
            <a:normAutofit/>
          </a:bodyPr>
          <a:lstStyle/>
          <a:p>
            <a:pPr marL="68580" indent="-67945">
              <a:lnSpc>
                <a:spcPct val="85000"/>
              </a:lnSpc>
              <a:spcBef>
                <a:spcPts val="1301"/>
              </a:spcBef>
              <a:buClr>
                <a:srgbClr val="C00000"/>
              </a:buClr>
              <a:buFont typeface="Arial"/>
              <a:buChar char="»"/>
            </a:pPr>
            <a:r>
              <a:rPr lang="es-ES" sz="1800" b="0" strike="noStrike" spc="-1">
                <a:solidFill>
                  <a:srgbClr val="262626"/>
                </a:solidFill>
                <a:latin typeface="Calibri Light"/>
              </a:rPr>
              <a:t>Pressman Cap. </a:t>
            </a:r>
            <a:r>
              <a:rPr lang="es-ES" spc="-1">
                <a:solidFill>
                  <a:srgbClr val="262626"/>
                </a:solidFill>
                <a:latin typeface="Calibri Light"/>
              </a:rPr>
              <a:t>28</a:t>
            </a:r>
            <a:endParaRPr lang="en-US"/>
          </a:p>
        </p:txBody>
      </p:sp>
      <p:sp>
        <p:nvSpPr>
          <p:cNvPr id="1532" name="TextShape 4"/>
          <p:cNvSpPr txBox="1"/>
          <p:nvPr/>
        </p:nvSpPr>
        <p:spPr>
          <a:xfrm>
            <a:off x="6949800" y="2852640"/>
            <a:ext cx="2194200" cy="104832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908E327C-3358-4FDA-B53A-AA0266D6401D}" type="slidenum">
              <a:rPr lang="es-ES" sz="10300" b="0" strike="noStrike" spc="-1">
                <a:solidFill>
                  <a:srgbClr val="C00000"/>
                </a:solidFill>
                <a:latin typeface="Calibri Light"/>
              </a:rPr>
              <a:t>20</a:t>
            </a:fld>
            <a:endParaRPr lang="es-ES" sz="10300" b="0" strike="noStrike" spc="-1">
              <a:latin typeface="Times New Roman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D760F14-960F-4EA8-AC1C-3D38D4F2316E}"/>
              </a:ext>
            </a:extLst>
          </p:cNvPr>
          <p:cNvSpPr/>
          <p:nvPr/>
        </p:nvSpPr>
        <p:spPr>
          <a:xfrm>
            <a:off x="6943240" y="249908"/>
            <a:ext cx="1927601" cy="78460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>
                <a:solidFill>
                  <a:srgbClr val="000000"/>
                </a:solidFill>
                <a:ea typeface="+mn-lt"/>
                <a:cs typeface="+mn-lt"/>
              </a:rPr>
              <a:t>2.Análisis de riesgos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Flowchart: Document 2">
            <a:extLst>
              <a:ext uri="{FF2B5EF4-FFF2-40B4-BE49-F238E27FC236}">
                <a16:creationId xmlns:a16="http://schemas.microsoft.com/office/drawing/2014/main" id="{37656DE1-027F-4937-A816-9A5F1C34F96F}"/>
              </a:ext>
            </a:extLst>
          </p:cNvPr>
          <p:cNvSpPr/>
          <p:nvPr/>
        </p:nvSpPr>
        <p:spPr>
          <a:xfrm>
            <a:off x="7275000" y="1555893"/>
            <a:ext cx="1181745" cy="610245"/>
          </a:xfrm>
          <a:prstGeom prst="flowChartDocumen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1200">
                <a:latin typeface="Calibri"/>
                <a:ea typeface="+mn-lt"/>
                <a:cs typeface="+mn-lt"/>
              </a:rPr>
              <a:t>Listado de priorización de riesgos</a:t>
            </a:r>
            <a:endParaRPr lang="en-US" sz="1200">
              <a:latin typeface="Calibri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1E1A0BB2-0C04-4951-9DA4-23B7ECDF3606}"/>
              </a:ext>
            </a:extLst>
          </p:cNvPr>
          <p:cNvCxnSpPr>
            <a:cxnSpLocks/>
          </p:cNvCxnSpPr>
          <p:nvPr/>
        </p:nvCxnSpPr>
        <p:spPr>
          <a:xfrm flipH="1">
            <a:off x="7862485" y="1097473"/>
            <a:ext cx="5811" cy="449451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7149934-0725-48D6-922B-7BE5AD62E3BB}"/>
              </a:ext>
            </a:extLst>
          </p:cNvPr>
          <p:cNvGrpSpPr/>
          <p:nvPr/>
        </p:nvGrpSpPr>
        <p:grpSpPr>
          <a:xfrm>
            <a:off x="755504" y="4672879"/>
            <a:ext cx="2021897" cy="1959554"/>
            <a:chOff x="4766396" y="4288416"/>
            <a:chExt cx="2042679" cy="2032289"/>
          </a:xfrm>
        </p:grpSpPr>
        <p:pic>
          <p:nvPicPr>
            <p:cNvPr id="13" name="Picture 13">
              <a:extLst>
                <a:ext uri="{FF2B5EF4-FFF2-40B4-BE49-F238E27FC236}">
                  <a16:creationId xmlns:a16="http://schemas.microsoft.com/office/drawing/2014/main" id="{72407914-AFB2-4665-B28C-5BF3E5906B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66396" y="4288416"/>
              <a:ext cx="2042679" cy="2032289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3D565F4-BF81-415B-A4D8-19F81B2B6061}"/>
                </a:ext>
              </a:extLst>
            </p:cNvPr>
            <p:cNvSpPr txBox="1"/>
            <p:nvPr/>
          </p:nvSpPr>
          <p:spPr>
            <a:xfrm>
              <a:off x="4998027" y="4894119"/>
              <a:ext cx="1527465" cy="94164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260350" lvl="1" indent="-256540">
                <a:spcBef>
                  <a:spcPts val="200"/>
                </a:spcBef>
                <a:buFont typeface="Arial,Sans-Serif"/>
                <a:buChar char=" "/>
              </a:pPr>
              <a:r>
                <a:rPr lang="es-ES" sz="1200">
                  <a:solidFill>
                    <a:srgbClr val="FF0000"/>
                  </a:solidFill>
                  <a:latin typeface="Calibri"/>
                  <a:cs typeface="Calibri"/>
                </a:rPr>
                <a:t>1.</a:t>
              </a:r>
              <a:r>
                <a:rPr lang="es-ES" sz="1200" b="1">
                  <a:solidFill>
                    <a:srgbClr val="FF0000"/>
                  </a:solidFill>
                  <a:latin typeface="Calibri"/>
                  <a:cs typeface="Calibri"/>
                </a:rPr>
                <a:t> Catastrófico </a:t>
              </a:r>
              <a:endParaRPr lang="es-ES" sz="1200">
                <a:solidFill>
                  <a:srgbClr val="FF0000"/>
                </a:solidFill>
                <a:latin typeface="Calibri"/>
                <a:cs typeface="Arial"/>
              </a:endParaRPr>
            </a:p>
            <a:p>
              <a:pPr marL="260350" lvl="1" indent="-256540">
                <a:spcBef>
                  <a:spcPts val="200"/>
                </a:spcBef>
                <a:buFont typeface="Arial,Sans-Serif"/>
                <a:buChar char=" "/>
              </a:pPr>
              <a:r>
                <a:rPr lang="es-ES" sz="1200">
                  <a:solidFill>
                    <a:srgbClr val="FFC000"/>
                  </a:solidFill>
                  <a:latin typeface="Calibri"/>
                  <a:cs typeface="Calibri"/>
                </a:rPr>
                <a:t>2- </a:t>
              </a:r>
              <a:r>
                <a:rPr lang="es-ES" sz="1200" b="1">
                  <a:solidFill>
                    <a:srgbClr val="FFC000"/>
                  </a:solidFill>
                  <a:latin typeface="Calibri"/>
                  <a:cs typeface="Calibri"/>
                </a:rPr>
                <a:t>Serio</a:t>
              </a:r>
              <a:r>
                <a:rPr lang="es-ES" sz="1200" dirty="0">
                  <a:solidFill>
                    <a:srgbClr val="FFC000"/>
                  </a:solidFill>
                  <a:latin typeface="Calibri"/>
                  <a:cs typeface="Calibri"/>
                </a:rPr>
                <a:t>  </a:t>
              </a:r>
              <a:endParaRPr lang="es-ES" sz="1200">
                <a:solidFill>
                  <a:srgbClr val="FFC000"/>
                </a:solidFill>
                <a:latin typeface="Calibri"/>
                <a:ea typeface="+mn-lt"/>
                <a:cs typeface="+mn-lt"/>
              </a:endParaRPr>
            </a:p>
            <a:p>
              <a:pPr marL="260350" lvl="1" indent="-256540">
                <a:spcBef>
                  <a:spcPts val="200"/>
                </a:spcBef>
                <a:buFont typeface="Arial,Sans-Serif"/>
                <a:buChar char=" "/>
              </a:pPr>
              <a:r>
                <a:rPr lang="es-ES" sz="120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Calibri"/>
                  <a:cs typeface="Calibri"/>
                </a:rPr>
                <a:t>3- </a:t>
              </a:r>
              <a:r>
                <a:rPr lang="es-ES" sz="1200" b="1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Calibri"/>
                  <a:cs typeface="Calibri"/>
                </a:rPr>
                <a:t>Tolerable</a:t>
              </a:r>
              <a:r>
                <a:rPr lang="es-ES" sz="12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Calibri"/>
                  <a:cs typeface="Calibri"/>
                </a:rPr>
                <a:t> </a:t>
              </a:r>
              <a:endParaRPr lang="es-ES" sz="1200">
                <a:solidFill>
                  <a:schemeClr val="accent6">
                    <a:lumMod val="60000"/>
                    <a:lumOff val="40000"/>
                  </a:schemeClr>
                </a:solidFill>
                <a:latin typeface="Calibri"/>
                <a:ea typeface="+mn-lt"/>
                <a:cs typeface="Calibri"/>
              </a:endParaRPr>
            </a:p>
            <a:p>
              <a:pPr marL="260350" lvl="1" indent="-256540">
                <a:spcBef>
                  <a:spcPts val="200"/>
                </a:spcBef>
                <a:buFont typeface="Arial,Sans-Serif"/>
                <a:buChar char=" "/>
              </a:pPr>
              <a:r>
                <a:rPr lang="es-ES" sz="1200">
                  <a:solidFill>
                    <a:srgbClr val="262626"/>
                  </a:solidFill>
                  <a:latin typeface="Calibri"/>
                  <a:cs typeface="Calibri"/>
                </a:rPr>
                <a:t>4 </a:t>
              </a:r>
              <a:r>
                <a:rPr lang="es-ES" sz="1200">
                  <a:solidFill>
                    <a:srgbClr val="00B050"/>
                  </a:solidFill>
                  <a:latin typeface="Calibri"/>
                  <a:cs typeface="Calibri"/>
                </a:rPr>
                <a:t>-</a:t>
              </a:r>
              <a:r>
                <a:rPr lang="es-ES" sz="1200" b="1">
                  <a:solidFill>
                    <a:srgbClr val="00B050"/>
                  </a:solidFill>
                  <a:latin typeface="Calibri"/>
                  <a:cs typeface="Calibri"/>
                </a:rPr>
                <a:t>Insignificante</a:t>
              </a:r>
              <a:endParaRPr lang="en-US" sz="1200">
                <a:solidFill>
                  <a:srgbClr val="00B050"/>
                </a:solidFill>
                <a:latin typeface="Calibri"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8F3DCF68-6C8E-4815-BD37-9E0BB49F7825}"/>
              </a:ext>
            </a:extLst>
          </p:cNvPr>
          <p:cNvSpPr txBox="1"/>
          <p:nvPr/>
        </p:nvSpPr>
        <p:spPr>
          <a:xfrm>
            <a:off x="800100" y="4166755"/>
            <a:ext cx="785552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latin typeface="Calibri"/>
                <a:cs typeface="Calibri"/>
              </a:rPr>
              <a:t>Recordar....</a:t>
            </a:r>
          </a:p>
          <a:p>
            <a:r>
              <a:rPr lang="en-US" dirty="0">
                <a:latin typeface="Calibri"/>
                <a:cs typeface="Calibri"/>
              </a:rPr>
              <a:t>        </a:t>
            </a:r>
            <a:r>
              <a:rPr lang="en-US" b="1" u="sng">
                <a:latin typeface="Calibri"/>
                <a:cs typeface="Calibri"/>
              </a:rPr>
              <a:t>Impacto</a:t>
            </a:r>
            <a:r>
              <a:rPr lang="en-US" b="1" dirty="0">
                <a:latin typeface="Calibri"/>
                <a:cs typeface="Calibri"/>
              </a:rPr>
              <a:t>     </a:t>
            </a:r>
            <a:r>
              <a:rPr lang="en-US" dirty="0">
                <a:latin typeface="Calibri"/>
                <a:cs typeface="Calibri"/>
              </a:rPr>
              <a:t>                                                      </a:t>
            </a:r>
            <a:r>
              <a:rPr lang="en-US" b="1" u="sng">
                <a:latin typeface="Calibri"/>
                <a:cs typeface="Calibri"/>
              </a:rPr>
              <a:t> Probabilidad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1C6F119-5443-4148-B765-B5BA90F29085}"/>
              </a:ext>
            </a:extLst>
          </p:cNvPr>
          <p:cNvGrpSpPr/>
          <p:nvPr/>
        </p:nvGrpSpPr>
        <p:grpSpPr>
          <a:xfrm>
            <a:off x="4283652" y="4717040"/>
            <a:ext cx="3434194" cy="2037484"/>
            <a:chOff x="4283652" y="4717040"/>
            <a:chExt cx="3434194" cy="2037484"/>
          </a:xfrm>
        </p:grpSpPr>
        <p:pic>
          <p:nvPicPr>
            <p:cNvPr id="19" name="Picture 19">
              <a:extLst>
                <a:ext uri="{FF2B5EF4-FFF2-40B4-BE49-F238E27FC236}">
                  <a16:creationId xmlns:a16="http://schemas.microsoft.com/office/drawing/2014/main" id="{4810067B-EEB9-4B52-9506-8F9B6046BDF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83652" y="4717040"/>
              <a:ext cx="3434194" cy="2037484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10F2BBA-3D6A-4E00-B731-A02A4402B516}"/>
                </a:ext>
              </a:extLst>
            </p:cNvPr>
            <p:cNvSpPr txBox="1"/>
            <p:nvPr/>
          </p:nvSpPr>
          <p:spPr>
            <a:xfrm>
              <a:off x="5039590" y="5268191"/>
              <a:ext cx="1974273" cy="1015663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s-ES" sz="1200" b="1">
                  <a:solidFill>
                    <a:srgbClr val="00B050"/>
                  </a:solidFill>
                  <a:latin typeface="Calibri"/>
                </a:rPr>
                <a:t>Bastante improbable:&lt;10%​</a:t>
              </a:r>
            </a:p>
            <a:p>
              <a:r>
                <a:rPr lang="en-US" sz="1200" b="1">
                  <a:solidFill>
                    <a:schemeClr val="bg2">
                      <a:lumMod val="75000"/>
                    </a:schemeClr>
                  </a:solidFill>
                  <a:latin typeface="Calibri"/>
                </a:rPr>
                <a:t>Improbable : 10-25%​</a:t>
              </a:r>
            </a:p>
            <a:p>
              <a:r>
                <a:rPr lang="en-US" sz="1200" b="1">
                  <a:solidFill>
                    <a:srgbClr val="FFFF00"/>
                  </a:solidFill>
                  <a:latin typeface="Calibri"/>
                </a:rPr>
                <a:t>Moderado : 25-50%​</a:t>
              </a:r>
            </a:p>
            <a:p>
              <a:r>
                <a:rPr lang="en-US" sz="1200" b="1">
                  <a:solidFill>
                    <a:schemeClr val="accent3"/>
                  </a:solidFill>
                  <a:latin typeface="Calibri"/>
                </a:rPr>
                <a:t>Probable :50-75%​</a:t>
              </a:r>
            </a:p>
            <a:p>
              <a:r>
                <a:rPr lang="es-ES" sz="1200" b="1">
                  <a:solidFill>
                    <a:srgbClr val="FF0000"/>
                  </a:solidFill>
                  <a:latin typeface="Calibri"/>
                </a:rPr>
                <a:t>Bastante probable : &gt;75%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3" name="TextShape 1"/>
          <p:cNvSpPr txBox="1"/>
          <p:nvPr/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85000"/>
              </a:lnSpc>
            </a:pPr>
            <a:r>
              <a:rPr lang="es-ES" sz="4000" b="0" strike="noStrike" spc="-120">
                <a:solidFill>
                  <a:srgbClr val="002060"/>
                </a:solidFill>
                <a:latin typeface="Calibri Light"/>
              </a:rPr>
              <a:t>Ejemplo</a:t>
            </a:r>
            <a:endParaRPr lang="es-ES" sz="4000" b="0" strike="noStrike" spc="-1">
              <a:solidFill>
                <a:srgbClr val="000000"/>
              </a:solidFill>
              <a:latin typeface="Calibri Light"/>
            </a:endParaRPr>
          </a:p>
        </p:txBody>
      </p:sp>
      <p:graphicFrame>
        <p:nvGraphicFramePr>
          <p:cNvPr id="1534" name="Table 2"/>
          <p:cNvGraphicFramePr/>
          <p:nvPr>
            <p:extLst>
              <p:ext uri="{D42A27DB-BD31-4B8C-83A1-F6EECF244321}">
                <p14:modId xmlns:p14="http://schemas.microsoft.com/office/powerpoint/2010/main" val="79256412"/>
              </p:ext>
            </p:extLst>
          </p:nvPr>
        </p:nvGraphicFramePr>
        <p:xfrm>
          <a:off x="498274" y="1872796"/>
          <a:ext cx="7592040" cy="4016056"/>
        </p:xfrm>
        <a:graphic>
          <a:graphicData uri="http://schemas.openxmlformats.org/drawingml/2006/table">
            <a:tbl>
              <a:tblPr/>
              <a:tblGrid>
                <a:gridCol w="3533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639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987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7617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lang="es-ES" sz="1800" b="0" strike="noStrike" spc="-1" dirty="0">
                          <a:solidFill>
                            <a:schemeClr val="bg1"/>
                          </a:solidFill>
                          <a:latin typeface="Calibri"/>
                        </a:rPr>
                        <a:t>Riesgos</a:t>
                      </a:r>
                    </a:p>
                  </a:txBody>
                  <a:tcPr marL="42120" marR="4212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B8444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lang="es-ES" sz="1600" b="1" strike="noStrike" spc="-1" dirty="0">
                          <a:solidFill>
                            <a:schemeClr val="bg1"/>
                          </a:solidFill>
                          <a:latin typeface="Calibri"/>
                        </a:rPr>
                        <a:t>Categoría</a:t>
                      </a:r>
                      <a:endParaRPr lang="es-ES" sz="1600" b="0" strike="noStrike" spc="-1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42120" marR="421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B8444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lang="es-ES" sz="1600" b="1" strike="noStrike" spc="-1" dirty="0">
                          <a:solidFill>
                            <a:schemeClr val="bg1"/>
                          </a:solidFill>
                          <a:latin typeface="Calibri"/>
                        </a:rPr>
                        <a:t>Probabilidad</a:t>
                      </a:r>
                      <a:endParaRPr lang="es-ES" sz="1600" b="0" strike="noStrike" spc="-1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42120" marR="421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B8444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lang="es-ES" sz="1600" b="1" strike="noStrike" spc="-1" dirty="0">
                          <a:solidFill>
                            <a:schemeClr val="bg1"/>
                          </a:solidFill>
                          <a:latin typeface="Calibri"/>
                        </a:rPr>
                        <a:t>Impacto</a:t>
                      </a:r>
                      <a:endParaRPr lang="es-ES" sz="1600" b="0" strike="noStrike" spc="-1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42120" marR="4212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B8444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303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lang="es-ES" sz="1400" b="1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El cliente cambiará los requisitos</a:t>
                      </a:r>
                      <a:endParaRPr lang="es-ES" sz="1400" b="0" strike="noStrike" spc="-1">
                        <a:latin typeface="Calibri"/>
                      </a:endParaRPr>
                    </a:p>
                  </a:txBody>
                  <a:tcPr marL="42120" marR="4212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lang="es-ES" sz="1400" b="1" strike="noStrike" spc="-1" dirty="0" err="1">
                          <a:solidFill>
                            <a:srgbClr val="000000"/>
                          </a:solidFill>
                          <a:latin typeface="Calibri"/>
                        </a:rPr>
                        <a:t>Proy</a:t>
                      </a:r>
                      <a:endParaRPr lang="es-ES" sz="1400" b="0" strike="noStrike" spc="-1">
                        <a:latin typeface="Calibri"/>
                      </a:endParaRPr>
                    </a:p>
                  </a:txBody>
                  <a:tcPr marL="42120" marR="421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lang="es-ES" sz="1400" b="1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80 %</a:t>
                      </a:r>
                      <a:endParaRPr lang="es-ES" sz="1400" b="0" strike="noStrike" spc="-1">
                        <a:latin typeface="Calibri"/>
                      </a:endParaRPr>
                    </a:p>
                  </a:txBody>
                  <a:tcPr marL="42120" marR="421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lang="es-ES" sz="1400" b="1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lang="es-ES" sz="1400" b="0" strike="noStrike" spc="-1" dirty="0">
                        <a:latin typeface="Calibri"/>
                      </a:endParaRPr>
                    </a:p>
                  </a:txBody>
                  <a:tcPr marL="42120" marR="4212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134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lang="es-ES" sz="1400" b="1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Falta de formación en las herramientas</a:t>
                      </a:r>
                      <a:endParaRPr lang="es-ES" sz="1400" b="0" strike="noStrike" spc="-1" dirty="0">
                        <a:latin typeface="Calibri"/>
                      </a:endParaRPr>
                    </a:p>
                  </a:txBody>
                  <a:tcPr marL="42120" marR="4212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lang="es-ES" sz="1400" b="1" strike="noStrike" spc="-1" dirty="0" err="1">
                          <a:solidFill>
                            <a:srgbClr val="000000"/>
                          </a:solidFill>
                          <a:latin typeface="Calibri"/>
                        </a:rPr>
                        <a:t>Prod</a:t>
                      </a:r>
                      <a:endParaRPr lang="es-ES" sz="1400" b="0" strike="noStrike" spc="-1">
                        <a:latin typeface="Calibri"/>
                      </a:endParaRPr>
                    </a:p>
                  </a:txBody>
                  <a:tcPr marL="42120" marR="421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lang="es-ES" sz="1400" b="1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80%</a:t>
                      </a:r>
                      <a:endParaRPr lang="es-ES" sz="1400" b="0" strike="noStrike" spc="-1">
                        <a:latin typeface="Calibri"/>
                      </a:endParaRPr>
                    </a:p>
                  </a:txBody>
                  <a:tcPr marL="42120" marR="421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lang="es-ES" sz="1400" b="1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lang="es-ES" sz="1400" b="0" strike="noStrike" spc="-1" dirty="0">
                        <a:latin typeface="Calibri"/>
                      </a:endParaRPr>
                    </a:p>
                  </a:txBody>
                  <a:tcPr marL="42120" marR="4212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303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lang="es-ES" sz="1400" b="1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 Menos reutilización de la prevista</a:t>
                      </a:r>
                      <a:endParaRPr lang="es-ES" sz="1400" b="0" strike="noStrike" spc="-1">
                        <a:latin typeface="Calibri"/>
                      </a:endParaRPr>
                    </a:p>
                  </a:txBody>
                  <a:tcPr marL="42120" marR="4212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lang="es-ES" sz="1400" b="1" strike="noStrike" spc="-1" dirty="0" err="1">
                          <a:solidFill>
                            <a:srgbClr val="000000"/>
                          </a:solidFill>
                          <a:latin typeface="Calibri"/>
                        </a:rPr>
                        <a:t>Proy</a:t>
                      </a:r>
                      <a:endParaRPr lang="es-ES" sz="1400" b="0" strike="noStrike" spc="-1">
                        <a:latin typeface="Calibri"/>
                      </a:endParaRPr>
                    </a:p>
                  </a:txBody>
                  <a:tcPr marL="42120" marR="421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lang="es-ES" sz="1400" b="1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70 %</a:t>
                      </a:r>
                      <a:endParaRPr lang="es-ES" sz="1400" b="0" strike="noStrike" spc="-1">
                        <a:latin typeface="Calibri"/>
                      </a:endParaRPr>
                    </a:p>
                  </a:txBody>
                  <a:tcPr marL="42120" marR="421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lang="es-ES" sz="1400" b="1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lang="es-ES" sz="1400" b="0" strike="noStrike" spc="-1" dirty="0">
                        <a:latin typeface="Calibri"/>
                      </a:endParaRPr>
                    </a:p>
                  </a:txBody>
                  <a:tcPr marL="42120" marR="4212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387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lang="es-ES" sz="1400" b="1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 La estimación del tamaño puede ser muy baja</a:t>
                      </a:r>
                      <a:endParaRPr lang="es-ES" sz="1400" b="0" strike="noStrike" spc="-1">
                        <a:latin typeface="Calibri"/>
                      </a:endParaRPr>
                    </a:p>
                  </a:txBody>
                  <a:tcPr marL="42120" marR="4212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lang="es-ES" sz="1400" b="1" strike="noStrike" spc="-1" dirty="0" err="1">
                          <a:solidFill>
                            <a:srgbClr val="000000"/>
                          </a:solidFill>
                          <a:latin typeface="Calibri"/>
                        </a:rPr>
                        <a:t>Proy</a:t>
                      </a:r>
                      <a:endParaRPr lang="es-ES" sz="1400" b="0" strike="noStrike" spc="-1">
                        <a:latin typeface="Calibri"/>
                      </a:endParaRPr>
                    </a:p>
                  </a:txBody>
                  <a:tcPr marL="42120" marR="421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lang="es-ES" sz="1400" b="1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60 %</a:t>
                      </a:r>
                      <a:endParaRPr lang="es-ES" sz="1400" b="0" strike="noStrike" spc="-1">
                        <a:latin typeface="Calibri"/>
                      </a:endParaRPr>
                    </a:p>
                  </a:txBody>
                  <a:tcPr marL="42120" marR="421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lang="es-ES" sz="1400" b="1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lang="es-ES" sz="1400" b="0" strike="noStrike" spc="-1" dirty="0">
                        <a:latin typeface="Calibri"/>
                      </a:endParaRPr>
                    </a:p>
                  </a:txBody>
                  <a:tcPr marL="42120" marR="4212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303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lang="es-ES" sz="1400" b="1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 Habrá muchos cambios de personal</a:t>
                      </a:r>
                      <a:endParaRPr lang="es-ES" sz="1400" b="0" strike="noStrike" spc="-1">
                        <a:latin typeface="Calibri"/>
                      </a:endParaRPr>
                    </a:p>
                  </a:txBody>
                  <a:tcPr marL="42120" marR="4212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lang="es-ES" sz="1400" b="1" strike="noStrike" spc="-1" dirty="0" err="1">
                          <a:solidFill>
                            <a:srgbClr val="000000"/>
                          </a:solidFill>
                          <a:latin typeface="Calibri"/>
                        </a:rPr>
                        <a:t>Proy</a:t>
                      </a:r>
                      <a:endParaRPr lang="es-ES" sz="1400" b="0" strike="noStrike" spc="-1">
                        <a:latin typeface="Calibri"/>
                      </a:endParaRPr>
                    </a:p>
                  </a:txBody>
                  <a:tcPr marL="42120" marR="421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lang="es-ES" sz="1400" b="1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60 %</a:t>
                      </a:r>
                      <a:endParaRPr lang="es-ES" sz="1400" b="0" strike="noStrike" spc="-1">
                        <a:latin typeface="Calibri"/>
                      </a:endParaRPr>
                    </a:p>
                  </a:txBody>
                  <a:tcPr marL="42120" marR="421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lang="es-ES" sz="1400" b="1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lang="es-ES" sz="1400" b="0" strike="noStrike" spc="-1" dirty="0">
                        <a:latin typeface="Calibri"/>
                      </a:endParaRPr>
                    </a:p>
                  </a:txBody>
                  <a:tcPr marL="42120" marR="4212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387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lang="es-ES" sz="1400" b="1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 La fecha de entrega estará muy ajustada </a:t>
                      </a:r>
                      <a:endParaRPr lang="es-ES" sz="1400" b="0" strike="noStrike" spc="-1">
                        <a:latin typeface="Calibri"/>
                      </a:endParaRPr>
                    </a:p>
                  </a:txBody>
                  <a:tcPr marL="42120" marR="4212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lang="es-ES" sz="1400" b="1" strike="noStrike" spc="-1" dirty="0" err="1">
                          <a:solidFill>
                            <a:srgbClr val="000000"/>
                          </a:solidFill>
                          <a:latin typeface="Calibri"/>
                        </a:rPr>
                        <a:t>Proy</a:t>
                      </a:r>
                      <a:endParaRPr lang="es-ES" sz="1400" b="0" strike="noStrike" spc="-1">
                        <a:latin typeface="Calibri"/>
                      </a:endParaRPr>
                    </a:p>
                  </a:txBody>
                  <a:tcPr marL="42120" marR="421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lang="es-ES" sz="1400" b="1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50%</a:t>
                      </a:r>
                      <a:endParaRPr lang="es-ES" sz="1400" b="0" strike="noStrike" spc="-1">
                        <a:latin typeface="Calibri"/>
                      </a:endParaRPr>
                    </a:p>
                  </a:txBody>
                  <a:tcPr marL="42120" marR="421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lang="es-ES" sz="1400" b="1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lang="es-ES" sz="1400" b="0" strike="noStrike" spc="-1" dirty="0">
                        <a:latin typeface="Calibri"/>
                      </a:endParaRPr>
                    </a:p>
                  </a:txBody>
                  <a:tcPr marL="42120" marR="4212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387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lang="es-ES" sz="1400" b="1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 Se perderán los presupuestos</a:t>
                      </a:r>
                      <a:endParaRPr lang="es-ES" sz="1400" b="0" strike="noStrike" spc="-1">
                        <a:latin typeface="Calibri"/>
                      </a:endParaRPr>
                    </a:p>
                  </a:txBody>
                  <a:tcPr marL="42120" marR="4212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lang="es-ES" sz="1400" b="1" strike="noStrike" spc="-1" dirty="0" err="1">
                          <a:solidFill>
                            <a:srgbClr val="000000"/>
                          </a:solidFill>
                          <a:latin typeface="Calibri"/>
                        </a:rPr>
                        <a:t>Neg</a:t>
                      </a:r>
                      <a:endParaRPr lang="es-ES" sz="1400" b="0" strike="noStrike" spc="-1">
                        <a:latin typeface="Calibri"/>
                      </a:endParaRPr>
                    </a:p>
                  </a:txBody>
                  <a:tcPr marL="42120" marR="421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lang="es-ES" sz="1400" b="1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40%</a:t>
                      </a:r>
                      <a:endParaRPr lang="es-ES" sz="1400" b="0" strike="noStrike" spc="-1">
                        <a:latin typeface="Calibri"/>
                      </a:endParaRPr>
                    </a:p>
                  </a:txBody>
                  <a:tcPr marL="42120" marR="421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lang="es-ES" sz="1400" b="1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es-ES" sz="1400" b="0" strike="noStrike" spc="-1" dirty="0">
                        <a:latin typeface="Calibri"/>
                      </a:endParaRPr>
                    </a:p>
                  </a:txBody>
                  <a:tcPr marL="42120" marR="4212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3874"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  <a:spcBef>
                          <a:spcPts val="300"/>
                        </a:spcBef>
                        <a:buNone/>
                      </a:pPr>
                      <a:r>
                        <a:rPr lang="es-ES" sz="1400" b="1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Los usuarios finales se resisten al sistema </a:t>
                      </a:r>
                      <a:endParaRPr lang="es-ES" sz="1400" b="0" strike="noStrike" spc="-1">
                        <a:latin typeface="Calibri"/>
                      </a:endParaRPr>
                    </a:p>
                  </a:txBody>
                  <a:tcPr marL="42120" marR="4212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  <a:spcBef>
                          <a:spcPts val="360"/>
                        </a:spcBef>
                        <a:buNone/>
                      </a:pPr>
                      <a:r>
                        <a:rPr lang="es-ES" sz="1400" b="1" strike="noStrike" spc="-1" dirty="0" err="1">
                          <a:solidFill>
                            <a:srgbClr val="000000"/>
                          </a:solidFill>
                          <a:latin typeface="Calibri"/>
                        </a:rPr>
                        <a:t>Neg</a:t>
                      </a:r>
                      <a:endParaRPr lang="es-ES" sz="1400" b="0" strike="noStrike" spc="-1">
                        <a:latin typeface="Calibri"/>
                      </a:endParaRPr>
                    </a:p>
                  </a:txBody>
                  <a:tcPr marL="42120" marR="421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  <a:spcBef>
                          <a:spcPts val="360"/>
                        </a:spcBef>
                        <a:buNone/>
                      </a:pPr>
                      <a:r>
                        <a:rPr lang="es-ES" sz="1400" b="1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40%</a:t>
                      </a:r>
                      <a:endParaRPr lang="es-ES" sz="1400" b="0" strike="noStrike" spc="-1">
                        <a:latin typeface="Calibri"/>
                      </a:endParaRPr>
                    </a:p>
                  </a:txBody>
                  <a:tcPr marL="42120" marR="421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  <a:spcBef>
                          <a:spcPts val="360"/>
                        </a:spcBef>
                        <a:buNone/>
                      </a:pPr>
                      <a:r>
                        <a:rPr lang="es-ES" sz="1400" b="1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lang="es-ES" sz="1400" b="0" strike="noStrike" spc="-1">
                        <a:latin typeface="Calibri"/>
                      </a:endParaRPr>
                    </a:p>
                  </a:txBody>
                  <a:tcPr marL="42120" marR="4212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3278590"/>
                  </a:ext>
                </a:extLst>
              </a:tr>
              <a:tr h="283874"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  <a:spcBef>
                          <a:spcPts val="300"/>
                        </a:spcBef>
                        <a:buNone/>
                      </a:pPr>
                      <a:r>
                        <a:rPr lang="es-ES" sz="1400" b="1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La tecnología no alcanzará las expectativas </a:t>
                      </a:r>
                      <a:endParaRPr lang="es-ES" sz="1400" b="0" strike="noStrike" spc="-1">
                        <a:latin typeface="Calibri"/>
                      </a:endParaRPr>
                    </a:p>
                  </a:txBody>
                  <a:tcPr marL="42120" marR="4212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  <a:spcBef>
                          <a:spcPts val="360"/>
                        </a:spcBef>
                        <a:buNone/>
                      </a:pPr>
                      <a:r>
                        <a:rPr lang="es-ES" sz="1400" b="1" strike="noStrike" spc="-1" dirty="0" err="1">
                          <a:solidFill>
                            <a:srgbClr val="000000"/>
                          </a:solidFill>
                          <a:latin typeface="Calibri"/>
                        </a:rPr>
                        <a:t>Prod</a:t>
                      </a:r>
                      <a:endParaRPr lang="es-ES" sz="1400" b="0" strike="noStrike" spc="-1">
                        <a:latin typeface="Calibri"/>
                      </a:endParaRPr>
                    </a:p>
                  </a:txBody>
                  <a:tcPr marL="42120" marR="421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  <a:spcBef>
                          <a:spcPts val="360"/>
                        </a:spcBef>
                        <a:buNone/>
                      </a:pPr>
                      <a:r>
                        <a:rPr lang="es-ES" sz="1400" b="1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30%</a:t>
                      </a:r>
                      <a:endParaRPr lang="es-ES" sz="1400" b="0" strike="noStrike" spc="-1">
                        <a:latin typeface="Calibri"/>
                      </a:endParaRPr>
                    </a:p>
                  </a:txBody>
                  <a:tcPr marL="42120" marR="421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  <a:spcBef>
                          <a:spcPts val="360"/>
                        </a:spcBef>
                        <a:buNone/>
                      </a:pPr>
                      <a:r>
                        <a:rPr lang="es-ES" sz="1400" b="1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es-ES" sz="1400" b="0" strike="noStrike" spc="-1">
                        <a:latin typeface="Calibri"/>
                      </a:endParaRPr>
                    </a:p>
                  </a:txBody>
                  <a:tcPr marL="42120" marR="4212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7066559"/>
                  </a:ext>
                </a:extLst>
              </a:tr>
              <a:tr h="283874"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  <a:spcBef>
                          <a:spcPts val="300"/>
                        </a:spcBef>
                        <a:buNone/>
                      </a:pPr>
                      <a:r>
                        <a:rPr lang="es-ES" sz="1400" b="1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Personal sin experiencia </a:t>
                      </a:r>
                      <a:endParaRPr lang="es-ES" sz="1400" b="0" strike="noStrike" spc="-1">
                        <a:latin typeface="Calibri"/>
                      </a:endParaRPr>
                    </a:p>
                  </a:txBody>
                  <a:tcPr marL="42120" marR="4212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  <a:spcBef>
                          <a:spcPts val="360"/>
                        </a:spcBef>
                        <a:buNone/>
                      </a:pPr>
                      <a:r>
                        <a:rPr lang="es-ES" sz="1400" b="1" strike="noStrike" spc="-1" dirty="0" err="1">
                          <a:solidFill>
                            <a:srgbClr val="000000"/>
                          </a:solidFill>
                          <a:latin typeface="Calibri"/>
                        </a:rPr>
                        <a:t>Proy</a:t>
                      </a:r>
                      <a:endParaRPr lang="es-ES" sz="1400" b="0" strike="noStrike" spc="-1">
                        <a:latin typeface="Calibri"/>
                      </a:endParaRPr>
                    </a:p>
                  </a:txBody>
                  <a:tcPr marL="42120" marR="421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  <a:spcBef>
                          <a:spcPts val="360"/>
                        </a:spcBef>
                        <a:buNone/>
                      </a:pPr>
                      <a:r>
                        <a:rPr lang="es-ES" sz="1400" b="1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30%</a:t>
                      </a:r>
                      <a:endParaRPr lang="es-ES" sz="1400" b="0" strike="noStrike" spc="-1">
                        <a:latin typeface="Calibri"/>
                      </a:endParaRPr>
                    </a:p>
                  </a:txBody>
                  <a:tcPr marL="42120" marR="421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  <a:spcBef>
                          <a:spcPts val="360"/>
                        </a:spcBef>
                        <a:buNone/>
                      </a:pPr>
                      <a:r>
                        <a:rPr lang="es-ES" sz="1400" b="1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lang="es-ES" sz="1400" b="0" strike="noStrike" spc="-1">
                        <a:latin typeface="Calibri"/>
                      </a:endParaRPr>
                    </a:p>
                  </a:txBody>
                  <a:tcPr marL="42120" marR="4212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1771083"/>
                  </a:ext>
                </a:extLst>
              </a:tr>
              <a:tr h="485334"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  <a:spcBef>
                          <a:spcPts val="300"/>
                        </a:spcBef>
                        <a:buNone/>
                      </a:pPr>
                      <a:r>
                        <a:rPr lang="es-ES" sz="1400" b="1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Mayor número de usuarios de los previstos </a:t>
                      </a:r>
                      <a:endParaRPr lang="es-ES" sz="1400" b="0" strike="noStrike" spc="-1">
                        <a:latin typeface="Calibri"/>
                      </a:endParaRPr>
                    </a:p>
                  </a:txBody>
                  <a:tcPr marL="42120" marR="4212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  <a:spcBef>
                          <a:spcPts val="360"/>
                        </a:spcBef>
                        <a:buNone/>
                      </a:pPr>
                      <a:r>
                        <a:rPr lang="es-ES" sz="1400" b="1" strike="noStrike" spc="-1" dirty="0" err="1">
                          <a:solidFill>
                            <a:srgbClr val="000000"/>
                          </a:solidFill>
                          <a:latin typeface="Calibri"/>
                        </a:rPr>
                        <a:t>Neg</a:t>
                      </a:r>
                      <a:endParaRPr lang="es-ES" sz="1400" b="0" strike="noStrike" spc="-1">
                        <a:latin typeface="Calibri"/>
                      </a:endParaRPr>
                    </a:p>
                  </a:txBody>
                  <a:tcPr marL="42120" marR="421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  <a:spcBef>
                          <a:spcPts val="360"/>
                        </a:spcBef>
                        <a:buNone/>
                      </a:pPr>
                      <a:r>
                        <a:rPr lang="es-ES" sz="1400" b="1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30%</a:t>
                      </a:r>
                      <a:endParaRPr lang="es-ES" sz="1400" b="0" strike="noStrike" spc="-1">
                        <a:latin typeface="Calibri"/>
                      </a:endParaRPr>
                    </a:p>
                  </a:txBody>
                  <a:tcPr marL="42120" marR="421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  <a:spcBef>
                          <a:spcPts val="360"/>
                        </a:spcBef>
                        <a:buNone/>
                      </a:pPr>
                      <a:r>
                        <a:rPr lang="es-ES" sz="1400" b="1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lang="es-ES" sz="1400" b="0" strike="noStrike" spc="-1">
                        <a:latin typeface="Calibri"/>
                      </a:endParaRPr>
                    </a:p>
                  </a:txBody>
                  <a:tcPr marL="42120" marR="4212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2519773"/>
                  </a:ext>
                </a:extLst>
              </a:tr>
            </a:tbl>
          </a:graphicData>
        </a:graphic>
      </p:graphicFrame>
      <p:sp>
        <p:nvSpPr>
          <p:cNvPr id="1535" name="TextShape 3"/>
          <p:cNvSpPr txBox="1"/>
          <p:nvPr/>
        </p:nvSpPr>
        <p:spPr>
          <a:xfrm>
            <a:off x="6937200" y="2852640"/>
            <a:ext cx="2194200" cy="104832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B12ECA61-E6A2-4921-8C14-BCD2AD9F516C}" type="slidenum">
              <a:rPr lang="es-ES" sz="10300" b="0" strike="noStrike" spc="-1">
                <a:solidFill>
                  <a:srgbClr val="C00000"/>
                </a:solidFill>
                <a:latin typeface="Calibri Light"/>
              </a:rPr>
              <a:t>21</a:t>
            </a:fld>
            <a:endParaRPr lang="es-ES" sz="10300" b="0" strike="noStrike" spc="-1">
              <a:latin typeface="Times New Roman"/>
            </a:endParaRPr>
          </a:p>
        </p:txBody>
      </p:sp>
      <p:sp>
        <p:nvSpPr>
          <p:cNvPr id="1536" name="Line 4"/>
          <p:cNvSpPr/>
          <p:nvPr/>
        </p:nvSpPr>
        <p:spPr>
          <a:xfrm>
            <a:off x="-33822" y="4472466"/>
            <a:ext cx="8964720" cy="0"/>
          </a:xfrm>
          <a:prstGeom prst="line">
            <a:avLst/>
          </a:prstGeom>
          <a:ln w="38160">
            <a:solidFill>
              <a:srgbClr val="FF0000"/>
            </a:solidFill>
            <a:round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1537" name="CustomShape 5"/>
          <p:cNvSpPr/>
          <p:nvPr/>
        </p:nvSpPr>
        <p:spPr>
          <a:xfrm>
            <a:off x="6709827" y="4655572"/>
            <a:ext cx="1872000" cy="836280"/>
          </a:xfrm>
          <a:prstGeom prst="borderCallout1">
            <a:avLst>
              <a:gd name="adj1" fmla="val 18750"/>
              <a:gd name="adj2" fmla="val -8333"/>
              <a:gd name="adj3" fmla="val -19735"/>
              <a:gd name="adj4" fmla="val -61446"/>
            </a:avLst>
          </a:prstGeom>
          <a:solidFill>
            <a:schemeClr val="accent1"/>
          </a:solidFill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s-ES" sz="2400" b="0" strike="noStrike" spc="-1">
                <a:solidFill>
                  <a:srgbClr val="FFFFFF"/>
                </a:solidFill>
                <a:latin typeface="Calibri Light"/>
              </a:rPr>
              <a:t>Línea de Corte </a:t>
            </a:r>
            <a:endParaRPr lang="es-ES" sz="2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7">
            <a:extLst>
              <a:ext uri="{FF2B5EF4-FFF2-40B4-BE49-F238E27FC236}">
                <a16:creationId xmlns:a16="http://schemas.microsoft.com/office/drawing/2014/main" id="{0D5C477B-6722-40AA-B5D5-F0FFCC19A6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34" t="30337" r="4046" b="29963"/>
          <a:stretch/>
        </p:blipFill>
        <p:spPr>
          <a:xfrm>
            <a:off x="466241" y="3465406"/>
            <a:ext cx="1577974" cy="1024791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548" name="TextShape 1"/>
          <p:cNvSpPr txBox="1"/>
          <p:nvPr/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85000"/>
              </a:lnSpc>
            </a:pPr>
            <a:r>
              <a:rPr lang="es-ES" sz="4000" b="0" strike="noStrike" spc="-120" dirty="0">
                <a:solidFill>
                  <a:srgbClr val="002060"/>
                </a:solidFill>
                <a:latin typeface="Calibri Light"/>
              </a:rPr>
              <a:t>Administración de Riesgos</a:t>
            </a:r>
            <a:br>
              <a:rPr dirty="0"/>
            </a:br>
            <a:r>
              <a:rPr lang="es-ES" sz="3000" b="0" strike="noStrike" spc="-120" dirty="0">
                <a:solidFill>
                  <a:srgbClr val="002060"/>
                </a:solidFill>
                <a:latin typeface="Calibri Light"/>
              </a:rPr>
              <a:t>3. Planeación</a:t>
            </a:r>
            <a:r>
              <a:rPr lang="es-ES" sz="3000" spc="-120" dirty="0">
                <a:solidFill>
                  <a:srgbClr val="002060"/>
                </a:solidFill>
                <a:latin typeface="Calibri Light"/>
              </a:rPr>
              <a:t> - Estrategias</a:t>
            </a:r>
            <a:endParaRPr lang="es-ES" sz="3000" b="0" strike="noStrike" spc="-1" dirty="0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1549" name="TextShape 2"/>
          <p:cNvSpPr txBox="1"/>
          <p:nvPr/>
        </p:nvSpPr>
        <p:spPr>
          <a:xfrm>
            <a:off x="1879169" y="1865309"/>
            <a:ext cx="6818896" cy="4286115"/>
          </a:xfrm>
          <a:prstGeom prst="rect">
            <a:avLst/>
          </a:prstGeom>
          <a:noFill/>
          <a:ln>
            <a:noFill/>
          </a:ln>
        </p:spPr>
        <p:txBody>
          <a:bodyPr anchor="t">
            <a:noAutofit/>
          </a:bodyPr>
          <a:lstStyle/>
          <a:p>
            <a:pPr marL="635">
              <a:lnSpc>
                <a:spcPct val="85000"/>
              </a:lnSpc>
              <a:spcBef>
                <a:spcPts val="1301"/>
              </a:spcBef>
              <a:buClr>
                <a:srgbClr val="C00000"/>
              </a:buClr>
            </a:pPr>
            <a:endParaRPr lang="es-ES" spc="-1" dirty="0">
              <a:solidFill>
                <a:srgbClr val="262626"/>
              </a:solidFill>
              <a:latin typeface="Calibri"/>
              <a:cs typeface="Calibri"/>
            </a:endParaRPr>
          </a:p>
          <a:p>
            <a:pPr marL="635">
              <a:lnSpc>
                <a:spcPct val="85000"/>
              </a:lnSpc>
              <a:spcBef>
                <a:spcPts val="1301"/>
              </a:spcBef>
              <a:buClr>
                <a:srgbClr val="C00000"/>
              </a:buClr>
            </a:pPr>
            <a:endParaRPr lang="es-ES" spc="-1" dirty="0">
              <a:solidFill>
                <a:srgbClr val="262626"/>
              </a:solidFill>
              <a:latin typeface="Calibri"/>
              <a:cs typeface="Calibri"/>
            </a:endParaRPr>
          </a:p>
          <a:p>
            <a:pPr marL="260350" lvl="1" indent="-256540">
              <a:lnSpc>
                <a:spcPct val="85000"/>
              </a:lnSpc>
              <a:spcBef>
                <a:spcPts val="601"/>
              </a:spcBef>
              <a:buClr>
                <a:srgbClr val="C00000"/>
              </a:buClr>
              <a:buFont typeface="Arial"/>
              <a:buChar char=" "/>
            </a:pPr>
            <a:r>
              <a:rPr lang="es-ES" b="1" i="1" strike="noStrike" spc="-1" dirty="0">
                <a:solidFill>
                  <a:srgbClr val="262626"/>
                </a:solidFill>
                <a:uFillTx/>
                <a:latin typeface="Calibri"/>
                <a:cs typeface="Calibri"/>
              </a:rPr>
              <a:t>Evitar el </a:t>
            </a:r>
            <a:r>
              <a:rPr lang="es-ES" b="1" i="1" spc="-1" dirty="0">
                <a:solidFill>
                  <a:srgbClr val="262626"/>
                </a:solidFill>
                <a:latin typeface="Calibri"/>
                <a:cs typeface="Calibri"/>
              </a:rPr>
              <a:t>riesgo--&gt; </a:t>
            </a:r>
            <a:r>
              <a:rPr lang="es-ES" b="0" i="1" strike="noStrike" spc="-1" dirty="0">
                <a:solidFill>
                  <a:srgbClr val="262626"/>
                </a:solidFill>
                <a:latin typeface="Calibri"/>
                <a:cs typeface="Calibri"/>
              </a:rPr>
              <a:t>el sistema se diseña de modo que no pueda ocurrir el evento.</a:t>
            </a:r>
            <a:r>
              <a:rPr lang="es-ES" i="1" spc="-1" dirty="0">
                <a:solidFill>
                  <a:srgbClr val="262626"/>
                </a:solidFill>
                <a:latin typeface="Calibri"/>
                <a:cs typeface="Calibri"/>
              </a:rPr>
              <a:t> </a:t>
            </a:r>
            <a:endParaRPr lang="es-ES" b="0" strike="noStrike" spc="-1">
              <a:solidFill>
                <a:srgbClr val="262626"/>
              </a:solidFill>
              <a:latin typeface="Calibri"/>
              <a:cs typeface="Calibri"/>
            </a:endParaRPr>
          </a:p>
          <a:p>
            <a:pPr marL="260350" lvl="1" indent="-256540">
              <a:lnSpc>
                <a:spcPct val="85000"/>
              </a:lnSpc>
              <a:spcBef>
                <a:spcPts val="601"/>
              </a:spcBef>
              <a:buClr>
                <a:srgbClr val="C00000"/>
              </a:buClr>
              <a:buFont typeface="Arial"/>
              <a:buChar char=" "/>
            </a:pPr>
            <a:endParaRPr lang="es-ES" i="1" spc="-1" dirty="0">
              <a:solidFill>
                <a:srgbClr val="262626"/>
              </a:solidFill>
              <a:latin typeface="Calibri"/>
              <a:cs typeface="Calibri"/>
            </a:endParaRPr>
          </a:p>
          <a:p>
            <a:pPr marL="260350" lvl="1" indent="-256540">
              <a:lnSpc>
                <a:spcPct val="85000"/>
              </a:lnSpc>
              <a:spcBef>
                <a:spcPts val="601"/>
              </a:spcBef>
              <a:buClr>
                <a:srgbClr val="C00000"/>
              </a:buClr>
              <a:buFont typeface="Arial"/>
              <a:buChar char=" "/>
            </a:pPr>
            <a:endParaRPr lang="es-ES" i="1" spc="-1" dirty="0">
              <a:solidFill>
                <a:srgbClr val="262626"/>
              </a:solidFill>
              <a:latin typeface="Calibri"/>
              <a:cs typeface="Calibri"/>
            </a:endParaRPr>
          </a:p>
          <a:p>
            <a:pPr marL="260350" lvl="1" indent="-256540">
              <a:lnSpc>
                <a:spcPct val="85000"/>
              </a:lnSpc>
              <a:spcBef>
                <a:spcPts val="601"/>
              </a:spcBef>
              <a:buClr>
                <a:srgbClr val="C00000"/>
              </a:buClr>
              <a:buFont typeface="Arial"/>
              <a:buChar char=" "/>
            </a:pPr>
            <a:r>
              <a:rPr lang="es-ES" b="1" i="1" strike="noStrike" spc="-1" dirty="0">
                <a:solidFill>
                  <a:srgbClr val="262626"/>
                </a:solidFill>
                <a:uFillTx/>
                <a:latin typeface="Calibri"/>
                <a:cs typeface="Calibri"/>
              </a:rPr>
              <a:t>Minimizar el </a:t>
            </a:r>
            <a:r>
              <a:rPr lang="es-ES" b="1" i="1" spc="-1" dirty="0">
                <a:solidFill>
                  <a:srgbClr val="262626"/>
                </a:solidFill>
                <a:latin typeface="Calibri"/>
                <a:cs typeface="Calibri"/>
              </a:rPr>
              <a:t>riesgo--&gt;</a:t>
            </a:r>
            <a:r>
              <a:rPr lang="es-ES" b="0" i="1" strike="noStrike" spc="-1" dirty="0">
                <a:solidFill>
                  <a:srgbClr val="262626"/>
                </a:solidFill>
                <a:latin typeface="Calibri"/>
                <a:cs typeface="Calibri"/>
              </a:rPr>
              <a:t> la probabilidad que el riesgo se presente se reduce.</a:t>
            </a:r>
            <a:endParaRPr lang="es-ES" b="0" strike="noStrike" spc="-1">
              <a:solidFill>
                <a:srgbClr val="262626"/>
              </a:solidFill>
              <a:latin typeface="Calibri"/>
              <a:cs typeface="Calibri"/>
            </a:endParaRPr>
          </a:p>
          <a:p>
            <a:pPr marL="260350" lvl="1" indent="-256540">
              <a:lnSpc>
                <a:spcPct val="85000"/>
              </a:lnSpc>
              <a:spcBef>
                <a:spcPts val="601"/>
              </a:spcBef>
              <a:buClr>
                <a:srgbClr val="C00000"/>
              </a:buClr>
              <a:buFont typeface="Arial"/>
              <a:buChar char=" "/>
            </a:pPr>
            <a:endParaRPr lang="es-ES" i="1" spc="-1" dirty="0">
              <a:solidFill>
                <a:srgbClr val="262626"/>
              </a:solidFill>
              <a:latin typeface="Calibri"/>
              <a:cs typeface="Calibri"/>
            </a:endParaRPr>
          </a:p>
          <a:p>
            <a:pPr marL="260350" lvl="1" indent="-256540">
              <a:lnSpc>
                <a:spcPct val="85000"/>
              </a:lnSpc>
              <a:spcBef>
                <a:spcPts val="601"/>
              </a:spcBef>
              <a:buClr>
                <a:srgbClr val="C00000"/>
              </a:buClr>
              <a:buFont typeface="Arial"/>
              <a:buChar char=" "/>
            </a:pPr>
            <a:endParaRPr lang="es-ES" b="1" u="sng" spc="-1" dirty="0">
              <a:solidFill>
                <a:srgbClr val="262626"/>
              </a:solidFill>
              <a:latin typeface="Calibri"/>
              <a:cs typeface="Calibri"/>
            </a:endParaRPr>
          </a:p>
          <a:p>
            <a:pPr marL="260350" lvl="1" indent="-256540">
              <a:lnSpc>
                <a:spcPct val="85000"/>
              </a:lnSpc>
              <a:spcBef>
                <a:spcPts val="601"/>
              </a:spcBef>
              <a:buClr>
                <a:srgbClr val="C00000"/>
              </a:buClr>
              <a:buFont typeface="Arial"/>
              <a:buChar char=" "/>
            </a:pPr>
            <a:r>
              <a:rPr lang="es-ES" b="1" i="1" strike="noStrike" spc="-1" dirty="0">
                <a:solidFill>
                  <a:srgbClr val="262626"/>
                </a:solidFill>
                <a:uFillTx/>
                <a:latin typeface="Calibri"/>
                <a:cs typeface="Calibri"/>
              </a:rPr>
              <a:t>Plan de contingencia</a:t>
            </a:r>
            <a:r>
              <a:rPr lang="es-ES" b="1" i="1" spc="-1" dirty="0">
                <a:solidFill>
                  <a:srgbClr val="262626"/>
                </a:solidFill>
                <a:latin typeface="Calibri"/>
                <a:cs typeface="Calibri"/>
              </a:rPr>
              <a:t> --&gt; </a:t>
            </a:r>
            <a:r>
              <a:rPr lang="es-ES" b="0" i="1" strike="noStrike" spc="-1" dirty="0">
                <a:solidFill>
                  <a:srgbClr val="262626"/>
                </a:solidFill>
                <a:latin typeface="Calibri"/>
                <a:cs typeface="Calibri"/>
              </a:rPr>
              <a:t>Se acepta la aparición del riesgo y es tratado de manera de minimizar las consecuencias.</a:t>
            </a:r>
            <a:endParaRPr lang="es-ES" b="0" strike="noStrike" spc="-1">
              <a:solidFill>
                <a:srgbClr val="262626"/>
              </a:solidFill>
              <a:latin typeface="Calibri"/>
              <a:cs typeface="Calibri"/>
            </a:endParaRPr>
          </a:p>
        </p:txBody>
      </p:sp>
      <p:sp>
        <p:nvSpPr>
          <p:cNvPr id="1550" name="TextShape 3"/>
          <p:cNvSpPr txBox="1"/>
          <p:nvPr/>
        </p:nvSpPr>
        <p:spPr>
          <a:xfrm>
            <a:off x="6937200" y="2852640"/>
            <a:ext cx="2194200" cy="104832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B22D992B-B23B-45CA-9903-AD83203D0EB6}" type="slidenum">
              <a:rPr lang="es-ES" sz="10300" b="0" strike="noStrike" spc="-1">
                <a:solidFill>
                  <a:srgbClr val="C00000"/>
                </a:solidFill>
                <a:latin typeface="Calibri Light"/>
              </a:rPr>
              <a:t>22</a:t>
            </a:fld>
            <a:endParaRPr lang="es-ES" sz="10300" b="0" strike="noStrike" spc="-1">
              <a:latin typeface="Times New Roman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FE3832A-C82B-44FA-AC32-FEBDD8D08B94}"/>
              </a:ext>
            </a:extLst>
          </p:cNvPr>
          <p:cNvSpPr/>
          <p:nvPr/>
        </p:nvSpPr>
        <p:spPr>
          <a:xfrm>
            <a:off x="6962611" y="308026"/>
            <a:ext cx="1927601" cy="78460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>
                <a:solidFill>
                  <a:srgbClr val="000000"/>
                </a:solidFill>
                <a:ea typeface="+mn-lt"/>
                <a:cs typeface="+mn-lt"/>
              </a:rPr>
              <a:t>3.Planeación de riesgos</a:t>
            </a:r>
            <a:endParaRPr lang="en-US">
              <a:solidFill>
                <a:srgbClr val="000000"/>
              </a:solidFill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1851E805-ABF5-412C-BC0C-CDCC2CB2A6E8}"/>
              </a:ext>
            </a:extLst>
          </p:cNvPr>
          <p:cNvCxnSpPr>
            <a:cxnSpLocks/>
          </p:cNvCxnSpPr>
          <p:nvPr/>
        </p:nvCxnSpPr>
        <p:spPr>
          <a:xfrm>
            <a:off x="7916728" y="1165277"/>
            <a:ext cx="13561" cy="497883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" name="Flowchart: Predefined Process 3">
            <a:extLst>
              <a:ext uri="{FF2B5EF4-FFF2-40B4-BE49-F238E27FC236}">
                <a16:creationId xmlns:a16="http://schemas.microsoft.com/office/drawing/2014/main" id="{5765C3E4-CD3B-46A4-AB28-5B4841047A3D}"/>
              </a:ext>
            </a:extLst>
          </p:cNvPr>
          <p:cNvSpPr/>
          <p:nvPr/>
        </p:nvSpPr>
        <p:spPr>
          <a:xfrm>
            <a:off x="7233833" y="1669709"/>
            <a:ext cx="1511083" cy="765228"/>
          </a:xfrm>
          <a:prstGeom prst="flowChartPredefined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1200">
                <a:solidFill>
                  <a:schemeClr val="tx1"/>
                </a:solidFill>
                <a:latin typeface="Calibri"/>
                <a:ea typeface="+mn-lt"/>
                <a:cs typeface="+mn-lt"/>
              </a:rPr>
              <a:t>Anulación  de  riesgos  y </a:t>
            </a:r>
            <a:endParaRPr lang="en-US" sz="1200">
              <a:solidFill>
                <a:schemeClr val="tx1"/>
              </a:solidFill>
              <a:latin typeface="Calibri"/>
              <a:ea typeface="+mn-lt"/>
              <a:cs typeface="+mn-lt"/>
            </a:endParaRPr>
          </a:p>
          <a:p>
            <a:r>
              <a:rPr lang="es-ES" sz="1200">
                <a:solidFill>
                  <a:schemeClr val="tx1"/>
                </a:solidFill>
                <a:latin typeface="Calibri"/>
                <a:ea typeface="+mn-lt"/>
                <a:cs typeface="+mn-lt"/>
              </a:rPr>
              <a:t>planes  de </a:t>
            </a:r>
            <a:endParaRPr lang="en-US" sz="1200">
              <a:solidFill>
                <a:schemeClr val="tx1"/>
              </a:solidFill>
              <a:latin typeface="Calibri"/>
              <a:ea typeface="+mn-lt"/>
              <a:cs typeface="+mn-lt"/>
            </a:endParaRPr>
          </a:p>
          <a:p>
            <a:r>
              <a:rPr lang="es-ES" sz="1200">
                <a:solidFill>
                  <a:schemeClr val="tx1"/>
                </a:solidFill>
                <a:latin typeface="Calibri"/>
                <a:ea typeface="+mn-lt"/>
                <a:cs typeface="+mn-lt"/>
              </a:rPr>
              <a:t>contingencia</a:t>
            </a:r>
            <a:endParaRPr lang="en-US" sz="1200">
              <a:solidFill>
                <a:schemeClr val="tx1"/>
              </a:solidFill>
              <a:latin typeface="Calibri"/>
            </a:endParaRP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6F530948-EE5E-4697-B659-1965902C96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241" y="2016070"/>
            <a:ext cx="1479444" cy="1479444"/>
          </a:xfrm>
          <a:prstGeom prst="rect">
            <a:avLst/>
          </a:prstGeom>
        </p:spPr>
      </p:pic>
      <p:pic>
        <p:nvPicPr>
          <p:cNvPr id="9" name="Picture 9">
            <a:extLst>
              <a:ext uri="{FF2B5EF4-FFF2-40B4-BE49-F238E27FC236}">
                <a16:creationId xmlns:a16="http://schemas.microsoft.com/office/drawing/2014/main" id="{5F6F92D1-2AE1-446B-B8AD-6F64A7E0DA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192" y="4575632"/>
            <a:ext cx="1494134" cy="1494134"/>
          </a:xfrm>
          <a:prstGeom prst="rect">
            <a:avLst/>
          </a:prstGeom>
        </p:spPr>
      </p:pic>
      <p:pic>
        <p:nvPicPr>
          <p:cNvPr id="15" name="Picture 15">
            <a:extLst>
              <a:ext uri="{FF2B5EF4-FFF2-40B4-BE49-F238E27FC236}">
                <a16:creationId xmlns:a16="http://schemas.microsoft.com/office/drawing/2014/main" id="{B5F47C0E-999E-4D81-A357-AB522FC743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1257" t="13109" r="-190710" b="48689"/>
          <a:stretch/>
        </p:blipFill>
        <p:spPr>
          <a:xfrm>
            <a:off x="3686175" y="3000456"/>
            <a:ext cx="1761970" cy="986106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3" name="TextShape 1"/>
          <p:cNvSpPr txBox="1"/>
          <p:nvPr/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85000"/>
              </a:lnSpc>
            </a:pPr>
            <a:r>
              <a:rPr lang="es-ES" sz="4000" b="0" strike="noStrike" spc="-120">
                <a:solidFill>
                  <a:srgbClr val="002060"/>
                </a:solidFill>
                <a:latin typeface="Calibri Light"/>
              </a:rPr>
              <a:t>Administración de Riesgos</a:t>
            </a:r>
            <a:br/>
            <a:r>
              <a:rPr lang="es-ES" sz="3000" b="0" strike="noStrike" spc="-120">
                <a:solidFill>
                  <a:srgbClr val="002060"/>
                </a:solidFill>
                <a:latin typeface="Calibri Light"/>
              </a:rPr>
              <a:t>3. Planeación</a:t>
            </a:r>
            <a:endParaRPr lang="es-ES" sz="3000" b="0" strike="noStrike" spc="-1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1564" name="TextShape 2"/>
          <p:cNvSpPr txBox="1"/>
          <p:nvPr/>
        </p:nvSpPr>
        <p:spPr>
          <a:xfrm>
            <a:off x="251640" y="6294960"/>
            <a:ext cx="3497400" cy="278280"/>
          </a:xfrm>
          <a:prstGeom prst="rect">
            <a:avLst/>
          </a:prstGeom>
          <a:noFill/>
          <a:ln>
            <a:noFill/>
          </a:ln>
        </p:spPr>
        <p:txBody>
          <a:bodyPr anchor="t">
            <a:normAutofit fontScale="91000" lnSpcReduction="10000"/>
          </a:bodyPr>
          <a:lstStyle/>
          <a:p>
            <a:pPr marL="68580" indent="-67945">
              <a:lnSpc>
                <a:spcPct val="85000"/>
              </a:lnSpc>
              <a:spcBef>
                <a:spcPts val="1301"/>
              </a:spcBef>
              <a:buClr>
                <a:srgbClr val="C00000"/>
              </a:buClr>
              <a:buFont typeface="Arial"/>
              <a:buChar char="»"/>
            </a:pPr>
            <a:r>
              <a:rPr lang="es-ES" sz="1800" b="0" strike="noStrike" spc="-1" dirty="0" err="1">
                <a:solidFill>
                  <a:srgbClr val="262626"/>
                </a:solidFill>
                <a:latin typeface="Calibri Light"/>
              </a:rPr>
              <a:t>Pfleeger</a:t>
            </a:r>
            <a:r>
              <a:rPr lang="es-ES" sz="1800" b="0" strike="noStrike" spc="-1" dirty="0">
                <a:solidFill>
                  <a:srgbClr val="262626"/>
                </a:solidFill>
                <a:latin typeface="Calibri Light"/>
              </a:rPr>
              <a:t> Cap. </a:t>
            </a:r>
            <a:r>
              <a:rPr lang="es-ES" spc="-1" dirty="0">
                <a:solidFill>
                  <a:srgbClr val="262626"/>
                </a:solidFill>
                <a:latin typeface="Calibri Light"/>
              </a:rPr>
              <a:t>28</a:t>
            </a:r>
            <a:endParaRPr lang="en-US" dirty="0"/>
          </a:p>
          <a:p>
            <a:pPr>
              <a:lnSpc>
                <a:spcPct val="85000"/>
              </a:lnSpc>
              <a:spcBef>
                <a:spcPts val="1301"/>
              </a:spcBef>
            </a:pPr>
            <a:endParaRPr lang="es-ES" sz="1800" b="0" strike="noStrike" spc="-1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1565" name="TextShape 3"/>
          <p:cNvSpPr txBox="1"/>
          <p:nvPr/>
        </p:nvSpPr>
        <p:spPr>
          <a:xfrm>
            <a:off x="6937200" y="2852640"/>
            <a:ext cx="2194200" cy="104832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943B1A46-CF4A-4667-9EE7-5022E1CD9471}" type="slidenum">
              <a:rPr lang="es-ES" sz="10300" b="0" strike="noStrike" spc="-1">
                <a:solidFill>
                  <a:srgbClr val="C00000"/>
                </a:solidFill>
                <a:latin typeface="Calibri Light"/>
              </a:rPr>
              <a:t>23</a:t>
            </a:fld>
            <a:endParaRPr lang="es-ES" sz="10300" b="0" strike="noStrike" spc="-1">
              <a:latin typeface="Times New Roman"/>
            </a:endParaRPr>
          </a:p>
        </p:txBody>
      </p:sp>
      <p:sp>
        <p:nvSpPr>
          <p:cNvPr id="1566" name="CustomShape 4"/>
          <p:cNvSpPr/>
          <p:nvPr/>
        </p:nvSpPr>
        <p:spPr>
          <a:xfrm>
            <a:off x="463652" y="2107479"/>
            <a:ext cx="8373127" cy="42858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42720">
              <a:lnSpc>
                <a:spcPct val="80000"/>
              </a:lnSpc>
              <a:spcBef>
                <a:spcPts val="561"/>
              </a:spcBef>
            </a:pPr>
            <a:r>
              <a:rPr lang="es-ES" b="0" strike="noStrike" spc="-1">
                <a:solidFill>
                  <a:srgbClr val="000000"/>
                </a:solidFill>
                <a:latin typeface="Calibri"/>
                <a:cs typeface="Calibri"/>
              </a:rPr>
              <a:t>Para la toma de decisión acerca del tratamiento de los riesgos, se debe tener en cuenta el costo de la aplicación de las estrategias</a:t>
            </a:r>
            <a:endParaRPr lang="es-ES" b="0" strike="noStrike" spc="-1">
              <a:latin typeface="Calibri"/>
              <a:cs typeface="Calibri"/>
            </a:endParaRPr>
          </a:p>
          <a:p>
            <a:pPr marL="343080" indent="-342720">
              <a:lnSpc>
                <a:spcPct val="80000"/>
              </a:lnSpc>
              <a:spcBef>
                <a:spcPts val="561"/>
              </a:spcBef>
            </a:pPr>
            <a:r>
              <a:rPr lang="es-ES" b="0" strike="noStrike" spc="-1">
                <a:solidFill>
                  <a:srgbClr val="000000"/>
                </a:solidFill>
                <a:latin typeface="Calibri"/>
                <a:cs typeface="Calibri"/>
              </a:rPr>
              <a:t>		</a:t>
            </a:r>
            <a:endParaRPr lang="es-ES" b="0" strike="noStrike" spc="-1">
              <a:latin typeface="Calibri"/>
              <a:cs typeface="Calibri"/>
            </a:endParaRPr>
          </a:p>
          <a:p>
            <a:pPr marL="343080" indent="-342720" algn="ctr">
              <a:lnSpc>
                <a:spcPct val="80000"/>
              </a:lnSpc>
              <a:spcBef>
                <a:spcPts val="561"/>
              </a:spcBef>
            </a:pPr>
            <a:r>
              <a:rPr lang="es-ES" b="1" strike="noStrike" spc="-1">
                <a:solidFill>
                  <a:srgbClr val="000000"/>
                </a:solidFill>
                <a:latin typeface="Calibri"/>
                <a:cs typeface="Calibri"/>
              </a:rPr>
              <a:t>INFLUENCIA =  </a:t>
            </a:r>
            <a:r>
              <a:rPr lang="es-ES" b="1" u="sng" strike="noStrike" spc="-1">
                <a:solidFill>
                  <a:srgbClr val="000000"/>
                </a:solidFill>
                <a:uFillTx/>
                <a:latin typeface="Calibri"/>
                <a:cs typeface="Calibri"/>
              </a:rPr>
              <a:t>(EXPOSICION antes – EXPOSICION después) </a:t>
            </a:r>
            <a:endParaRPr lang="es-ES" b="0" strike="noStrike" spc="-1">
              <a:latin typeface="Calibri"/>
              <a:cs typeface="Calibri"/>
            </a:endParaRPr>
          </a:p>
          <a:p>
            <a:pPr marL="343080" indent="-342720" algn="ctr">
              <a:lnSpc>
                <a:spcPct val="80000"/>
              </a:lnSpc>
              <a:spcBef>
                <a:spcPts val="561"/>
              </a:spcBef>
            </a:pPr>
            <a:r>
              <a:rPr lang="es-ES" b="1" strike="noStrike" spc="-1">
                <a:solidFill>
                  <a:srgbClr val="000000"/>
                </a:solidFill>
                <a:latin typeface="Calibri"/>
                <a:cs typeface="Calibri"/>
              </a:rPr>
              <a:t>		COSTO de reducción </a:t>
            </a:r>
            <a:endParaRPr lang="es-ES" b="0" strike="noStrike" spc="-1">
              <a:latin typeface="Calibri"/>
              <a:cs typeface="Calibri"/>
            </a:endParaRPr>
          </a:p>
          <a:p>
            <a:pPr marL="343080" indent="-342720">
              <a:lnSpc>
                <a:spcPct val="80000"/>
              </a:lnSpc>
              <a:spcBef>
                <a:spcPts val="561"/>
              </a:spcBef>
            </a:pPr>
            <a:endParaRPr lang="es-ES" b="0" strike="noStrike" spc="-1">
              <a:latin typeface="Calibri"/>
              <a:cs typeface="Calibri"/>
            </a:endParaRPr>
          </a:p>
          <a:p>
            <a:pPr marL="343080" indent="-342720">
              <a:lnSpc>
                <a:spcPct val="80000"/>
              </a:lnSpc>
              <a:spcBef>
                <a:spcPts val="561"/>
              </a:spcBef>
            </a:pPr>
            <a:r>
              <a:rPr lang="es-ES" b="0" strike="noStrike" spc="-1">
                <a:solidFill>
                  <a:srgbClr val="000000"/>
                </a:solidFill>
                <a:latin typeface="Calibri"/>
                <a:cs typeface="Calibri"/>
              </a:rPr>
              <a:t>	EXPOSICION : Prob. que ocurra x Costo del Proy. si sucede el riesgo</a:t>
            </a:r>
            <a:endParaRPr lang="es-ES" b="0" strike="noStrike" spc="-1">
              <a:latin typeface="Calibri"/>
              <a:cs typeface="Calibri"/>
            </a:endParaRPr>
          </a:p>
          <a:p>
            <a:pPr marL="343080" indent="-342720">
              <a:lnSpc>
                <a:spcPct val="80000"/>
              </a:lnSpc>
              <a:spcBef>
                <a:spcPts val="561"/>
              </a:spcBef>
            </a:pPr>
            <a:endParaRPr lang="es-ES" b="0" strike="noStrike" spc="-1">
              <a:latin typeface="Calibri"/>
              <a:cs typeface="Calibri"/>
            </a:endParaRPr>
          </a:p>
          <a:p>
            <a:pPr marL="343080" indent="-342720" algn="ctr">
              <a:lnSpc>
                <a:spcPct val="100000"/>
              </a:lnSpc>
              <a:spcBef>
                <a:spcPts val="561"/>
              </a:spcBef>
            </a:pPr>
            <a:r>
              <a:rPr lang="es-ES" b="0" strike="noStrike" spc="-1">
                <a:solidFill>
                  <a:srgbClr val="000000"/>
                </a:solidFill>
                <a:latin typeface="Calibri"/>
                <a:cs typeface="Calibri"/>
              </a:rPr>
              <a:t>Para que se justifiquen las acciones de reducción del riesgo</a:t>
            </a:r>
            <a:endParaRPr lang="es-ES" b="0" strike="noStrike" spc="-1">
              <a:latin typeface="Calibri"/>
              <a:cs typeface="Calibri"/>
            </a:endParaRPr>
          </a:p>
          <a:p>
            <a:pPr marL="343080" indent="-342720" algn="ctr">
              <a:lnSpc>
                <a:spcPct val="100000"/>
              </a:lnSpc>
              <a:spcBef>
                <a:spcPts val="561"/>
              </a:spcBef>
            </a:pPr>
            <a:r>
              <a:rPr lang="es-ES" b="0" strike="noStrike" spc="-1">
                <a:solidFill>
                  <a:srgbClr val="000000"/>
                </a:solidFill>
                <a:latin typeface="Calibri"/>
                <a:cs typeface="Calibri"/>
              </a:rPr>
              <a:t>el valor de INFLUENCIA debe ser alto</a:t>
            </a:r>
            <a:endParaRPr lang="es-ES" b="0" strike="noStrike" spc="-1">
              <a:latin typeface="Calibri"/>
              <a:cs typeface="Calibri"/>
            </a:endParaRPr>
          </a:p>
          <a:p>
            <a:pPr marL="343080" indent="-342720">
              <a:lnSpc>
                <a:spcPct val="80000"/>
              </a:lnSpc>
              <a:spcBef>
                <a:spcPts val="561"/>
              </a:spcBef>
            </a:pPr>
            <a:endParaRPr lang="es-ES" b="0" strike="noStrike" spc="-1">
              <a:latin typeface="Calibri"/>
              <a:cs typeface="Calibri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A1E271F-7CB6-42F3-8617-DD7603B47348}"/>
              </a:ext>
            </a:extLst>
          </p:cNvPr>
          <p:cNvSpPr/>
          <p:nvPr/>
        </p:nvSpPr>
        <p:spPr>
          <a:xfrm>
            <a:off x="7166026" y="143358"/>
            <a:ext cx="1646695" cy="513381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>
                <a:solidFill>
                  <a:srgbClr val="000000"/>
                </a:solidFill>
                <a:ea typeface="+mn-lt"/>
                <a:cs typeface="+mn-lt"/>
              </a:rPr>
              <a:t>3.Planeación de riesgos</a:t>
            </a:r>
            <a:endParaRPr lang="en-US" sz="1400">
              <a:solidFill>
                <a:srgbClr val="000000"/>
              </a:solidFill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893000D-0A2E-4DBE-AA25-8F4FD449DA48}"/>
              </a:ext>
            </a:extLst>
          </p:cNvPr>
          <p:cNvCxnSpPr>
            <a:cxnSpLocks/>
          </p:cNvCxnSpPr>
          <p:nvPr/>
        </p:nvCxnSpPr>
        <p:spPr>
          <a:xfrm>
            <a:off x="8120143" y="729388"/>
            <a:ext cx="13561" cy="497883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" name="Flowchart: Predefined Process 3">
            <a:extLst>
              <a:ext uri="{FF2B5EF4-FFF2-40B4-BE49-F238E27FC236}">
                <a16:creationId xmlns:a16="http://schemas.microsoft.com/office/drawing/2014/main" id="{D9F0A7D4-DE79-4E7E-BECF-489802487615}"/>
              </a:ext>
            </a:extLst>
          </p:cNvPr>
          <p:cNvSpPr/>
          <p:nvPr/>
        </p:nvSpPr>
        <p:spPr>
          <a:xfrm>
            <a:off x="7136968" y="1185389"/>
            <a:ext cx="1695125" cy="532752"/>
          </a:xfrm>
          <a:prstGeom prst="flowChartPredefined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1050">
                <a:solidFill>
                  <a:schemeClr val="tx1"/>
                </a:solidFill>
                <a:latin typeface="Calibri"/>
                <a:ea typeface="+mn-lt"/>
                <a:cs typeface="+mn-lt"/>
              </a:rPr>
              <a:t>Anulación  de  riesgos  y planes  de contingencia</a:t>
            </a:r>
            <a:endParaRPr lang="en-US" sz="1050">
              <a:solidFill>
                <a:schemeClr val="tx1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7" name="TextShape 1"/>
          <p:cNvSpPr txBox="1"/>
          <p:nvPr/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85000"/>
              </a:lnSpc>
            </a:pPr>
            <a:r>
              <a:rPr lang="es-ES" sz="4000" b="0" strike="noStrike" spc="-120">
                <a:solidFill>
                  <a:srgbClr val="002060"/>
                </a:solidFill>
                <a:latin typeface="Calibri Light"/>
              </a:rPr>
              <a:t>Administración de Riesgos</a:t>
            </a:r>
            <a:br/>
            <a:r>
              <a:rPr lang="es-ES" sz="3000" b="0" strike="noStrike" spc="-120">
                <a:solidFill>
                  <a:srgbClr val="002060"/>
                </a:solidFill>
                <a:latin typeface="Calibri Light"/>
              </a:rPr>
              <a:t>3. Planeación</a:t>
            </a:r>
            <a:endParaRPr lang="es-ES" sz="3000" b="0" strike="noStrike" spc="-1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1569" name="TextShape 3"/>
          <p:cNvSpPr txBox="1"/>
          <p:nvPr/>
        </p:nvSpPr>
        <p:spPr>
          <a:xfrm>
            <a:off x="6937200" y="2852640"/>
            <a:ext cx="2194200" cy="104832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E6AFD882-17ED-4240-9846-B4B1841C5E1E}" type="slidenum">
              <a:rPr lang="es-ES" sz="10300" b="0" strike="noStrike" spc="-1">
                <a:solidFill>
                  <a:srgbClr val="C00000"/>
                </a:solidFill>
                <a:latin typeface="Calibri Light"/>
              </a:rPr>
              <a:t>24</a:t>
            </a:fld>
            <a:endParaRPr lang="es-ES" sz="10300" b="0" strike="noStrike" spc="-1">
              <a:latin typeface="Times New Roman"/>
            </a:endParaRPr>
          </a:p>
        </p:txBody>
      </p:sp>
      <p:pic>
        <p:nvPicPr>
          <p:cNvPr id="1570" name="Imagen 1"/>
          <p:cNvPicPr/>
          <p:nvPr/>
        </p:nvPicPr>
        <p:blipFill>
          <a:blip r:embed="rId3"/>
          <a:stretch/>
        </p:blipFill>
        <p:spPr>
          <a:xfrm>
            <a:off x="0" y="1484640"/>
            <a:ext cx="9143640" cy="5373000"/>
          </a:xfrm>
          <a:prstGeom prst="rect">
            <a:avLst/>
          </a:prstGeom>
          <a:ln>
            <a:noFill/>
          </a:ln>
          <a:effectLst>
            <a:outerShdw blurRad="292100" dist="139498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F1339B4-0E37-4CA1-B2E1-CD3DECD78954}"/>
              </a:ext>
            </a:extLst>
          </p:cNvPr>
          <p:cNvSpPr/>
          <p:nvPr/>
        </p:nvSpPr>
        <p:spPr>
          <a:xfrm>
            <a:off x="7107908" y="153043"/>
            <a:ext cx="1850109" cy="6974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>
                <a:solidFill>
                  <a:srgbClr val="000000"/>
                </a:solidFill>
                <a:latin typeface="Calibri"/>
                <a:ea typeface="+mn-lt"/>
                <a:cs typeface="Calibri"/>
              </a:rPr>
              <a:t>3.Planeación de riesgos</a:t>
            </a:r>
            <a:endParaRPr lang="en-US" sz="1400">
              <a:solidFill>
                <a:srgbClr val="000000"/>
              </a:solidFill>
              <a:latin typeface="Calibri"/>
              <a:cs typeface="Calibri"/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7E1B2E9-30BD-471B-BF64-3FA1826195CB}"/>
              </a:ext>
            </a:extLst>
          </p:cNvPr>
          <p:cNvCxnSpPr>
            <a:cxnSpLocks/>
          </p:cNvCxnSpPr>
          <p:nvPr/>
        </p:nvCxnSpPr>
        <p:spPr>
          <a:xfrm>
            <a:off x="8158889" y="884370"/>
            <a:ext cx="32933" cy="23635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" name="Flowchart: Predefined Process 3">
            <a:extLst>
              <a:ext uri="{FF2B5EF4-FFF2-40B4-BE49-F238E27FC236}">
                <a16:creationId xmlns:a16="http://schemas.microsoft.com/office/drawing/2014/main" id="{65046356-9F18-4CEA-88AD-714BE0DD903D}"/>
              </a:ext>
            </a:extLst>
          </p:cNvPr>
          <p:cNvSpPr/>
          <p:nvPr/>
        </p:nvSpPr>
        <p:spPr>
          <a:xfrm>
            <a:off x="7630978" y="1166015"/>
            <a:ext cx="1327041" cy="639305"/>
          </a:xfrm>
          <a:prstGeom prst="flowChartPredefined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1050">
                <a:solidFill>
                  <a:schemeClr val="tx1"/>
                </a:solidFill>
                <a:latin typeface="Calibri"/>
                <a:ea typeface="+mn-lt"/>
                <a:cs typeface="+mn-lt"/>
              </a:rPr>
              <a:t>Anulación  de  </a:t>
            </a:r>
            <a:r>
              <a:rPr lang="es-ES" sz="1000">
                <a:solidFill>
                  <a:schemeClr val="tx1"/>
                </a:solidFill>
                <a:latin typeface="Calibri"/>
                <a:ea typeface="+mn-lt"/>
                <a:cs typeface="+mn-lt"/>
              </a:rPr>
              <a:t>riesgos</a:t>
            </a:r>
            <a:r>
              <a:rPr lang="es-ES" sz="1050">
                <a:solidFill>
                  <a:schemeClr val="tx1"/>
                </a:solidFill>
                <a:latin typeface="Calibri"/>
                <a:ea typeface="+mn-lt"/>
                <a:cs typeface="+mn-lt"/>
              </a:rPr>
              <a:t>  y </a:t>
            </a:r>
            <a:endParaRPr lang="en-US" sz="1050">
              <a:solidFill>
                <a:schemeClr val="tx1"/>
              </a:solidFill>
              <a:latin typeface="Calibri"/>
              <a:ea typeface="+mn-lt"/>
              <a:cs typeface="+mn-lt"/>
            </a:endParaRPr>
          </a:p>
          <a:p>
            <a:r>
              <a:rPr lang="es-ES" sz="1050">
                <a:solidFill>
                  <a:schemeClr val="tx1"/>
                </a:solidFill>
                <a:latin typeface="Calibri"/>
                <a:ea typeface="+mn-lt"/>
                <a:cs typeface="+mn-lt"/>
              </a:rPr>
              <a:t>planes  de </a:t>
            </a:r>
            <a:endParaRPr lang="en-US" sz="1050">
              <a:solidFill>
                <a:schemeClr val="tx1"/>
              </a:solidFill>
              <a:latin typeface="Calibri"/>
              <a:ea typeface="+mn-lt"/>
              <a:cs typeface="+mn-lt"/>
            </a:endParaRPr>
          </a:p>
          <a:p>
            <a:r>
              <a:rPr lang="es-ES" sz="1050">
                <a:solidFill>
                  <a:schemeClr val="tx1"/>
                </a:solidFill>
                <a:latin typeface="Calibri"/>
                <a:ea typeface="+mn-lt"/>
                <a:cs typeface="+mn-lt"/>
              </a:rPr>
              <a:t>contingencia</a:t>
            </a:r>
            <a:endParaRPr lang="en-US" sz="1050">
              <a:solidFill>
                <a:schemeClr val="tx1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>
            <a:extLst>
              <a:ext uri="{FF2B5EF4-FFF2-40B4-BE49-F238E27FC236}">
                <a16:creationId xmlns:a16="http://schemas.microsoft.com/office/drawing/2014/main" id="{CCC9975C-884A-4903-AFB9-2344F288F8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030" r="-1646" b="15075"/>
          <a:stretch/>
        </p:blipFill>
        <p:spPr>
          <a:xfrm>
            <a:off x="5618781" y="4990374"/>
            <a:ext cx="1945822" cy="1234893"/>
          </a:xfrm>
          <a:prstGeom prst="rect">
            <a:avLst/>
          </a:prstGeom>
          <a:ln>
            <a:noFill/>
          </a:ln>
        </p:spPr>
      </p:pic>
      <p:sp>
        <p:nvSpPr>
          <p:cNvPr id="1587" name="TextShape 1"/>
          <p:cNvSpPr txBox="1"/>
          <p:nvPr/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85000"/>
              </a:lnSpc>
            </a:pPr>
            <a:r>
              <a:rPr lang="es-ES" sz="4000" b="0" strike="noStrike" spc="-120">
                <a:solidFill>
                  <a:srgbClr val="002060"/>
                </a:solidFill>
                <a:latin typeface="Calibri Light"/>
              </a:rPr>
              <a:t>Administración de Riesgos</a:t>
            </a:r>
            <a:br/>
            <a:r>
              <a:rPr lang="es-ES" sz="3000" b="0" strike="noStrike" spc="-120">
                <a:solidFill>
                  <a:srgbClr val="002060"/>
                </a:solidFill>
                <a:latin typeface="Calibri Light"/>
              </a:rPr>
              <a:t>4. Supervisión</a:t>
            </a:r>
            <a:endParaRPr lang="es-ES" sz="3000" b="0" strike="noStrike" spc="-1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1588" name="TextShape 2"/>
          <p:cNvSpPr txBox="1"/>
          <p:nvPr/>
        </p:nvSpPr>
        <p:spPr>
          <a:xfrm>
            <a:off x="436704" y="2085865"/>
            <a:ext cx="6997333" cy="3767040"/>
          </a:xfrm>
          <a:prstGeom prst="rect">
            <a:avLst/>
          </a:prstGeom>
          <a:noFill/>
          <a:ln>
            <a:noFill/>
          </a:ln>
        </p:spPr>
        <p:txBody>
          <a:bodyPr anchor="t">
            <a:normAutofit/>
          </a:bodyPr>
          <a:lstStyle/>
          <a:p>
            <a:pPr marL="635" algn="just">
              <a:lnSpc>
                <a:spcPct val="85000"/>
              </a:lnSpc>
              <a:spcBef>
                <a:spcPts val="1301"/>
              </a:spcBef>
              <a:buClr>
                <a:srgbClr val="C00000"/>
              </a:buClr>
            </a:pPr>
            <a:r>
              <a:rPr lang="es-ES" sz="2000" spc="-1" dirty="0">
                <a:solidFill>
                  <a:srgbClr val="262626"/>
                </a:solidFill>
                <a:latin typeface="Calibri"/>
                <a:cs typeface="Calibri"/>
              </a:rPr>
              <a:t>Para tener en cuenta </a:t>
            </a:r>
          </a:p>
          <a:p>
            <a:pPr marL="68580" indent="-67945" algn="just">
              <a:lnSpc>
                <a:spcPct val="85000"/>
              </a:lnSpc>
              <a:spcBef>
                <a:spcPts val="1301"/>
              </a:spcBef>
              <a:buClr>
                <a:srgbClr val="C00000"/>
              </a:buClr>
              <a:buFont typeface="Arial"/>
              <a:buChar char="»"/>
            </a:pPr>
            <a:r>
              <a:rPr lang="es-ES" sz="2000" b="0" strike="noStrike" spc="-1" dirty="0">
                <a:solidFill>
                  <a:srgbClr val="262626"/>
                </a:solidFill>
                <a:latin typeface="Calibri"/>
                <a:cs typeface="Calibri"/>
              </a:rPr>
              <a:t>Los riesgos deben monitorizarse comúnmente en todas las etapas del proyecto.</a:t>
            </a:r>
            <a:r>
              <a:rPr lang="es-ES" sz="2000" spc="-1" dirty="0">
                <a:solidFill>
                  <a:srgbClr val="262626"/>
                </a:solidFill>
                <a:latin typeface="Calibri"/>
                <a:cs typeface="Calibri"/>
              </a:rPr>
              <a:t> </a:t>
            </a:r>
            <a:endParaRPr lang="en-US"/>
          </a:p>
          <a:p>
            <a:pPr marL="68580" indent="-67945" algn="just">
              <a:lnSpc>
                <a:spcPct val="85000"/>
              </a:lnSpc>
              <a:spcBef>
                <a:spcPts val="1301"/>
              </a:spcBef>
              <a:buClr>
                <a:srgbClr val="C00000"/>
              </a:buClr>
              <a:buFont typeface="Arial"/>
              <a:buChar char="»"/>
            </a:pPr>
            <a:r>
              <a:rPr lang="es-ES" sz="2000" b="0" strike="noStrike" spc="-1" dirty="0">
                <a:solidFill>
                  <a:srgbClr val="262626"/>
                </a:solidFill>
                <a:latin typeface="Calibri"/>
                <a:cs typeface="Calibri"/>
              </a:rPr>
              <a:t>En cada revisión, es necesario reflexionar y estudiar cada uno de los riesgos clave por separado.</a:t>
            </a:r>
            <a:r>
              <a:rPr lang="es-ES" sz="2000" spc="-1" dirty="0">
                <a:solidFill>
                  <a:srgbClr val="262626"/>
                </a:solidFill>
                <a:latin typeface="Calibri"/>
                <a:cs typeface="Calibri"/>
              </a:rPr>
              <a:t> </a:t>
            </a:r>
            <a:endParaRPr lang="es-ES"/>
          </a:p>
          <a:p>
            <a:pPr marL="68580" indent="-67945" algn="just">
              <a:lnSpc>
                <a:spcPct val="85000"/>
              </a:lnSpc>
              <a:spcBef>
                <a:spcPts val="1301"/>
              </a:spcBef>
              <a:buClr>
                <a:srgbClr val="C00000"/>
              </a:buClr>
              <a:buFont typeface="Arial"/>
              <a:buChar char="»"/>
            </a:pPr>
            <a:r>
              <a:rPr lang="es-ES" sz="2000" b="0" strike="noStrike" spc="-1" dirty="0">
                <a:solidFill>
                  <a:srgbClr val="262626"/>
                </a:solidFill>
                <a:latin typeface="Calibri"/>
                <a:cs typeface="Calibri"/>
              </a:rPr>
              <a:t>También hay que decidir si es más o menos probable que surja el riesgo, y si cambiaron la gravedad y las consecuencias del riesgo</a:t>
            </a:r>
          </a:p>
          <a:p>
            <a:endParaRPr lang="es-ES" sz="2000" b="0" strike="noStrike" spc="-1">
              <a:solidFill>
                <a:srgbClr val="262626"/>
              </a:solidFill>
              <a:latin typeface="Calibri"/>
              <a:cs typeface="Calibri"/>
            </a:endParaRPr>
          </a:p>
        </p:txBody>
      </p:sp>
      <p:sp>
        <p:nvSpPr>
          <p:cNvPr id="1589" name="TextShape 3"/>
          <p:cNvSpPr txBox="1"/>
          <p:nvPr/>
        </p:nvSpPr>
        <p:spPr>
          <a:xfrm>
            <a:off x="6937200" y="2852640"/>
            <a:ext cx="2194200" cy="104832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0B4A527D-B71A-4DDC-90A0-2C03A125E1E3}" type="slidenum">
              <a:rPr lang="es-ES" sz="10300" b="0" strike="noStrike" spc="-1">
                <a:solidFill>
                  <a:srgbClr val="C00000"/>
                </a:solidFill>
                <a:latin typeface="Calibri Light"/>
              </a:rPr>
              <a:t>25</a:t>
            </a:fld>
            <a:endParaRPr lang="es-ES" sz="10300" b="0" strike="noStrike" spc="-1">
              <a:latin typeface="Times New Roman"/>
            </a:endParaRPr>
          </a:p>
        </p:txBody>
      </p:sp>
      <p:sp>
        <p:nvSpPr>
          <p:cNvPr id="1590" name="CustomShape 4"/>
          <p:cNvSpPr/>
          <p:nvPr/>
        </p:nvSpPr>
        <p:spPr>
          <a:xfrm>
            <a:off x="609480" y="228600"/>
            <a:ext cx="8152920" cy="842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03" name="CustomShape 17"/>
          <p:cNvSpPr/>
          <p:nvPr/>
        </p:nvSpPr>
        <p:spPr>
          <a:xfrm>
            <a:off x="435960" y="6439320"/>
            <a:ext cx="37965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305435" indent="-305435">
              <a:lnSpc>
                <a:spcPct val="100000"/>
              </a:lnSpc>
              <a:spcBef>
                <a:spcPts val="241"/>
              </a:spcBef>
              <a:spcAft>
                <a:spcPts val="601"/>
              </a:spcAft>
              <a:buClr>
                <a:srgbClr val="9C5252"/>
              </a:buClr>
              <a:buSzPct val="92000"/>
              <a:buFont typeface="Wingdings 2" charset="2"/>
              <a:buChar char=""/>
            </a:pPr>
            <a:r>
              <a:rPr lang="es-ES" sz="1200" b="0" strike="noStrike" spc="-1" dirty="0">
                <a:solidFill>
                  <a:srgbClr val="C00000"/>
                </a:solidFill>
                <a:latin typeface="Calibri Light"/>
              </a:rPr>
              <a:t>Sommerville </a:t>
            </a:r>
            <a:r>
              <a:rPr lang="es-ES" sz="1200" b="0" strike="noStrike" spc="-1" dirty="0" err="1">
                <a:solidFill>
                  <a:srgbClr val="C00000"/>
                </a:solidFill>
                <a:latin typeface="Calibri Light"/>
              </a:rPr>
              <a:t>Cap</a:t>
            </a:r>
            <a:r>
              <a:rPr lang="es-ES" sz="1200" b="0" strike="noStrike" spc="-1">
                <a:solidFill>
                  <a:srgbClr val="C00000"/>
                </a:solidFill>
                <a:latin typeface="Calibri Light"/>
              </a:rPr>
              <a:t> </a:t>
            </a:r>
            <a:r>
              <a:rPr lang="es-ES" sz="1200" spc="-1">
                <a:solidFill>
                  <a:srgbClr val="C00000"/>
                </a:solidFill>
                <a:latin typeface="Calibri Light"/>
              </a:rPr>
              <a:t>22</a:t>
            </a:r>
            <a:endParaRPr lang="es-ES" sz="1200" b="0" strike="noStrike" spc="-1">
              <a:latin typeface="Arial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6CD86BD-F06B-4AE1-8BAF-665001C981BD}"/>
              </a:ext>
            </a:extLst>
          </p:cNvPr>
          <p:cNvSpPr/>
          <p:nvPr/>
        </p:nvSpPr>
        <p:spPr>
          <a:xfrm>
            <a:off x="7107907" y="308026"/>
            <a:ext cx="1927601" cy="78460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>
                <a:solidFill>
                  <a:srgbClr val="000000"/>
                </a:solidFill>
                <a:ea typeface="+mn-lt"/>
                <a:cs typeface="+mn-lt"/>
              </a:rPr>
              <a:t>4.Supervisión de riesgos</a:t>
            </a:r>
            <a:endParaRPr lang="en-US">
              <a:solidFill>
                <a:srgbClr val="000000"/>
              </a:solidFill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FE4367D-2A8F-427C-8F32-8CEC02D53B93}"/>
              </a:ext>
            </a:extLst>
          </p:cNvPr>
          <p:cNvCxnSpPr>
            <a:cxnSpLocks/>
          </p:cNvCxnSpPr>
          <p:nvPr/>
        </p:nvCxnSpPr>
        <p:spPr>
          <a:xfrm>
            <a:off x="8120143" y="1097472"/>
            <a:ext cx="13560" cy="420392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4" name="Flowchart: Predefined Process 3">
            <a:extLst>
              <a:ext uri="{FF2B5EF4-FFF2-40B4-BE49-F238E27FC236}">
                <a16:creationId xmlns:a16="http://schemas.microsoft.com/office/drawing/2014/main" id="{29CEA377-C969-4A4D-953F-B0A6EDD350C7}"/>
              </a:ext>
            </a:extLst>
          </p:cNvPr>
          <p:cNvSpPr/>
          <p:nvPr/>
        </p:nvSpPr>
        <p:spPr>
          <a:xfrm>
            <a:off x="7524425" y="1553471"/>
            <a:ext cx="1220489" cy="736169"/>
          </a:xfrm>
          <a:prstGeom prst="flowChartPredefinedProcess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1200">
                <a:solidFill>
                  <a:schemeClr val="tx1"/>
                </a:solidFill>
                <a:latin typeface="Calibri"/>
                <a:ea typeface="+mn-lt"/>
                <a:cs typeface="+mn-lt"/>
              </a:rPr>
              <a:t>Valoración  de  riesgos </a:t>
            </a:r>
            <a:endParaRPr lang="en-US" sz="1200">
              <a:solidFill>
                <a:schemeClr val="tx1"/>
              </a:solidFill>
              <a:latin typeface="Calibri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1" name="TextShape 1"/>
          <p:cNvSpPr txBox="1"/>
          <p:nvPr/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85000"/>
              </a:lnSpc>
            </a:pPr>
            <a:r>
              <a:rPr lang="es-ES" sz="4000" b="0" strike="noStrike" spc="-120">
                <a:solidFill>
                  <a:srgbClr val="002060"/>
                </a:solidFill>
                <a:latin typeface="Calibri Light"/>
              </a:rPr>
              <a:t>Administración de Riesgos</a:t>
            </a:r>
            <a:br/>
            <a:r>
              <a:rPr lang="es-ES" sz="3000" b="0" strike="noStrike" spc="-120">
                <a:solidFill>
                  <a:srgbClr val="002060"/>
                </a:solidFill>
                <a:latin typeface="Calibri Light"/>
              </a:rPr>
              <a:t>4. Supervisión</a:t>
            </a:r>
            <a:endParaRPr lang="es-ES" sz="3000" b="0" strike="noStrike" spc="-1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1572" name="TextShape 2"/>
          <p:cNvSpPr txBox="1"/>
          <p:nvPr/>
        </p:nvSpPr>
        <p:spPr>
          <a:xfrm>
            <a:off x="717309" y="1985332"/>
            <a:ext cx="8678691" cy="3747668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68760" indent="-68400">
              <a:lnSpc>
                <a:spcPct val="85000"/>
              </a:lnSpc>
              <a:spcBef>
                <a:spcPts val="1301"/>
              </a:spcBef>
              <a:buClr>
                <a:srgbClr val="C00000"/>
              </a:buClr>
              <a:buFont typeface="Arial"/>
              <a:buChar char="»"/>
            </a:pPr>
            <a:r>
              <a:rPr lang="es-ES" sz="2000" b="0" strike="noStrike" spc="-1">
                <a:solidFill>
                  <a:srgbClr val="262626"/>
                </a:solidFill>
                <a:latin typeface="Calibri"/>
                <a:cs typeface="Calibri"/>
              </a:rPr>
              <a:t>Evaluar si ha cambiado la probabilidad de cada riesgo</a:t>
            </a:r>
          </a:p>
          <a:p>
            <a:pPr marL="68760" indent="-68400">
              <a:lnSpc>
                <a:spcPct val="85000"/>
              </a:lnSpc>
              <a:spcBef>
                <a:spcPts val="1301"/>
              </a:spcBef>
              <a:buClr>
                <a:srgbClr val="C00000"/>
              </a:buClr>
              <a:buFont typeface="Arial"/>
              <a:buChar char="»"/>
            </a:pPr>
            <a:r>
              <a:rPr lang="es-ES" sz="2000" b="0" strike="noStrike" spc="-1">
                <a:solidFill>
                  <a:srgbClr val="262626"/>
                </a:solidFill>
                <a:latin typeface="Calibri"/>
                <a:cs typeface="Calibri"/>
              </a:rPr>
              <a:t>Evaluar la efectividad de las estrategias propuestas.</a:t>
            </a:r>
          </a:p>
          <a:p>
            <a:pPr marL="68760" indent="-68400">
              <a:lnSpc>
                <a:spcPct val="85000"/>
              </a:lnSpc>
              <a:spcBef>
                <a:spcPts val="1301"/>
              </a:spcBef>
              <a:buClr>
                <a:srgbClr val="C00000"/>
              </a:buClr>
              <a:buFont typeface="Arial"/>
              <a:buChar char="»"/>
            </a:pPr>
            <a:r>
              <a:rPr lang="es-ES" sz="2000" b="0" strike="noStrike" spc="-1">
                <a:solidFill>
                  <a:srgbClr val="262626"/>
                </a:solidFill>
                <a:latin typeface="Calibri"/>
                <a:cs typeface="Calibri"/>
              </a:rPr>
              <a:t>Detectar la ocurrencia de un riesgo que fue previsto</a:t>
            </a:r>
          </a:p>
          <a:p>
            <a:pPr marL="68760" indent="-68400">
              <a:lnSpc>
                <a:spcPct val="85000"/>
              </a:lnSpc>
              <a:spcBef>
                <a:spcPts val="1301"/>
              </a:spcBef>
              <a:buClr>
                <a:srgbClr val="C00000"/>
              </a:buClr>
              <a:buFont typeface="Arial"/>
              <a:buChar char="»"/>
            </a:pPr>
            <a:r>
              <a:rPr lang="es-ES" sz="2000" b="0" strike="noStrike" spc="-1">
                <a:solidFill>
                  <a:srgbClr val="262626"/>
                </a:solidFill>
                <a:latin typeface="Calibri"/>
                <a:cs typeface="Calibri"/>
              </a:rPr>
              <a:t>Asegurar que se están cumpliendo los pasos definidos para cada riesgo</a:t>
            </a:r>
          </a:p>
          <a:p>
            <a:pPr marL="68760" indent="-68400">
              <a:lnSpc>
                <a:spcPct val="85000"/>
              </a:lnSpc>
              <a:spcBef>
                <a:spcPts val="1301"/>
              </a:spcBef>
              <a:buClr>
                <a:srgbClr val="C00000"/>
              </a:buClr>
              <a:buFont typeface="Arial"/>
              <a:buChar char="»"/>
            </a:pPr>
            <a:r>
              <a:rPr lang="es-ES" sz="2000" b="0" strike="noStrike" spc="-1">
                <a:solidFill>
                  <a:srgbClr val="262626"/>
                </a:solidFill>
                <a:latin typeface="Calibri"/>
                <a:cs typeface="Calibri"/>
              </a:rPr>
              <a:t>Recopilar información para el futuro</a:t>
            </a:r>
          </a:p>
          <a:p>
            <a:pPr marL="68760" indent="-68400">
              <a:lnSpc>
                <a:spcPct val="85000"/>
              </a:lnSpc>
              <a:spcBef>
                <a:spcPts val="1301"/>
              </a:spcBef>
              <a:buClr>
                <a:srgbClr val="C00000"/>
              </a:buClr>
              <a:buFont typeface="Arial"/>
              <a:buChar char="»"/>
            </a:pPr>
            <a:r>
              <a:rPr lang="es-ES" sz="2000" b="0" strike="noStrike" spc="-1">
                <a:solidFill>
                  <a:srgbClr val="262626"/>
                </a:solidFill>
                <a:latin typeface="Calibri"/>
                <a:cs typeface="Calibri"/>
              </a:rPr>
              <a:t>Determinar si existen nuevos riesgos</a:t>
            </a:r>
          </a:p>
          <a:p>
            <a:pPr marL="68760" indent="-68400">
              <a:lnSpc>
                <a:spcPct val="85000"/>
              </a:lnSpc>
              <a:spcBef>
                <a:spcPts val="1301"/>
              </a:spcBef>
              <a:buClr>
                <a:srgbClr val="C00000"/>
              </a:buClr>
              <a:buFont typeface="Arial"/>
              <a:buChar char="»"/>
            </a:pPr>
            <a:r>
              <a:rPr lang="es-ES" sz="2000" b="0" strike="noStrike" spc="-1">
                <a:solidFill>
                  <a:srgbClr val="262626"/>
                </a:solidFill>
                <a:latin typeface="Calibri"/>
                <a:cs typeface="Calibri"/>
              </a:rPr>
              <a:t>Reevaluar periódicamente los riesgos</a:t>
            </a:r>
          </a:p>
          <a:p>
            <a:endParaRPr lang="es-ES" sz="2000" b="0" strike="noStrike" spc="-1">
              <a:solidFill>
                <a:srgbClr val="262626"/>
              </a:solidFill>
              <a:latin typeface="Calibri"/>
              <a:cs typeface="Calibri"/>
            </a:endParaRPr>
          </a:p>
          <a:p>
            <a:endParaRPr lang="es-ES" sz="2000" b="0" strike="noStrike" spc="-1">
              <a:solidFill>
                <a:srgbClr val="262626"/>
              </a:solidFill>
              <a:latin typeface="Calibri"/>
              <a:cs typeface="Calibri"/>
            </a:endParaRPr>
          </a:p>
        </p:txBody>
      </p:sp>
      <p:sp>
        <p:nvSpPr>
          <p:cNvPr id="1573" name="TextShape 3"/>
          <p:cNvSpPr txBox="1"/>
          <p:nvPr/>
        </p:nvSpPr>
        <p:spPr>
          <a:xfrm>
            <a:off x="7014692" y="2707343"/>
            <a:ext cx="2194200" cy="104832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1901FEA5-9CB6-403A-867F-60C02606854F}" type="slidenum">
              <a:rPr lang="es-ES" sz="10300" b="0" strike="noStrike" spc="-1">
                <a:solidFill>
                  <a:srgbClr val="C00000"/>
                </a:solidFill>
                <a:latin typeface="Calibri Light"/>
              </a:rPr>
              <a:t>26</a:t>
            </a:fld>
            <a:endParaRPr lang="es-ES" sz="10300" b="0" strike="noStrike" spc="-1">
              <a:latin typeface="Times New Roman"/>
            </a:endParaRPr>
          </a:p>
        </p:txBody>
      </p:sp>
      <p:sp>
        <p:nvSpPr>
          <p:cNvPr id="1574" name="CustomShape 4"/>
          <p:cNvSpPr/>
          <p:nvPr/>
        </p:nvSpPr>
        <p:spPr>
          <a:xfrm>
            <a:off x="609480" y="228600"/>
            <a:ext cx="8152920" cy="842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AE14843-DF41-48E6-AE63-5E46DC0920C2}"/>
              </a:ext>
            </a:extLst>
          </p:cNvPr>
          <p:cNvSpPr/>
          <p:nvPr/>
        </p:nvSpPr>
        <p:spPr>
          <a:xfrm>
            <a:off x="6981983" y="375831"/>
            <a:ext cx="1927601" cy="78460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>
                <a:solidFill>
                  <a:srgbClr val="000000"/>
                </a:solidFill>
                <a:ea typeface="+mn-lt"/>
                <a:cs typeface="+mn-lt"/>
              </a:rPr>
              <a:t>4.Supervisión de riesgos</a:t>
            </a:r>
            <a:endParaRPr lang="en-US">
              <a:solidFill>
                <a:srgbClr val="000000"/>
              </a:solidFill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47FDBE9A-B985-4324-918F-6FF69EB180B6}"/>
              </a:ext>
            </a:extLst>
          </p:cNvPr>
          <p:cNvCxnSpPr>
            <a:cxnSpLocks/>
          </p:cNvCxnSpPr>
          <p:nvPr/>
        </p:nvCxnSpPr>
        <p:spPr>
          <a:xfrm>
            <a:off x="7994219" y="1165277"/>
            <a:ext cx="13560" cy="420392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4" name="Flowchart: Predefined Process 3">
            <a:extLst>
              <a:ext uri="{FF2B5EF4-FFF2-40B4-BE49-F238E27FC236}">
                <a16:creationId xmlns:a16="http://schemas.microsoft.com/office/drawing/2014/main" id="{D623911C-1422-4B24-BC5F-7B67E4FF54E2}"/>
              </a:ext>
            </a:extLst>
          </p:cNvPr>
          <p:cNvSpPr/>
          <p:nvPr/>
        </p:nvSpPr>
        <p:spPr>
          <a:xfrm>
            <a:off x="7398501" y="1621276"/>
            <a:ext cx="1220489" cy="736169"/>
          </a:xfrm>
          <a:prstGeom prst="flowChartPredefinedProcess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1200">
                <a:solidFill>
                  <a:schemeClr val="tx1"/>
                </a:solidFill>
                <a:latin typeface="Calibri"/>
                <a:ea typeface="+mn-lt"/>
                <a:cs typeface="+mn-lt"/>
              </a:rPr>
              <a:t>Valoración  de  riesgos </a:t>
            </a:r>
            <a:endParaRPr lang="en-US" sz="1200">
              <a:solidFill>
                <a:schemeClr val="tx1"/>
              </a:solidFill>
              <a:latin typeface="Calibri"/>
              <a:cs typeface="Arial"/>
            </a:endParaRP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7BC69BB2-17ED-482B-A84B-E9825672A5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1141" y="3975074"/>
            <a:ext cx="2143125" cy="2143125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759E4C0-C70B-4F40-8793-02A705F60D42}"/>
              </a:ext>
            </a:extLst>
          </p:cNvPr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204001-6AFB-4F8D-B1AB-F87910703ED1}"/>
              </a:ext>
            </a:extLst>
          </p:cNvPr>
          <p:cNvSpPr txBox="1"/>
          <p:nvPr/>
        </p:nvSpPr>
        <p:spPr>
          <a:xfrm>
            <a:off x="2289875" y="2212383"/>
            <a:ext cx="3992750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000">
                <a:solidFill>
                  <a:srgbClr val="B84444"/>
                </a:solidFill>
                <a:latin typeface="Calibri"/>
                <a:cs typeface="Calibri"/>
              </a:rPr>
              <a:t>Fin Teoría de Riesgos</a:t>
            </a:r>
          </a:p>
        </p:txBody>
      </p:sp>
    </p:spTree>
    <p:extLst>
      <p:ext uri="{BB962C8B-B14F-4D97-AF65-F5344CB8AC3E}">
        <p14:creationId xmlns:p14="http://schemas.microsoft.com/office/powerpoint/2010/main" val="2615800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75B47-9977-4496-8031-5B924B4D6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6386" y="375483"/>
            <a:ext cx="8104680" cy="998287"/>
          </a:xfrm>
        </p:spPr>
        <p:txBody>
          <a:bodyPr/>
          <a:lstStyle/>
          <a:p>
            <a:pPr algn="l" rtl="0">
              <a:lnSpc>
                <a:spcPct val="85000"/>
              </a:lnSpc>
            </a:pPr>
            <a:r>
              <a:rPr lang="en-US" sz="4000" kern="1200" spc="-120" dirty="0" err="1">
                <a:solidFill>
                  <a:srgbClr val="002060"/>
                </a:solidFill>
                <a:latin typeface="Calibri Light"/>
                <a:ea typeface="+mn-ea"/>
                <a:cs typeface="+mn-cs"/>
              </a:rPr>
              <a:t>Riesgos</a:t>
            </a:r>
            <a:br>
              <a:rPr lang="en-US" sz="4000" kern="1200" spc="-120" dirty="0">
                <a:solidFill>
                  <a:srgbClr val="002060"/>
                </a:solidFill>
                <a:latin typeface="Calibri Light"/>
                <a:ea typeface="+mn-ea"/>
                <a:cs typeface="+mn-cs"/>
              </a:rPr>
            </a:br>
            <a:r>
              <a:rPr lang="en-US" sz="3600" kern="1200" spc="-120" dirty="0">
                <a:solidFill>
                  <a:srgbClr val="002060"/>
                </a:solidFill>
                <a:latin typeface="Calibri Light"/>
                <a:ea typeface="+mn-ea"/>
                <a:cs typeface="+mn-cs"/>
              </a:rPr>
              <a:t>¿</a:t>
            </a:r>
            <a:r>
              <a:rPr lang="en-US" sz="2800" kern="1200" spc="-120" dirty="0">
                <a:solidFill>
                  <a:srgbClr val="002060"/>
                </a:solidFill>
                <a:latin typeface="Calibri Light"/>
                <a:ea typeface="+mn-ea"/>
                <a:cs typeface="+mn-cs"/>
              </a:rPr>
              <a:t>Por </a:t>
            </a:r>
            <a:r>
              <a:rPr lang="en-US" sz="2800" kern="1200" spc="-120" dirty="0" err="1">
                <a:solidFill>
                  <a:srgbClr val="002060"/>
                </a:solidFill>
                <a:latin typeface="Calibri Light"/>
                <a:ea typeface="+mn-ea"/>
                <a:cs typeface="+mn-cs"/>
              </a:rPr>
              <a:t>qué</a:t>
            </a:r>
            <a:r>
              <a:rPr lang="en-US" sz="2800" kern="1200" spc="-120" dirty="0">
                <a:solidFill>
                  <a:srgbClr val="002060"/>
                </a:solidFill>
                <a:latin typeface="Calibri Light"/>
                <a:ea typeface="+mn-ea"/>
                <a:cs typeface="+mn-cs"/>
              </a:rPr>
              <a:t> </a:t>
            </a:r>
            <a:r>
              <a:rPr lang="en-US" sz="2800" kern="1200" spc="-120" dirty="0" err="1">
                <a:solidFill>
                  <a:srgbClr val="002060"/>
                </a:solidFill>
                <a:latin typeface="Calibri Light"/>
                <a:ea typeface="+mn-ea"/>
                <a:cs typeface="+mn-cs"/>
              </a:rPr>
              <a:t>necesitamos</a:t>
            </a:r>
            <a:r>
              <a:rPr lang="en-US" sz="2800" kern="1200" spc="-120" dirty="0">
                <a:solidFill>
                  <a:srgbClr val="002060"/>
                </a:solidFill>
                <a:latin typeface="Calibri Light"/>
                <a:ea typeface="+mn-ea"/>
                <a:cs typeface="+mn-cs"/>
              </a:rPr>
              <a:t> </a:t>
            </a:r>
            <a:r>
              <a:rPr lang="en-US" sz="2800" kern="1200" spc="-120" dirty="0" err="1">
                <a:solidFill>
                  <a:srgbClr val="002060"/>
                </a:solidFill>
                <a:latin typeface="Calibri Light"/>
                <a:ea typeface="+mn-ea"/>
                <a:cs typeface="+mn-cs"/>
              </a:rPr>
              <a:t>gestionarlos</a:t>
            </a:r>
            <a:r>
              <a:rPr lang="en-US" sz="2800" kern="1200" spc="-120" dirty="0">
                <a:solidFill>
                  <a:srgbClr val="002060"/>
                </a:solidFill>
                <a:latin typeface="Calibri Light"/>
                <a:ea typeface="+mn-ea"/>
                <a:cs typeface="+mn-cs"/>
              </a:rPr>
              <a:t> 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65915B-546D-44BB-8B7F-76E0E035BAFA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507600" y="1157701"/>
            <a:ext cx="8311561" cy="5447645"/>
          </a:xfrm>
        </p:spPr>
        <p:txBody>
          <a:bodyPr/>
          <a:lstStyle/>
          <a:p>
            <a:pPr algn="l"/>
            <a:endParaRPr lang="es-AR" dirty="0">
              <a:solidFill>
                <a:srgbClr val="000000"/>
              </a:solidFill>
            </a:endParaRPr>
          </a:p>
          <a:p>
            <a:pPr algn="l"/>
            <a:r>
              <a:rPr lang="es-AR" sz="2000" i="1"/>
              <a:t>La historia de Juan y María, los recién licenciados.</a:t>
            </a:r>
            <a:endParaRPr lang="es-AR" sz="2000" i="1" dirty="0"/>
          </a:p>
          <a:p>
            <a:pPr algn="l"/>
            <a:endParaRPr lang="es-AR" sz="2000" i="1" dirty="0"/>
          </a:p>
          <a:p>
            <a:pPr algn="l"/>
            <a:r>
              <a:rPr lang="es-AR" dirty="0"/>
              <a:t>Juan y María han diseñado su proyecto para una empresa de construcción </a:t>
            </a:r>
            <a:r>
              <a:rPr lang="es-AR"/>
              <a:t>(BlockLP) siguiendo todas las buenas prácticas aprendidas, aunque sin experiencia. </a:t>
            </a:r>
          </a:p>
          <a:p>
            <a:pPr algn="l"/>
            <a:endParaRPr lang="es-AR" dirty="0"/>
          </a:p>
          <a:p>
            <a:pPr marL="342900" indent="-342900" algn="l">
              <a:buAutoNum type="arabicPeriod"/>
            </a:pPr>
            <a:r>
              <a:rPr lang="es-AR" sz="1600"/>
              <a:t>Comienza el proyecto.</a:t>
            </a:r>
          </a:p>
          <a:p>
            <a:pPr marL="342900" indent="-342900" algn="l">
              <a:buAutoNum type="arabicPeriod"/>
            </a:pPr>
            <a:r>
              <a:rPr lang="es-AR" sz="1600"/>
              <a:t>La madre de Juan sufre una descompensación importante y la hospitalizan.</a:t>
            </a:r>
          </a:p>
          <a:p>
            <a:pPr marL="342900" indent="-342900" algn="l">
              <a:buAutoNum type="arabicPeriod"/>
            </a:pPr>
            <a:r>
              <a:rPr lang="es-AR" sz="1600"/>
              <a:t>Juan trabaja a media jornada, turnándose con sus hermanos para cuidar a su madre.</a:t>
            </a:r>
          </a:p>
          <a:p>
            <a:pPr marL="342900" indent="-342900" algn="l">
              <a:buAutoNum type="arabicPeriod"/>
            </a:pPr>
            <a:r>
              <a:rPr lang="es-AR" sz="1600"/>
              <a:t>Mientras tanto, María va a al banco a solicitar un préstamo, para intentar tomar un desarrollador que los ayude. Se lo deniegan.</a:t>
            </a:r>
          </a:p>
          <a:p>
            <a:pPr marL="342900" indent="-342900" algn="l">
              <a:buAutoNum type="arabicPeriod"/>
            </a:pPr>
            <a:r>
              <a:rPr lang="es-AR" sz="1600"/>
              <a:t>El desarrollo, de esta manera sufre pérdida de calidad y no es testeado a conciencia.</a:t>
            </a:r>
            <a:endParaRPr lang="es-AR" sz="1600" dirty="0"/>
          </a:p>
          <a:p>
            <a:pPr marL="342900" indent="-342900" algn="l">
              <a:buAutoNum type="arabicPeriod"/>
            </a:pPr>
            <a:r>
              <a:rPr lang="es-AR" sz="1600"/>
              <a:t>Seis meses después, el proyecto avanza pero con retrasos. El gerente de BlockLP es despedido y llega un nuevo gerente.</a:t>
            </a:r>
          </a:p>
          <a:p>
            <a:pPr marL="342900" indent="-342900" algn="l">
              <a:buAutoNum type="arabicPeriod"/>
            </a:pPr>
            <a:r>
              <a:rPr lang="es-AR" sz="1600"/>
              <a:t>El nuevo gerente llama a Juan y María, quiere ver cómo va la aplicación encargada.</a:t>
            </a:r>
          </a:p>
          <a:p>
            <a:pPr marL="342900" indent="-342900" algn="l">
              <a:buAutoNum type="arabicPeriod"/>
            </a:pPr>
            <a:r>
              <a:rPr lang="es-AR" sz="1600"/>
              <a:t>El nuevo gerente decide que la aplicación, tal como está, no es rentable para la empresa.</a:t>
            </a:r>
          </a:p>
          <a:p>
            <a:pPr marL="342900" indent="-342900">
              <a:buAutoNum type="arabicPeriod"/>
            </a:pPr>
            <a:r>
              <a:rPr lang="es-AR" sz="1600"/>
              <a:t>Si no se cambia el 60% de los requisitos, se cancela el proyecto.</a:t>
            </a:r>
          </a:p>
          <a:p>
            <a:pPr marL="342900" indent="-342900">
              <a:buAutoNum type="arabicPeriod"/>
            </a:pPr>
            <a:r>
              <a:rPr lang="es-AR" sz="1600"/>
              <a:t>Juan y María reconocen que no estan en condiciones de realizar tantos cambios en poco tiempo por lo que intentarán convencer al gerente que les de mas tiempo.</a:t>
            </a:r>
            <a:endParaRPr lang="es-AR" sz="1600" dirty="0"/>
          </a:p>
        </p:txBody>
      </p:sp>
    </p:spTree>
    <p:extLst>
      <p:ext uri="{BB962C8B-B14F-4D97-AF65-F5344CB8AC3E}">
        <p14:creationId xmlns:p14="http://schemas.microsoft.com/office/powerpoint/2010/main" val="15207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" name="TextShape 1"/>
          <p:cNvSpPr txBox="1"/>
          <p:nvPr/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85000"/>
              </a:lnSpc>
            </a:pPr>
            <a:r>
              <a:rPr lang="es-ES" sz="4000" b="0" strike="noStrike" spc="-120">
                <a:solidFill>
                  <a:srgbClr val="002060"/>
                </a:solidFill>
                <a:latin typeface="Calibri Light"/>
              </a:rPr>
              <a:t>Gestión de Riesgos</a:t>
            </a:r>
            <a:endParaRPr lang="es-ES" sz="4000" b="0" strike="noStrike" spc="-1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1393" name="TextShape 2"/>
          <p:cNvSpPr txBox="1"/>
          <p:nvPr/>
        </p:nvSpPr>
        <p:spPr>
          <a:xfrm>
            <a:off x="507600" y="1998000"/>
            <a:ext cx="7664400" cy="37670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68760" indent="-68400">
              <a:lnSpc>
                <a:spcPct val="85000"/>
              </a:lnSpc>
              <a:spcBef>
                <a:spcPts val="1301"/>
              </a:spcBef>
              <a:buClr>
                <a:srgbClr val="C00000"/>
              </a:buClr>
              <a:buFont typeface="Arial"/>
              <a:buChar char="»"/>
            </a:pPr>
            <a:r>
              <a:rPr lang="es-ES" sz="2800" b="0" strike="noStrike" spc="-1">
                <a:solidFill>
                  <a:srgbClr val="262626"/>
                </a:solidFill>
                <a:latin typeface="Calibri Light"/>
              </a:rPr>
              <a:t>¿Qué es un riesgo?    </a:t>
            </a:r>
          </a:p>
          <a:p>
            <a:pPr>
              <a:lnSpc>
                <a:spcPct val="85000"/>
              </a:lnSpc>
              <a:spcBef>
                <a:spcPts val="1301"/>
              </a:spcBef>
            </a:pPr>
            <a:endParaRPr lang="es-ES" sz="2800" b="0" strike="noStrike" spc="-1">
              <a:solidFill>
                <a:srgbClr val="262626"/>
              </a:solidFill>
              <a:latin typeface="Calibri Light"/>
            </a:endParaRPr>
          </a:p>
          <a:p>
            <a:pPr marL="68760" indent="-68400">
              <a:lnSpc>
                <a:spcPct val="85000"/>
              </a:lnSpc>
              <a:spcBef>
                <a:spcPts val="1301"/>
              </a:spcBef>
              <a:buClr>
                <a:srgbClr val="C00000"/>
              </a:buClr>
              <a:buFont typeface="Arial"/>
              <a:buChar char="»"/>
            </a:pPr>
            <a:r>
              <a:rPr lang="es-ES" sz="2800" b="0" strike="noStrike" spc="-1">
                <a:solidFill>
                  <a:srgbClr val="262626"/>
                </a:solidFill>
                <a:latin typeface="Calibri Light"/>
              </a:rPr>
              <a:t>Un riesgo es un evento no deseado que tiene consecuencias negativas.</a:t>
            </a:r>
          </a:p>
        </p:txBody>
      </p:sp>
      <p:sp>
        <p:nvSpPr>
          <p:cNvPr id="1394" name="TextShape 3"/>
          <p:cNvSpPr txBox="1"/>
          <p:nvPr/>
        </p:nvSpPr>
        <p:spPr>
          <a:xfrm>
            <a:off x="6937200" y="2852640"/>
            <a:ext cx="2194200" cy="104832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685A928E-5FC5-4E8E-810F-8F7376EA3F09}" type="slidenum">
              <a:rPr lang="es-ES" sz="10300" b="0" strike="noStrike" spc="-1">
                <a:solidFill>
                  <a:srgbClr val="C00000"/>
                </a:solidFill>
                <a:latin typeface="Calibri Light"/>
              </a:rPr>
              <a:t>4</a:t>
            </a:fld>
            <a:endParaRPr lang="es-ES" sz="10300" b="0" strike="noStrike" spc="-1">
              <a:latin typeface="Times New Roman"/>
            </a:endParaRPr>
          </a:p>
        </p:txBody>
      </p:sp>
      <p:sp>
        <p:nvSpPr>
          <p:cNvPr id="1395" name="CustomShape 4"/>
          <p:cNvSpPr/>
          <p:nvPr/>
        </p:nvSpPr>
        <p:spPr>
          <a:xfrm>
            <a:off x="1476360" y="1989000"/>
            <a:ext cx="7232400" cy="5616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396" name="1395 Imagen"/>
          <p:cNvPicPr/>
          <p:nvPr/>
        </p:nvPicPr>
        <p:blipFill>
          <a:blip r:embed="rId3"/>
          <a:srcRect l="6295" t="13790" r="6253" b="5505"/>
          <a:stretch/>
        </p:blipFill>
        <p:spPr>
          <a:xfrm>
            <a:off x="1728000" y="4320360"/>
            <a:ext cx="5124240" cy="2087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13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13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13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13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7" name="TextShape 1"/>
          <p:cNvSpPr txBox="1"/>
          <p:nvPr/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85000"/>
              </a:lnSpc>
            </a:pPr>
            <a:r>
              <a:rPr lang="es-ES" sz="4000" b="0" strike="noStrike" spc="-120">
                <a:solidFill>
                  <a:srgbClr val="002060"/>
                </a:solidFill>
                <a:latin typeface="Calibri Light"/>
              </a:rPr>
              <a:t>Gestión de Riesgos</a:t>
            </a:r>
            <a:endParaRPr lang="es-ES" sz="4000" b="0" strike="noStrike" spc="-1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1398" name="TextShape 2"/>
          <p:cNvSpPr txBox="1"/>
          <p:nvPr/>
        </p:nvSpPr>
        <p:spPr>
          <a:xfrm>
            <a:off x="507600" y="1998000"/>
            <a:ext cx="7880400" cy="37670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68760" indent="-68400" algn="just">
              <a:lnSpc>
                <a:spcPct val="85000"/>
              </a:lnSpc>
              <a:spcBef>
                <a:spcPts val="1301"/>
              </a:spcBef>
              <a:buClr>
                <a:srgbClr val="C00000"/>
              </a:buClr>
              <a:buFont typeface="Arial"/>
              <a:buChar char="»"/>
            </a:pPr>
            <a:r>
              <a:rPr lang="es-ES" sz="2800" b="0" strike="noStrike" spc="-1" dirty="0">
                <a:solidFill>
                  <a:srgbClr val="262626"/>
                </a:solidFill>
                <a:latin typeface="Calibri Light"/>
              </a:rPr>
              <a:t>Los gerentes deben </a:t>
            </a:r>
            <a:r>
              <a:rPr lang="es-ES" sz="2800" b="0" i="1" strike="noStrike" spc="-1" dirty="0">
                <a:solidFill>
                  <a:srgbClr val="262626"/>
                </a:solidFill>
                <a:latin typeface="Calibri Light"/>
              </a:rPr>
              <a:t>determinar</a:t>
            </a:r>
            <a:r>
              <a:rPr lang="es-ES" sz="2800" b="0" strike="noStrike" spc="-1" dirty="0">
                <a:solidFill>
                  <a:srgbClr val="262626"/>
                </a:solidFill>
                <a:latin typeface="Calibri Light"/>
              </a:rPr>
              <a:t> si pueden presentarse eventos no deseados durante el desarrollo o el mantenimiento, y </a:t>
            </a:r>
            <a:r>
              <a:rPr lang="es-ES" sz="2800" b="0" i="1" strike="noStrike" spc="-1" dirty="0">
                <a:solidFill>
                  <a:srgbClr val="262626"/>
                </a:solidFill>
                <a:latin typeface="Calibri Light"/>
              </a:rPr>
              <a:t>hacer planes </a:t>
            </a:r>
            <a:r>
              <a:rPr lang="es-ES" sz="2800" b="0" strike="noStrike" spc="-1" dirty="0">
                <a:solidFill>
                  <a:srgbClr val="262626"/>
                </a:solidFill>
                <a:latin typeface="Calibri Light"/>
              </a:rPr>
              <a:t>para evitar estos eventos, o, si son inevitables, minimizar sus consecuencias negativas.</a:t>
            </a:r>
          </a:p>
          <a:p>
            <a:pPr>
              <a:lnSpc>
                <a:spcPct val="85000"/>
              </a:lnSpc>
              <a:spcBef>
                <a:spcPts val="1301"/>
              </a:spcBef>
            </a:pPr>
            <a:endParaRPr lang="es-ES" sz="2800" b="0" strike="noStrike" spc="-1" dirty="0">
              <a:solidFill>
                <a:srgbClr val="262626"/>
              </a:solidFill>
              <a:latin typeface="Calibri Light"/>
            </a:endParaRPr>
          </a:p>
          <a:p>
            <a:pPr marL="68760" indent="-68400">
              <a:lnSpc>
                <a:spcPct val="85000"/>
              </a:lnSpc>
              <a:spcBef>
                <a:spcPts val="1301"/>
              </a:spcBef>
              <a:buClr>
                <a:srgbClr val="C00000"/>
              </a:buClr>
              <a:buFont typeface="Arial"/>
              <a:buChar char="»"/>
            </a:pPr>
            <a:r>
              <a:rPr lang="es-ES" sz="2800" b="0" strike="noStrike" spc="-1" dirty="0">
                <a:solidFill>
                  <a:srgbClr val="262626"/>
                </a:solidFill>
                <a:latin typeface="Calibri Light"/>
              </a:rPr>
              <a:t>ANTICIPAR / EVITAR</a:t>
            </a:r>
          </a:p>
          <a:p>
            <a:pPr>
              <a:lnSpc>
                <a:spcPct val="85000"/>
              </a:lnSpc>
              <a:spcBef>
                <a:spcPts val="1301"/>
              </a:spcBef>
            </a:pPr>
            <a:endParaRPr lang="es-ES" sz="2800" b="0" strike="noStrike" spc="-1" dirty="0">
              <a:solidFill>
                <a:srgbClr val="262626"/>
              </a:solidFill>
              <a:latin typeface="Calibri Light"/>
            </a:endParaRPr>
          </a:p>
          <a:p>
            <a:pPr>
              <a:lnSpc>
                <a:spcPct val="85000"/>
              </a:lnSpc>
              <a:spcBef>
                <a:spcPts val="1301"/>
              </a:spcBef>
            </a:pPr>
            <a:endParaRPr lang="es-ES" sz="2800" b="0" strike="noStrike" spc="-1" dirty="0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1399" name="TextShape 3"/>
          <p:cNvSpPr txBox="1"/>
          <p:nvPr/>
        </p:nvSpPr>
        <p:spPr>
          <a:xfrm>
            <a:off x="6937200" y="2852640"/>
            <a:ext cx="2194200" cy="104832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EC7E8D59-E258-4F26-A662-B82B68A86360}" type="slidenum">
              <a:rPr lang="es-ES" sz="10300" b="0" strike="noStrike" spc="-1">
                <a:solidFill>
                  <a:srgbClr val="C00000"/>
                </a:solidFill>
                <a:latin typeface="Calibri Light"/>
              </a:rPr>
              <a:t>5</a:t>
            </a:fld>
            <a:endParaRPr lang="es-ES" sz="10300" b="0" strike="noStrike" spc="-1">
              <a:latin typeface="Times New Roman"/>
            </a:endParaRPr>
          </a:p>
        </p:txBody>
      </p:sp>
      <p:pic>
        <p:nvPicPr>
          <p:cNvPr id="1026" name="Picture 2" descr="ESTAMOS EN OBRAS – Colegio de Bioquímicos de la Provincia de Salta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4149080"/>
            <a:ext cx="4032448" cy="2268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0" name="TextShape 1"/>
          <p:cNvSpPr txBox="1"/>
          <p:nvPr/>
        </p:nvSpPr>
        <p:spPr>
          <a:xfrm>
            <a:off x="467640" y="470952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85000"/>
              </a:lnSpc>
            </a:pPr>
            <a:r>
              <a:rPr lang="es-ES" sz="4000" b="0" strike="noStrike" spc="-120">
                <a:solidFill>
                  <a:srgbClr val="002060"/>
                </a:solidFill>
                <a:latin typeface="Calibri Light"/>
              </a:rPr>
              <a:t>Gestión de Riesgos en el desarrollo de software. “El riesgo concierne…</a:t>
            </a:r>
            <a:endParaRPr lang="es-ES" sz="4000" b="0" strike="noStrike" spc="-1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1402" name="TextShape 3"/>
          <p:cNvSpPr txBox="1"/>
          <p:nvPr/>
        </p:nvSpPr>
        <p:spPr>
          <a:xfrm>
            <a:off x="6937200" y="2852640"/>
            <a:ext cx="2194200" cy="104832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B00BD94F-3460-4752-AFBE-AF8CA6A65425}" type="slidenum">
              <a:rPr lang="es-ES" sz="10300" b="0" strike="noStrike" spc="-1">
                <a:solidFill>
                  <a:srgbClr val="C00000"/>
                </a:solidFill>
                <a:latin typeface="Calibri Light"/>
              </a:rPr>
              <a:t>6</a:t>
            </a:fld>
            <a:endParaRPr lang="es-ES" sz="10300" b="0" strike="noStrike" spc="-1">
              <a:latin typeface="Times New Roman"/>
            </a:endParaRPr>
          </a:p>
        </p:txBody>
      </p:sp>
      <p:graphicFrame>
        <p:nvGraphicFramePr>
          <p:cNvPr id="2" name="1 Diagrama"/>
          <p:cNvGraphicFramePr/>
          <p:nvPr>
            <p:extLst>
              <p:ext uri="{D42A27DB-BD31-4B8C-83A1-F6EECF244321}">
                <p14:modId xmlns:p14="http://schemas.microsoft.com/office/powerpoint/2010/main" val="426465417"/>
              </p:ext>
            </p:extLst>
          </p:nvPr>
        </p:nvGraphicFramePr>
        <p:xfrm>
          <a:off x="1043608" y="2132856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3" name="TextShape 1"/>
          <p:cNvSpPr txBox="1"/>
          <p:nvPr/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85000"/>
              </a:lnSpc>
            </a:pPr>
            <a:r>
              <a:rPr lang="es-ES" sz="4000" b="0" strike="noStrike" spc="-120" dirty="0">
                <a:solidFill>
                  <a:srgbClr val="002060"/>
                </a:solidFill>
                <a:latin typeface="Calibri Light"/>
              </a:rPr>
              <a:t>Gestión de Riesgos – Estrategias </a:t>
            </a:r>
            <a:endParaRPr lang="es-ES" sz="4000" b="0" strike="noStrike" spc="-1" dirty="0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1405" name="TextShape 3"/>
          <p:cNvSpPr txBox="1"/>
          <p:nvPr/>
        </p:nvSpPr>
        <p:spPr>
          <a:xfrm>
            <a:off x="683640" y="6453360"/>
            <a:ext cx="3497400" cy="4042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68760" indent="-68400">
              <a:lnSpc>
                <a:spcPct val="85000"/>
              </a:lnSpc>
              <a:spcBef>
                <a:spcPts val="1301"/>
              </a:spcBef>
              <a:buClr>
                <a:srgbClr val="C00000"/>
              </a:buClr>
              <a:buFont typeface="Arial"/>
              <a:buChar char="»"/>
            </a:pPr>
            <a:r>
              <a:rPr lang="es-ES" sz="1800" b="0" strike="noStrike" spc="-1">
                <a:solidFill>
                  <a:srgbClr val="262626"/>
                </a:solidFill>
                <a:latin typeface="Calibri Light"/>
              </a:rPr>
              <a:t>Pressman  Cap. 28</a:t>
            </a:r>
          </a:p>
        </p:txBody>
      </p:sp>
      <p:sp>
        <p:nvSpPr>
          <p:cNvPr id="1406" name="TextShape 4"/>
          <p:cNvSpPr txBox="1"/>
          <p:nvPr/>
        </p:nvSpPr>
        <p:spPr>
          <a:xfrm>
            <a:off x="6937200" y="2852640"/>
            <a:ext cx="2194200" cy="104832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AFA0422D-EE8B-4AED-885C-11E10FDE7DB4}" type="slidenum">
              <a:rPr lang="es-ES" sz="10300" b="0" strike="noStrike" spc="-1">
                <a:solidFill>
                  <a:srgbClr val="C00000"/>
                </a:solidFill>
                <a:latin typeface="Calibri Light"/>
              </a:rPr>
              <a:t>7</a:t>
            </a:fld>
            <a:endParaRPr lang="es-ES" sz="10300" b="0" strike="noStrike" spc="-1">
              <a:latin typeface="Times New Roman"/>
            </a:endParaRPr>
          </a:p>
        </p:txBody>
      </p:sp>
      <p:graphicFrame>
        <p:nvGraphicFramePr>
          <p:cNvPr id="2" name="1 Diagrama"/>
          <p:cNvGraphicFramePr/>
          <p:nvPr>
            <p:extLst>
              <p:ext uri="{D42A27DB-BD31-4B8C-83A1-F6EECF244321}">
                <p14:modId xmlns:p14="http://schemas.microsoft.com/office/powerpoint/2010/main" val="2676609615"/>
              </p:ext>
            </p:extLst>
          </p:nvPr>
        </p:nvGraphicFramePr>
        <p:xfrm>
          <a:off x="914726" y="1647935"/>
          <a:ext cx="670266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4804" y="5005689"/>
            <a:ext cx="3245647" cy="1595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7" name="TextShape 1"/>
          <p:cNvSpPr txBox="1"/>
          <p:nvPr/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85000"/>
              </a:lnSpc>
            </a:pPr>
            <a:r>
              <a:rPr lang="es-ES" sz="4000" b="0" strike="noStrike" spc="-120">
                <a:solidFill>
                  <a:srgbClr val="002060"/>
                </a:solidFill>
                <a:latin typeface="Calibri Light"/>
              </a:rPr>
              <a:t>Riesgos de software</a:t>
            </a:r>
            <a:endParaRPr lang="es-ES" sz="4000" b="0" strike="noStrike" spc="-1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1409" name="TextShape 3"/>
          <p:cNvSpPr txBox="1"/>
          <p:nvPr/>
        </p:nvSpPr>
        <p:spPr>
          <a:xfrm>
            <a:off x="507600" y="6453360"/>
            <a:ext cx="3497400" cy="4042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68760" indent="-68400">
              <a:lnSpc>
                <a:spcPct val="85000"/>
              </a:lnSpc>
              <a:spcBef>
                <a:spcPts val="1301"/>
              </a:spcBef>
              <a:buClr>
                <a:srgbClr val="C00000"/>
              </a:buClr>
              <a:buFont typeface="Arial"/>
              <a:buChar char="»"/>
            </a:pPr>
            <a:r>
              <a:rPr lang="es-ES" sz="1800" b="0" strike="noStrike" spc="-1">
                <a:solidFill>
                  <a:srgbClr val="262626"/>
                </a:solidFill>
                <a:latin typeface="Calibri Light"/>
              </a:rPr>
              <a:t>Pressman Cap 28</a:t>
            </a:r>
          </a:p>
        </p:txBody>
      </p:sp>
      <p:sp>
        <p:nvSpPr>
          <p:cNvPr id="1410" name="TextShape 4"/>
          <p:cNvSpPr txBox="1"/>
          <p:nvPr/>
        </p:nvSpPr>
        <p:spPr>
          <a:xfrm>
            <a:off x="6937200" y="2852640"/>
            <a:ext cx="2194200" cy="104832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24D13171-7295-47BF-9938-E045E4E90F53}" type="slidenum">
              <a:rPr lang="es-ES" sz="10300" b="0" strike="noStrike" spc="-1">
                <a:solidFill>
                  <a:srgbClr val="C00000"/>
                </a:solidFill>
                <a:latin typeface="Calibri Light"/>
              </a:rPr>
              <a:t>8</a:t>
            </a:fld>
            <a:endParaRPr lang="es-ES" sz="10300" b="0" strike="noStrike" spc="-1">
              <a:latin typeface="Times New Roman"/>
            </a:endParaRPr>
          </a:p>
        </p:txBody>
      </p:sp>
      <p:graphicFrame>
        <p:nvGraphicFramePr>
          <p:cNvPr id="2" name="1 Diagrama"/>
          <p:cNvGraphicFramePr/>
          <p:nvPr>
            <p:extLst>
              <p:ext uri="{D42A27DB-BD31-4B8C-83A1-F6EECF244321}">
                <p14:modId xmlns:p14="http://schemas.microsoft.com/office/powerpoint/2010/main" val="2767496767"/>
              </p:ext>
            </p:extLst>
          </p:nvPr>
        </p:nvGraphicFramePr>
        <p:xfrm>
          <a:off x="1619672" y="198884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1" name="TextShape 1"/>
          <p:cNvSpPr txBox="1"/>
          <p:nvPr/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85000"/>
              </a:lnSpc>
            </a:pPr>
            <a:r>
              <a:rPr lang="es-ES" sz="4000" b="0" strike="noStrike" spc="-120" dirty="0">
                <a:solidFill>
                  <a:srgbClr val="002060"/>
                </a:solidFill>
                <a:latin typeface="Calibri Light"/>
              </a:rPr>
              <a:t>Categorización de los riesgos </a:t>
            </a:r>
            <a:r>
              <a:rPr lang="es-ES" sz="4000" b="1" u="sng" strike="noStrike" spc="-120" dirty="0">
                <a:solidFill>
                  <a:srgbClr val="002060"/>
                </a:solidFill>
                <a:uFillTx/>
                <a:latin typeface="Calibri Light"/>
              </a:rPr>
              <a:t>en el desarrollo de Software</a:t>
            </a:r>
            <a:endParaRPr lang="es-ES" sz="4000" b="0" strike="noStrike" spc="-1" dirty="0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1413" name="TextShape 3"/>
          <p:cNvSpPr txBox="1"/>
          <p:nvPr/>
        </p:nvSpPr>
        <p:spPr>
          <a:xfrm>
            <a:off x="3132000" y="6453360"/>
            <a:ext cx="3497400" cy="4042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68760" indent="-68400">
              <a:lnSpc>
                <a:spcPct val="85000"/>
              </a:lnSpc>
              <a:spcBef>
                <a:spcPts val="1301"/>
              </a:spcBef>
              <a:buClr>
                <a:srgbClr val="C00000"/>
              </a:buClr>
              <a:buFont typeface="Arial"/>
              <a:buChar char="»"/>
            </a:pPr>
            <a:r>
              <a:rPr lang="es-ES" sz="1800" b="0" strike="noStrike" spc="-1">
                <a:solidFill>
                  <a:srgbClr val="262626"/>
                </a:solidFill>
                <a:latin typeface="Calibri Light"/>
              </a:rPr>
              <a:t>Pressman Cap 28</a:t>
            </a:r>
          </a:p>
        </p:txBody>
      </p:sp>
      <p:sp>
        <p:nvSpPr>
          <p:cNvPr id="1414" name="TextShape 4"/>
          <p:cNvSpPr txBox="1"/>
          <p:nvPr/>
        </p:nvSpPr>
        <p:spPr>
          <a:xfrm>
            <a:off x="6937200" y="2852640"/>
            <a:ext cx="2194200" cy="104832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CE65CFB5-EE62-4ED4-9B31-62D55C45787D}" type="slidenum">
              <a:rPr lang="es-ES" sz="10300" b="0" strike="noStrike" spc="-1">
                <a:solidFill>
                  <a:srgbClr val="C00000"/>
                </a:solidFill>
                <a:latin typeface="Calibri Light"/>
              </a:rPr>
              <a:t>9</a:t>
            </a:fld>
            <a:endParaRPr lang="es-ES" sz="10300" b="0" strike="noStrike" spc="-1">
              <a:latin typeface="Times New Roman"/>
            </a:endParaRPr>
          </a:p>
        </p:txBody>
      </p:sp>
      <p:pic>
        <p:nvPicPr>
          <p:cNvPr id="1415" name="Picture 2" descr="http://www.actuarios.org.co/Images/mundo.jpg"/>
          <p:cNvPicPr/>
          <p:nvPr/>
        </p:nvPicPr>
        <p:blipFill>
          <a:blip r:embed="rId2"/>
          <a:stretch/>
        </p:blipFill>
        <p:spPr>
          <a:xfrm>
            <a:off x="7596360" y="4640040"/>
            <a:ext cx="1456920" cy="1125000"/>
          </a:xfrm>
          <a:prstGeom prst="rect">
            <a:avLst/>
          </a:prstGeom>
          <a:ln w="9360">
            <a:noFill/>
          </a:ln>
        </p:spPr>
      </p:pic>
      <p:graphicFrame>
        <p:nvGraphicFramePr>
          <p:cNvPr id="2" name="1 Diagrama"/>
          <p:cNvGraphicFramePr/>
          <p:nvPr>
            <p:extLst>
              <p:ext uri="{D42A27DB-BD31-4B8C-83A1-F6EECF244321}">
                <p14:modId xmlns:p14="http://schemas.microsoft.com/office/powerpoint/2010/main" val="222806461"/>
              </p:ext>
            </p:extLst>
          </p:nvPr>
        </p:nvGraphicFramePr>
        <p:xfrm>
          <a:off x="1567717" y="2020013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1" name="Picture 21">
            <a:extLst>
              <a:ext uri="{FF2B5EF4-FFF2-40B4-BE49-F238E27FC236}">
                <a16:creationId xmlns:a16="http://schemas.microsoft.com/office/drawing/2014/main" id="{A422B6D4-A84F-4580-9C7B-AE28701AD91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88810" y="2263920"/>
            <a:ext cx="1249508" cy="124950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9" name="Picture 19">
            <a:extLst>
              <a:ext uri="{FF2B5EF4-FFF2-40B4-BE49-F238E27FC236}">
                <a16:creationId xmlns:a16="http://schemas.microsoft.com/office/drawing/2014/main" id="{55ECCF72-D1C0-43E5-B666-96E76638FC5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952193" y="2326267"/>
            <a:ext cx="1228725" cy="1218334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3" name="Picture 23">
            <a:extLst>
              <a:ext uri="{FF2B5EF4-FFF2-40B4-BE49-F238E27FC236}">
                <a16:creationId xmlns:a16="http://schemas.microsoft.com/office/drawing/2014/main" id="{FEA0D9A8-5B04-4B63-A8DE-A6CA63B586D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137564" y="2396836"/>
            <a:ext cx="1077192" cy="1077192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C00000"/>
      </a:dk2>
      <a:lt2>
        <a:srgbClr val="E4E9EF"/>
      </a:lt2>
      <a:accent1>
        <a:srgbClr val="C00000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C00000"/>
      </a:dk2>
      <a:lt2>
        <a:srgbClr val="E4E9EF"/>
      </a:lt2>
      <a:accent1>
        <a:srgbClr val="C00000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C00000"/>
      </a:dk2>
      <a:lt2>
        <a:srgbClr val="E4E9EF"/>
      </a:lt2>
      <a:accent1>
        <a:srgbClr val="C00000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C00000"/>
      </a:dk2>
      <a:lt2>
        <a:srgbClr val="E4E9EF"/>
      </a:lt2>
      <a:accent1>
        <a:srgbClr val="C00000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C00000"/>
      </a:dk2>
      <a:lt2>
        <a:srgbClr val="E4E9EF"/>
      </a:lt2>
      <a:accent1>
        <a:srgbClr val="C00000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C00000"/>
      </a:dk2>
      <a:lt2>
        <a:srgbClr val="E4E9EF"/>
      </a:lt2>
      <a:accent1>
        <a:srgbClr val="C00000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C00000"/>
      </a:dk2>
      <a:lt2>
        <a:srgbClr val="E4E9EF"/>
      </a:lt2>
      <a:accent1>
        <a:srgbClr val="C00000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C00000"/>
      </a:dk2>
      <a:lt2>
        <a:srgbClr val="E4E9EF"/>
      </a:lt2>
      <a:accent1>
        <a:srgbClr val="C00000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C00000"/>
      </a:dk2>
      <a:lt2>
        <a:srgbClr val="E4E9EF"/>
      </a:lt2>
      <a:accent1>
        <a:srgbClr val="C00000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C00000"/>
      </a:dk2>
      <a:lt2>
        <a:srgbClr val="E4E9EF"/>
      </a:lt2>
      <a:accent1>
        <a:srgbClr val="C00000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C00000"/>
      </a:dk2>
      <a:lt2>
        <a:srgbClr val="E4E9EF"/>
      </a:lt2>
      <a:accent1>
        <a:srgbClr val="C00000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C00000"/>
      </a:dk2>
      <a:lt2>
        <a:srgbClr val="E4E9EF"/>
      </a:lt2>
      <a:accent1>
        <a:srgbClr val="C00000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C00000"/>
      </a:dk2>
      <a:lt2>
        <a:srgbClr val="E4E9EF"/>
      </a:lt2>
      <a:accent1>
        <a:srgbClr val="C00000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C00000"/>
      </a:dk2>
      <a:lt2>
        <a:srgbClr val="E4E9EF"/>
      </a:lt2>
      <a:accent1>
        <a:srgbClr val="C00000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C00000"/>
      </a:dk2>
      <a:lt2>
        <a:srgbClr val="E4E9EF"/>
      </a:lt2>
      <a:accent1>
        <a:srgbClr val="C00000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C00000"/>
      </a:dk2>
      <a:lt2>
        <a:srgbClr val="E4E9EF"/>
      </a:lt2>
      <a:accent1>
        <a:srgbClr val="C00000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C00000"/>
      </a:dk2>
      <a:lt2>
        <a:srgbClr val="E4E9EF"/>
      </a:lt2>
      <a:accent1>
        <a:srgbClr val="C00000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C00000"/>
      </a:dk2>
      <a:lt2>
        <a:srgbClr val="E4E9EF"/>
      </a:lt2>
      <a:accent1>
        <a:srgbClr val="C00000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C00000"/>
      </a:dk2>
      <a:lt2>
        <a:srgbClr val="E4E9EF"/>
      </a:lt2>
      <a:accent1>
        <a:srgbClr val="C00000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C00000"/>
      </a:dk2>
      <a:lt2>
        <a:srgbClr val="E4E9EF"/>
      </a:lt2>
      <a:accent1>
        <a:srgbClr val="C00000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C00000"/>
      </a:dk2>
      <a:lt2>
        <a:srgbClr val="E4E9EF"/>
      </a:lt2>
      <a:accent1>
        <a:srgbClr val="C00000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9.xml><?xml version="1.0" encoding="utf-8"?>
<a:theme xmlns:a="http://schemas.openxmlformats.org/drawingml/2006/main" name="Ing soft 2_Plantilla_2019">
  <a:themeElements>
    <a:clrScheme name="Personalizado 2">
      <a:dk1>
        <a:sysClr val="windowText" lastClr="000000"/>
      </a:dk1>
      <a:lt1>
        <a:sysClr val="window" lastClr="FFFFFF"/>
      </a:lt1>
      <a:dk2>
        <a:srgbClr val="C00000"/>
      </a:dk2>
      <a:lt2>
        <a:srgbClr val="E4E9EF"/>
      </a:lt2>
      <a:accent1>
        <a:srgbClr val="C00000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Metropolitana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a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G I 2016" id="{7D710C11-A9A7-4655-97C4-BAD4B08B9899}" vid="{528455DC-6436-42CF-BA55-9ED6BE3C4C3B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C00000"/>
      </a:dk2>
      <a:lt2>
        <a:srgbClr val="E4E9EF"/>
      </a:lt2>
      <a:accent1>
        <a:srgbClr val="C00000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C00000"/>
      </a:dk2>
      <a:lt2>
        <a:srgbClr val="E4E9EF"/>
      </a:lt2>
      <a:accent1>
        <a:srgbClr val="C00000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C00000"/>
      </a:dk2>
      <a:lt2>
        <a:srgbClr val="E4E9EF"/>
      </a:lt2>
      <a:accent1>
        <a:srgbClr val="C00000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C00000"/>
      </a:dk2>
      <a:lt2>
        <a:srgbClr val="E4E9EF"/>
      </a:lt2>
      <a:accent1>
        <a:srgbClr val="C00000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C00000"/>
      </a:dk2>
      <a:lt2>
        <a:srgbClr val="E4E9EF"/>
      </a:lt2>
      <a:accent1>
        <a:srgbClr val="C00000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C00000"/>
      </a:dk2>
      <a:lt2>
        <a:srgbClr val="E4E9EF"/>
      </a:lt2>
      <a:accent1>
        <a:srgbClr val="C00000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C00000"/>
      </a:dk2>
      <a:lt2>
        <a:srgbClr val="E4E9EF"/>
      </a:lt2>
      <a:accent1>
        <a:srgbClr val="C00000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C00000"/>
      </a:dk2>
      <a:lt2>
        <a:srgbClr val="E4E9EF"/>
      </a:lt2>
      <a:accent1>
        <a:srgbClr val="C00000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Ing soft 2_Plantilla_2019</Template>
  <TotalTime>6940</TotalTime>
  <Words>1066</Words>
  <Application>Microsoft Office PowerPoint</Application>
  <PresentationFormat>On-screen Show (4:3)</PresentationFormat>
  <Paragraphs>340</Paragraphs>
  <Slides>27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29</vt:i4>
      </vt:variant>
      <vt:variant>
        <vt:lpstr>Slide Titles</vt:lpstr>
      </vt:variant>
      <vt:variant>
        <vt:i4>27</vt:i4>
      </vt:variant>
    </vt:vector>
  </HeadingPairs>
  <TitlesOfParts>
    <vt:vector size="56" baseType="lpstr"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Ing soft 2_Plantilla_2019</vt:lpstr>
      <vt:lpstr>PowerPoint Presentation</vt:lpstr>
      <vt:lpstr>PowerPoint Presentation</vt:lpstr>
      <vt:lpstr>Riesgos ¿Por qué necesitamos gestionarlos 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Ingeniería de software II</dc:title>
  <dc:creator>Ariel</dc:creator>
  <cp:lastModifiedBy>Silvia</cp:lastModifiedBy>
  <cp:revision>1709</cp:revision>
  <dcterms:created xsi:type="dcterms:W3CDTF">2012-03-08T17:26:38Z</dcterms:created>
  <dcterms:modified xsi:type="dcterms:W3CDTF">2020-04-10T19:54:00Z</dcterms:modified>
  <dc:language>es-ES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8</vt:i4>
  </property>
  <property fmtid="{D5CDD505-2E9C-101B-9397-08002B2CF9AE}" pid="8" name="PresentationFormat">
    <vt:lpwstr>Presentación en pantalla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33</vt:i4>
  </property>
</Properties>
</file>