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2.xml" ContentType="application/vnd.ms-office.drawingml.diagramDrawing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layout2.xml" ContentType="application/vnd.openxmlformats-officedocument.drawingml.diagramLayout+xml"/>
  <Override PartName="/ppt/media/image12.wmf" ContentType="image/x-wmf"/>
  <Override PartName="/ppt/media/image1.png" ContentType="image/png"/>
  <Override PartName="/ppt/media/image7.jpeg" ContentType="image/jpeg"/>
  <Override PartName="/ppt/media/image9.png" ContentType="image/png"/>
  <Override PartName="/ppt/media/image2.png" ContentType="image/png"/>
  <Override PartName="/ppt/media/image3.jpeg" ContentType="image/jpeg"/>
  <Override PartName="/ppt/media/image5.png" ContentType="image/png"/>
  <Override PartName="/ppt/media/image21.png" ContentType="image/png"/>
  <Override PartName="/ppt/media/image6.jpeg" ContentType="image/jpeg"/>
  <Override PartName="/ppt/media/image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3.jpeg" ContentType="image/jpeg"/>
  <Override PartName="/ppt/media/image19.png" ContentType="image/png"/>
  <Override PartName="/ppt/media/image14.png" ContentType="image/png"/>
  <Override PartName="/ppt/media/image15.png" ContentType="image/png"/>
  <Override PartName="/ppt/media/image16.jpeg" ContentType="image/jpeg"/>
  <Override PartName="/ppt/media/image17.png" ContentType="image/png"/>
  <Override PartName="/ppt/media/image18.png" ContentType="image/png"/>
  <Override PartName="/ppt/media/image20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6129E9-DC51-4E1C-8B3A-E3BF231F0852}" type="doc">
      <dgm:prSet loTypeId="urn:microsoft.com/office/officeart/2005/8/layout/radial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AA97274-D2D6-487E-8023-B49981A537B0}">
      <dgm:prSet phldrT="[Text]" phldr="0"/>
      <dgm:spPr/>
      <dgm:t>
        <a:bodyPr/>
        <a:lstStyle/>
        <a:p>
          <a:r>
            <a:rPr lang="en-US">
              <a:latin typeface="Calibri"/>
              <a:cs typeface="Calibri"/>
            </a:rPr>
            <a:t>Humanos</a:t>
          </a:r>
          <a:endParaRPr lang="en-US" b="0" i="0" u="none" strike="noStrike" cap="none" baseline="0" noProof="0">
            <a:solidFill>
              <a:srgbClr val="010000"/>
            </a:solidFill>
            <a:latin typeface="Calibri"/>
            <a:cs typeface="Calibri"/>
          </a:endParaRPr>
        </a:p>
      </dgm:t>
    </dgm:pt>
    <dgm:pt modelId="{3FFEA721-46DF-403E-93BE-D0CA7B84D8B1}" type="parTrans" cxnId="{54A6C8A5-E670-4E66-9BC1-E2EC3DC72A16}">
      <dgm:prSet/>
      <dgm:spPr/>
      <dgm:t>
        <a:bodyPr/>
        <a:lstStyle/>
        <a:p>
          <a:endParaRPr lang="en-US"/>
        </a:p>
      </dgm:t>
    </dgm:pt>
    <dgm:pt modelId="{5378B355-3AE4-4B72-B4EC-6BBB3BE1EBDF}" type="sibTrans" cxnId="{54A6C8A5-E670-4E66-9BC1-E2EC3DC72A16}">
      <dgm:prSet/>
      <dgm:spPr/>
      <dgm:t>
        <a:bodyPr/>
        <a:lstStyle/>
        <a:p>
          <a:endParaRPr lang="en-US"/>
        </a:p>
      </dgm:t>
    </dgm:pt>
    <dgm:pt modelId="{1E70D31B-9F2D-4EE6-A2DF-84433308820D}">
      <dgm:prSet phldrT="[Text]" phldr="0"/>
      <dgm:spPr/>
      <dgm:t>
        <a:bodyPr/>
        <a:lstStyle/>
        <a:p>
          <a:pPr rtl="0"/>
          <a:r>
            <a:rPr lang="en-US">
              <a:latin typeface="Calibri"/>
              <a:cs typeface="Calibri"/>
            </a:rPr>
            <a:t>Descripción </a:t>
          </a:r>
        </a:p>
      </dgm:t>
    </dgm:pt>
    <dgm:pt modelId="{5DE46E43-5295-4BF4-ADD5-BAC1406FA01D}" type="parTrans" cxnId="{196EB2F2-A0C3-4C2D-AFB1-913A601E1FA2}">
      <dgm:prSet/>
      <dgm:spPr/>
      <dgm:t>
        <a:bodyPr/>
        <a:lstStyle/>
        <a:p>
          <a:endParaRPr lang="en-US"/>
        </a:p>
      </dgm:t>
    </dgm:pt>
    <dgm:pt modelId="{701EC28D-20D8-4741-930B-8A1C661E6794}" type="sibTrans" cxnId="{196EB2F2-A0C3-4C2D-AFB1-913A601E1FA2}">
      <dgm:prSet/>
      <dgm:spPr/>
      <dgm:t>
        <a:bodyPr/>
        <a:lstStyle/>
        <a:p>
          <a:endParaRPr lang="en-US"/>
        </a:p>
      </dgm:t>
    </dgm:pt>
    <dgm:pt modelId="{31F0EB6C-931C-40BD-BC9B-7A9E0AE15281}">
      <dgm:prSet phldrT="[Text]" phldr="0"/>
      <dgm:spPr/>
      <dgm:t>
        <a:bodyPr/>
        <a:lstStyle/>
        <a:p>
          <a:pPr rtl="0"/>
          <a:r>
            <a:rPr lang="en-US" dirty="0">
              <a:latin typeface="Calibri"/>
              <a:cs typeface="Calibri"/>
            </a:rPr>
            <a:t>Desde - hasta</a:t>
          </a:r>
        </a:p>
      </dgm:t>
    </dgm:pt>
    <dgm:pt modelId="{87679ABD-C8C5-4D2E-A3BC-9841C5FD4FDD}" type="parTrans" cxnId="{762F0E92-3452-41F0-B570-B174DBCD5090}">
      <dgm:prSet/>
      <dgm:spPr/>
      <dgm:t>
        <a:bodyPr/>
        <a:lstStyle/>
        <a:p>
          <a:endParaRPr lang="en-US"/>
        </a:p>
      </dgm:t>
    </dgm:pt>
    <dgm:pt modelId="{5C54E65C-75B9-49B7-88C4-85581E1F68AF}" type="sibTrans" cxnId="{762F0E92-3452-41F0-B570-B174DBCD5090}">
      <dgm:prSet/>
      <dgm:spPr/>
      <dgm:t>
        <a:bodyPr/>
        <a:lstStyle/>
        <a:p>
          <a:endParaRPr lang="en-US"/>
        </a:p>
      </dgm:t>
    </dgm:pt>
    <dgm:pt modelId="{28FE4098-1EAC-4C93-8ECB-57E506275E23}">
      <dgm:prSet phldrT="[Text]" phldr="0"/>
      <dgm:spPr/>
      <dgm:t>
        <a:bodyPr/>
        <a:lstStyle/>
        <a:p>
          <a:pPr rtl="0"/>
          <a:r>
            <a:rPr lang="en-US">
              <a:latin typeface="Calibri"/>
              <a:cs typeface="Calibri"/>
            </a:rPr>
            <a:t>De software </a:t>
          </a:r>
        </a:p>
      </dgm:t>
    </dgm:pt>
    <dgm:pt modelId="{AB17230A-82F4-4A92-A089-00CB755A1F41}" type="parTrans" cxnId="{DE014B4C-C2B1-49EF-B017-9D31FD3F5644}">
      <dgm:prSet/>
      <dgm:spPr/>
      <dgm:t>
        <a:bodyPr/>
        <a:lstStyle/>
        <a:p>
          <a:endParaRPr lang="en-US"/>
        </a:p>
      </dgm:t>
    </dgm:pt>
    <dgm:pt modelId="{6D29BEB5-EF2D-41C3-BA02-47936BE51971}" type="sibTrans" cxnId="{DE014B4C-C2B1-49EF-B017-9D31FD3F5644}">
      <dgm:prSet/>
      <dgm:spPr/>
      <dgm:t>
        <a:bodyPr/>
        <a:lstStyle/>
        <a:p>
          <a:endParaRPr lang="en-US"/>
        </a:p>
      </dgm:t>
    </dgm:pt>
    <dgm:pt modelId="{845E5232-71E8-4495-BA4E-EAD7C83E4078}">
      <dgm:prSet phldrT="[Text]" phldr="0"/>
      <dgm:spPr/>
      <dgm:t>
        <a:bodyPr/>
        <a:lstStyle/>
        <a:p>
          <a:pPr rtl="0"/>
          <a:r>
            <a:rPr lang="en-US">
              <a:latin typeface="Calibri"/>
              <a:cs typeface="Calibri"/>
            </a:rPr>
            <a:t>Hardware y herramientas</a:t>
          </a:r>
        </a:p>
      </dgm:t>
    </dgm:pt>
    <dgm:pt modelId="{4473C843-D815-481F-AC28-242D58169B8F}" type="parTrans" cxnId="{26AA63E6-5341-466B-9670-14C1B8F9297E}">
      <dgm:prSet/>
      <dgm:spPr/>
      <dgm:t>
        <a:bodyPr/>
        <a:lstStyle/>
        <a:p>
          <a:endParaRPr lang="en-US"/>
        </a:p>
      </dgm:t>
    </dgm:pt>
    <dgm:pt modelId="{16C73DC7-6EC3-4B6A-9FBB-EF7C4ED4821E}" type="sibTrans" cxnId="{26AA63E6-5341-466B-9670-14C1B8F9297E}">
      <dgm:prSet/>
      <dgm:spPr/>
      <dgm:t>
        <a:bodyPr/>
        <a:lstStyle/>
        <a:p>
          <a:endParaRPr lang="en-US"/>
        </a:p>
      </dgm:t>
    </dgm:pt>
    <dgm:pt modelId="{84A1D58B-B8BD-4526-9423-85552F2A544C}">
      <dgm:prSet phldr="0"/>
      <dgm:spPr/>
      <dgm:t>
        <a:bodyPr/>
        <a:lstStyle/>
        <a:p>
          <a:pPr rtl="0"/>
          <a:r>
            <a:rPr lang="en-US">
              <a:latin typeface="Calibri"/>
              <a:cs typeface="Calibri"/>
            </a:rPr>
            <a:t>Disponibilidad</a:t>
          </a:r>
        </a:p>
      </dgm:t>
    </dgm:pt>
    <dgm:pt modelId="{C87EDCD3-6C39-4C75-AF0C-41A9392577AF}" type="parTrans" cxnId="{A5064D46-6DCD-4BC8-9F8D-A8A1CD9DAA06}">
      <dgm:prSet/>
      <dgm:spPr/>
    </dgm:pt>
    <dgm:pt modelId="{5B75A16C-C378-440C-B2C5-693943CFE4B3}" type="sibTrans" cxnId="{A5064D46-6DCD-4BC8-9F8D-A8A1CD9DAA06}">
      <dgm:prSet/>
      <dgm:spPr/>
    </dgm:pt>
    <dgm:pt modelId="{336FE0EF-CBA7-4908-B9F7-1A2C7662DB85}">
      <dgm:prSet phldr="0"/>
      <dgm:spPr/>
      <dgm:t>
        <a:bodyPr/>
        <a:lstStyle/>
        <a:p>
          <a:pPr rtl="0"/>
          <a:r>
            <a:rPr lang="en-US">
              <a:latin typeface="Calibri"/>
              <a:cs typeface="Calibri"/>
            </a:rPr>
            <a:t>Descripción </a:t>
          </a:r>
        </a:p>
      </dgm:t>
    </dgm:pt>
    <dgm:pt modelId="{1444C9F3-90B2-4D7E-8213-9A55E2BBB116}" type="parTrans" cxnId="{F3E6B360-D47A-4156-A31A-3FEFA767794A}">
      <dgm:prSet/>
      <dgm:spPr/>
    </dgm:pt>
    <dgm:pt modelId="{602B3FB8-4092-4003-87FC-9830AA44B978}" type="sibTrans" cxnId="{F3E6B360-D47A-4156-A31A-3FEFA767794A}">
      <dgm:prSet/>
      <dgm:spPr/>
    </dgm:pt>
    <dgm:pt modelId="{5822039D-E2FA-4C83-B450-B2683B591A61}">
      <dgm:prSet phldr="0"/>
      <dgm:spPr/>
      <dgm:t>
        <a:bodyPr/>
        <a:lstStyle/>
        <a:p>
          <a:r>
            <a:rPr lang="en-US">
              <a:latin typeface="Calibri"/>
              <a:cs typeface="Calibri"/>
            </a:rPr>
            <a:t>Disponibilidad</a:t>
          </a:r>
        </a:p>
      </dgm:t>
    </dgm:pt>
    <dgm:pt modelId="{0F2B0FE6-D15E-4CFC-8A10-A5C3CF8536BA}" type="parTrans" cxnId="{E56437F5-F132-4D18-A6E5-B4F4993918A5}">
      <dgm:prSet/>
      <dgm:spPr/>
    </dgm:pt>
    <dgm:pt modelId="{F466ACE4-6E7D-4A61-8783-EC0582ED3A86}" type="sibTrans" cxnId="{E56437F5-F132-4D18-A6E5-B4F4993918A5}">
      <dgm:prSet/>
      <dgm:spPr/>
    </dgm:pt>
    <dgm:pt modelId="{F3D8BF01-5A54-48BE-BB6C-D7A56BD00B31}">
      <dgm:prSet phldr="0"/>
      <dgm:spPr/>
      <dgm:t>
        <a:bodyPr/>
        <a:lstStyle/>
        <a:p>
          <a:r>
            <a:rPr lang="en-US">
              <a:latin typeface="Calibri"/>
              <a:cs typeface="Calibri"/>
            </a:rPr>
            <a:t>Desde - hasta</a:t>
          </a:r>
        </a:p>
      </dgm:t>
    </dgm:pt>
    <dgm:pt modelId="{4AAA6370-63D8-492E-B2B1-7EC4E92770B2}" type="parTrans" cxnId="{EFCEA178-DC5F-49D1-989B-42D866F89451}">
      <dgm:prSet/>
      <dgm:spPr/>
    </dgm:pt>
    <dgm:pt modelId="{B6EE0035-7812-4900-A983-4CCCDECC1D81}" type="sibTrans" cxnId="{EFCEA178-DC5F-49D1-989B-42D866F89451}">
      <dgm:prSet/>
      <dgm:spPr/>
    </dgm:pt>
    <dgm:pt modelId="{E346E93B-4C47-4A65-B505-53B7BB358533}">
      <dgm:prSet phldr="0"/>
      <dgm:spPr/>
      <dgm:t>
        <a:bodyPr/>
        <a:lstStyle/>
        <a:p>
          <a:pPr rtl="0"/>
          <a:r>
            <a:rPr lang="en-US">
              <a:latin typeface="Calibri"/>
              <a:cs typeface="Calibri"/>
            </a:rPr>
            <a:t>Descripción </a:t>
          </a:r>
        </a:p>
      </dgm:t>
    </dgm:pt>
    <dgm:pt modelId="{C7C28950-661E-48A0-A7F7-27B70022A0D9}" type="parTrans" cxnId="{03F6CECA-C3F5-42A3-8DBF-03E6BBF236E7}">
      <dgm:prSet/>
      <dgm:spPr/>
    </dgm:pt>
    <dgm:pt modelId="{95335683-E090-4123-A15A-31A1C5D40B08}" type="sibTrans" cxnId="{03F6CECA-C3F5-42A3-8DBF-03E6BBF236E7}">
      <dgm:prSet/>
      <dgm:spPr/>
    </dgm:pt>
    <dgm:pt modelId="{2599D185-D619-4857-B2C6-8A27C195C179}">
      <dgm:prSet phldr="0"/>
      <dgm:spPr/>
      <dgm:t>
        <a:bodyPr/>
        <a:lstStyle/>
        <a:p>
          <a:r>
            <a:rPr lang="en-US">
              <a:latin typeface="Calibri"/>
              <a:cs typeface="Calibri"/>
            </a:rPr>
            <a:t>Disponibilidad</a:t>
          </a:r>
        </a:p>
      </dgm:t>
    </dgm:pt>
    <dgm:pt modelId="{4F0DB2DB-0AFB-42D1-8AB9-F99E54222F60}" type="parTrans" cxnId="{896FF410-BD41-412C-968F-C7982E35A2D7}">
      <dgm:prSet/>
      <dgm:spPr/>
    </dgm:pt>
    <dgm:pt modelId="{7B5D4A33-A1C6-4009-8E3C-3AD3B5D83B2F}" type="sibTrans" cxnId="{896FF410-BD41-412C-968F-C7982E35A2D7}">
      <dgm:prSet/>
      <dgm:spPr/>
    </dgm:pt>
    <dgm:pt modelId="{E2DEE116-A329-4B24-919A-593CE7411382}">
      <dgm:prSet phldr="0"/>
      <dgm:spPr/>
      <dgm:t>
        <a:bodyPr/>
        <a:lstStyle/>
        <a:p>
          <a:r>
            <a:rPr lang="en-US">
              <a:latin typeface="Calibri"/>
              <a:cs typeface="Calibri"/>
            </a:rPr>
            <a:t>Desde - hasta</a:t>
          </a:r>
        </a:p>
      </dgm:t>
    </dgm:pt>
    <dgm:pt modelId="{05A383B3-532F-4979-B52C-348E8D99DFA7}" type="parTrans" cxnId="{548294EC-971D-44BE-B1D8-77B69B978BC6}">
      <dgm:prSet/>
      <dgm:spPr/>
    </dgm:pt>
    <dgm:pt modelId="{7B9FD5FC-72B4-4809-ABF4-171AE7639073}" type="sibTrans" cxnId="{548294EC-971D-44BE-B1D8-77B69B978BC6}">
      <dgm:prSet/>
      <dgm:spPr/>
    </dgm:pt>
    <dgm:pt modelId="{A3ACF107-E93A-4E1E-92C3-C21AE2585F72}" type="pres">
      <dgm:prSet presAssocID="{4A6129E9-DC51-4E1C-8B3A-E3BF231F0852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7719D16-8846-4741-989E-C90A06CDCC6C}" type="pres">
      <dgm:prSet presAssocID="{4A6129E9-DC51-4E1C-8B3A-E3BF231F0852}" presName="cycle" presStyleCnt="0"/>
      <dgm:spPr/>
    </dgm:pt>
    <dgm:pt modelId="{3C49B818-D482-4846-802D-60F7720B719A}" type="pres">
      <dgm:prSet presAssocID="{4A6129E9-DC51-4E1C-8B3A-E3BF231F0852}" presName="centerShape" presStyleCnt="0"/>
      <dgm:spPr/>
    </dgm:pt>
    <dgm:pt modelId="{1F8BFC69-9CDE-4DA0-B188-B5EFEFFC2D26}" type="pres">
      <dgm:prSet presAssocID="{4A6129E9-DC51-4E1C-8B3A-E3BF231F0852}" presName="connSite" presStyleLbl="node1" presStyleIdx="0" presStyleCnt="4"/>
      <dgm:spPr/>
    </dgm:pt>
    <dgm:pt modelId="{DAD079B5-916B-466D-B969-D02F66836DA5}" type="pres">
      <dgm:prSet presAssocID="{4A6129E9-DC51-4E1C-8B3A-E3BF231F0852}" presName="visible" presStyleLbl="node1" presStyleIdx="0" presStyleCnt="4"/>
      <dgm:spPr/>
    </dgm:pt>
    <dgm:pt modelId="{ACA8038A-BA9A-47F6-B4E0-25B1BA01AF29}" type="pres">
      <dgm:prSet presAssocID="{3FFEA721-46DF-403E-93BE-D0CA7B84D8B1}" presName="Name25" presStyleLbl="parChTrans1D1" presStyleIdx="0" presStyleCnt="3"/>
      <dgm:spPr/>
      <dgm:t>
        <a:bodyPr/>
        <a:lstStyle/>
        <a:p>
          <a:endParaRPr lang="es-AR"/>
        </a:p>
      </dgm:t>
    </dgm:pt>
    <dgm:pt modelId="{CB410CB9-4CCE-4836-BD35-7396CFEFE890}" type="pres">
      <dgm:prSet presAssocID="{BAA97274-D2D6-487E-8023-B49981A537B0}" presName="node" presStyleCnt="0"/>
      <dgm:spPr/>
    </dgm:pt>
    <dgm:pt modelId="{9A3023A9-7A53-4A37-80D9-D8169B14803F}" type="pres">
      <dgm:prSet presAssocID="{BAA97274-D2D6-487E-8023-B49981A537B0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9A6CA06-2531-444D-81E6-49D63F11614D}" type="pres">
      <dgm:prSet presAssocID="{BAA97274-D2D6-487E-8023-B49981A537B0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9FF1CD0-23CD-46E3-8E0F-2DFF7682B6D7}" type="pres">
      <dgm:prSet presAssocID="{AB17230A-82F4-4A92-A089-00CB755A1F41}" presName="Name25" presStyleLbl="parChTrans1D1" presStyleIdx="1" presStyleCnt="3"/>
      <dgm:spPr/>
      <dgm:t>
        <a:bodyPr/>
        <a:lstStyle/>
        <a:p>
          <a:endParaRPr lang="es-AR"/>
        </a:p>
      </dgm:t>
    </dgm:pt>
    <dgm:pt modelId="{F57D0BAD-BB46-403B-BE65-1A03DA6E08AD}" type="pres">
      <dgm:prSet presAssocID="{28FE4098-1EAC-4C93-8ECB-57E506275E23}" presName="node" presStyleCnt="0"/>
      <dgm:spPr/>
    </dgm:pt>
    <dgm:pt modelId="{4138BBD4-A0EC-4FE7-86C4-02E74AEE1340}" type="pres">
      <dgm:prSet presAssocID="{28FE4098-1EAC-4C93-8ECB-57E506275E23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E141FBF-5B6F-47DF-9230-128F564C068E}" type="pres">
      <dgm:prSet presAssocID="{28FE4098-1EAC-4C93-8ECB-57E506275E23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E63A28B-7721-457C-A41D-979CC59D23BD}" type="pres">
      <dgm:prSet presAssocID="{4473C843-D815-481F-AC28-242D58169B8F}" presName="Name25" presStyleLbl="parChTrans1D1" presStyleIdx="2" presStyleCnt="3"/>
      <dgm:spPr/>
      <dgm:t>
        <a:bodyPr/>
        <a:lstStyle/>
        <a:p>
          <a:endParaRPr lang="es-AR"/>
        </a:p>
      </dgm:t>
    </dgm:pt>
    <dgm:pt modelId="{9C436E76-DE78-4CF9-8829-9F4A5C779203}" type="pres">
      <dgm:prSet presAssocID="{845E5232-71E8-4495-BA4E-EAD7C83E4078}" presName="node" presStyleCnt="0"/>
      <dgm:spPr/>
    </dgm:pt>
    <dgm:pt modelId="{1C356D94-9726-42B6-BF4E-25903FB8C7C1}" type="pres">
      <dgm:prSet presAssocID="{845E5232-71E8-4495-BA4E-EAD7C83E4078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7A25D3C-C7F5-4BA6-A77E-93EEA422EE2E}" type="pres">
      <dgm:prSet presAssocID="{845E5232-71E8-4495-BA4E-EAD7C83E4078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EFCEA178-DC5F-49D1-989B-42D866F89451}" srcId="{28FE4098-1EAC-4C93-8ECB-57E506275E23}" destId="{F3D8BF01-5A54-48BE-BB6C-D7A56BD00B31}" srcOrd="2" destOrd="0" parTransId="{4AAA6370-63D8-492E-B2B1-7EC4E92770B2}" sibTransId="{B6EE0035-7812-4900-A983-4CCCDECC1D81}"/>
    <dgm:cxn modelId="{DE014B4C-C2B1-49EF-B017-9D31FD3F5644}" srcId="{4A6129E9-DC51-4E1C-8B3A-E3BF231F0852}" destId="{28FE4098-1EAC-4C93-8ECB-57E506275E23}" srcOrd="1" destOrd="0" parTransId="{AB17230A-82F4-4A92-A089-00CB755A1F41}" sibTransId="{6D29BEB5-EF2D-41C3-BA02-47936BE51971}"/>
    <dgm:cxn modelId="{548294EC-971D-44BE-B1D8-77B69B978BC6}" srcId="{845E5232-71E8-4495-BA4E-EAD7C83E4078}" destId="{E2DEE116-A329-4B24-919A-593CE7411382}" srcOrd="2" destOrd="0" parTransId="{05A383B3-532F-4979-B52C-348E8D99DFA7}" sibTransId="{7B9FD5FC-72B4-4809-ABF4-171AE7639073}"/>
    <dgm:cxn modelId="{F3E6B360-D47A-4156-A31A-3FEFA767794A}" srcId="{28FE4098-1EAC-4C93-8ECB-57E506275E23}" destId="{336FE0EF-CBA7-4908-B9F7-1A2C7662DB85}" srcOrd="0" destOrd="0" parTransId="{1444C9F3-90B2-4D7E-8213-9A55E2BBB116}" sibTransId="{602B3FB8-4092-4003-87FC-9830AA44B978}"/>
    <dgm:cxn modelId="{F498128B-5B83-4C09-9B77-8EE86DD56265}" type="presOf" srcId="{E2DEE116-A329-4B24-919A-593CE7411382}" destId="{07A25D3C-C7F5-4BA6-A77E-93EEA422EE2E}" srcOrd="0" destOrd="2" presId="urn:microsoft.com/office/officeart/2005/8/layout/radial2"/>
    <dgm:cxn modelId="{762F0E92-3452-41F0-B570-B174DBCD5090}" srcId="{BAA97274-D2D6-487E-8023-B49981A537B0}" destId="{31F0EB6C-931C-40BD-BC9B-7A9E0AE15281}" srcOrd="2" destOrd="0" parTransId="{87679ABD-C8C5-4D2E-A3BC-9841C5FD4FDD}" sibTransId="{5C54E65C-75B9-49B7-88C4-85581E1F68AF}"/>
    <dgm:cxn modelId="{FF4285F5-8A80-4B4A-B9EC-32B1509A714F}" type="presOf" srcId="{E346E93B-4C47-4A65-B505-53B7BB358533}" destId="{07A25D3C-C7F5-4BA6-A77E-93EEA422EE2E}" srcOrd="0" destOrd="0" presId="urn:microsoft.com/office/officeart/2005/8/layout/radial2"/>
    <dgm:cxn modelId="{44BF1358-8E76-40AA-92ED-68BFEB341346}" type="presOf" srcId="{5822039D-E2FA-4C83-B450-B2683B591A61}" destId="{FE141FBF-5B6F-47DF-9230-128F564C068E}" srcOrd="0" destOrd="1" presId="urn:microsoft.com/office/officeart/2005/8/layout/radial2"/>
    <dgm:cxn modelId="{8870BBD3-3231-4640-86E6-4B978AA1F32B}" type="presOf" srcId="{84A1D58B-B8BD-4526-9423-85552F2A544C}" destId="{B9A6CA06-2531-444D-81E6-49D63F11614D}" srcOrd="0" destOrd="1" presId="urn:microsoft.com/office/officeart/2005/8/layout/radial2"/>
    <dgm:cxn modelId="{54A6C8A5-E670-4E66-9BC1-E2EC3DC72A16}" srcId="{4A6129E9-DC51-4E1C-8B3A-E3BF231F0852}" destId="{BAA97274-D2D6-487E-8023-B49981A537B0}" srcOrd="0" destOrd="0" parTransId="{3FFEA721-46DF-403E-93BE-D0CA7B84D8B1}" sibTransId="{5378B355-3AE4-4B72-B4EC-6BBB3BE1EBDF}"/>
    <dgm:cxn modelId="{B40A386D-F038-4E4C-B770-7D7DEA5DB47C}" type="presOf" srcId="{4A6129E9-DC51-4E1C-8B3A-E3BF231F0852}" destId="{A3ACF107-E93A-4E1E-92C3-C21AE2585F72}" srcOrd="0" destOrd="0" presId="urn:microsoft.com/office/officeart/2005/8/layout/radial2"/>
    <dgm:cxn modelId="{03F6CECA-C3F5-42A3-8DBF-03E6BBF236E7}" srcId="{845E5232-71E8-4495-BA4E-EAD7C83E4078}" destId="{E346E93B-4C47-4A65-B505-53B7BB358533}" srcOrd="0" destOrd="0" parTransId="{C7C28950-661E-48A0-A7F7-27B70022A0D9}" sibTransId="{95335683-E090-4123-A15A-31A1C5D40B08}"/>
    <dgm:cxn modelId="{263729BB-3778-42FA-A657-A39BEC278590}" type="presOf" srcId="{2599D185-D619-4857-B2C6-8A27C195C179}" destId="{07A25D3C-C7F5-4BA6-A77E-93EEA422EE2E}" srcOrd="0" destOrd="1" presId="urn:microsoft.com/office/officeart/2005/8/layout/radial2"/>
    <dgm:cxn modelId="{26AA63E6-5341-466B-9670-14C1B8F9297E}" srcId="{4A6129E9-DC51-4E1C-8B3A-E3BF231F0852}" destId="{845E5232-71E8-4495-BA4E-EAD7C83E4078}" srcOrd="2" destOrd="0" parTransId="{4473C843-D815-481F-AC28-242D58169B8F}" sibTransId="{16C73DC7-6EC3-4B6A-9FBB-EF7C4ED4821E}"/>
    <dgm:cxn modelId="{43D4C5BD-A245-4021-8ED2-3C4D3EB977E0}" type="presOf" srcId="{F3D8BF01-5A54-48BE-BB6C-D7A56BD00B31}" destId="{FE141FBF-5B6F-47DF-9230-128F564C068E}" srcOrd="0" destOrd="2" presId="urn:microsoft.com/office/officeart/2005/8/layout/radial2"/>
    <dgm:cxn modelId="{A1340525-598D-41DC-B36A-A8E6EFC5AA08}" type="presOf" srcId="{4473C843-D815-481F-AC28-242D58169B8F}" destId="{3E63A28B-7721-457C-A41D-979CC59D23BD}" srcOrd="0" destOrd="0" presId="urn:microsoft.com/office/officeart/2005/8/layout/radial2"/>
    <dgm:cxn modelId="{BBE5DE91-099B-460A-A333-C6AD82E973FC}" type="presOf" srcId="{3FFEA721-46DF-403E-93BE-D0CA7B84D8B1}" destId="{ACA8038A-BA9A-47F6-B4E0-25B1BA01AF29}" srcOrd="0" destOrd="0" presId="urn:microsoft.com/office/officeart/2005/8/layout/radial2"/>
    <dgm:cxn modelId="{4C1FF765-50CC-4CB1-BA45-FAAC7953CD4F}" type="presOf" srcId="{845E5232-71E8-4495-BA4E-EAD7C83E4078}" destId="{1C356D94-9726-42B6-BF4E-25903FB8C7C1}" srcOrd="0" destOrd="0" presId="urn:microsoft.com/office/officeart/2005/8/layout/radial2"/>
    <dgm:cxn modelId="{D732088F-C53D-47B6-8D4F-004944D78C62}" type="presOf" srcId="{AB17230A-82F4-4A92-A089-00CB755A1F41}" destId="{79FF1CD0-23CD-46E3-8E0F-2DFF7682B6D7}" srcOrd="0" destOrd="0" presId="urn:microsoft.com/office/officeart/2005/8/layout/radial2"/>
    <dgm:cxn modelId="{19FD472E-8EFB-4055-8614-598E823DA1D6}" type="presOf" srcId="{31F0EB6C-931C-40BD-BC9B-7A9E0AE15281}" destId="{B9A6CA06-2531-444D-81E6-49D63F11614D}" srcOrd="0" destOrd="2" presId="urn:microsoft.com/office/officeart/2005/8/layout/radial2"/>
    <dgm:cxn modelId="{B28444A5-5DCC-44FE-AE31-9C3130130530}" type="presOf" srcId="{1E70D31B-9F2D-4EE6-A2DF-84433308820D}" destId="{B9A6CA06-2531-444D-81E6-49D63F11614D}" srcOrd="0" destOrd="0" presId="urn:microsoft.com/office/officeart/2005/8/layout/radial2"/>
    <dgm:cxn modelId="{E56437F5-F132-4D18-A6E5-B4F4993918A5}" srcId="{28FE4098-1EAC-4C93-8ECB-57E506275E23}" destId="{5822039D-E2FA-4C83-B450-B2683B591A61}" srcOrd="1" destOrd="0" parTransId="{0F2B0FE6-D15E-4CFC-8A10-A5C3CF8536BA}" sibTransId="{F466ACE4-6E7D-4A61-8783-EC0582ED3A86}"/>
    <dgm:cxn modelId="{D8B6E3C8-22F7-42DD-A36E-2E2C59CE55D3}" type="presOf" srcId="{BAA97274-D2D6-487E-8023-B49981A537B0}" destId="{9A3023A9-7A53-4A37-80D9-D8169B14803F}" srcOrd="0" destOrd="0" presId="urn:microsoft.com/office/officeart/2005/8/layout/radial2"/>
    <dgm:cxn modelId="{896FF410-BD41-412C-968F-C7982E35A2D7}" srcId="{845E5232-71E8-4495-BA4E-EAD7C83E4078}" destId="{2599D185-D619-4857-B2C6-8A27C195C179}" srcOrd="1" destOrd="0" parTransId="{4F0DB2DB-0AFB-42D1-8AB9-F99E54222F60}" sibTransId="{7B5D4A33-A1C6-4009-8E3C-3AD3B5D83B2F}"/>
    <dgm:cxn modelId="{A5064D46-6DCD-4BC8-9F8D-A8A1CD9DAA06}" srcId="{BAA97274-D2D6-487E-8023-B49981A537B0}" destId="{84A1D58B-B8BD-4526-9423-85552F2A544C}" srcOrd="1" destOrd="0" parTransId="{C87EDCD3-6C39-4C75-AF0C-41A9392577AF}" sibTransId="{5B75A16C-C378-440C-B2C5-693943CFE4B3}"/>
    <dgm:cxn modelId="{D4BE3B12-E7E3-457C-AFAC-53CD857395D6}" type="presOf" srcId="{28FE4098-1EAC-4C93-8ECB-57E506275E23}" destId="{4138BBD4-A0EC-4FE7-86C4-02E74AEE1340}" srcOrd="0" destOrd="0" presId="urn:microsoft.com/office/officeart/2005/8/layout/radial2"/>
    <dgm:cxn modelId="{608D0D36-EE43-44AE-86AB-492128CE90F1}" type="presOf" srcId="{336FE0EF-CBA7-4908-B9F7-1A2C7662DB85}" destId="{FE141FBF-5B6F-47DF-9230-128F564C068E}" srcOrd="0" destOrd="0" presId="urn:microsoft.com/office/officeart/2005/8/layout/radial2"/>
    <dgm:cxn modelId="{196EB2F2-A0C3-4C2D-AFB1-913A601E1FA2}" srcId="{BAA97274-D2D6-487E-8023-B49981A537B0}" destId="{1E70D31B-9F2D-4EE6-A2DF-84433308820D}" srcOrd="0" destOrd="0" parTransId="{5DE46E43-5295-4BF4-ADD5-BAC1406FA01D}" sibTransId="{701EC28D-20D8-4741-930B-8A1C661E6794}"/>
    <dgm:cxn modelId="{EC7DCC16-F873-4288-9D17-30866C5BCBF3}" type="presParOf" srcId="{A3ACF107-E93A-4E1E-92C3-C21AE2585F72}" destId="{97719D16-8846-4741-989E-C90A06CDCC6C}" srcOrd="0" destOrd="0" presId="urn:microsoft.com/office/officeart/2005/8/layout/radial2"/>
    <dgm:cxn modelId="{71D0ABB0-5402-4628-A320-76B1AF1AE508}" type="presParOf" srcId="{97719D16-8846-4741-989E-C90A06CDCC6C}" destId="{3C49B818-D482-4846-802D-60F7720B719A}" srcOrd="0" destOrd="0" presId="urn:microsoft.com/office/officeart/2005/8/layout/radial2"/>
    <dgm:cxn modelId="{722DF709-B5E9-454F-ABE6-E0A11DA9D50A}" type="presParOf" srcId="{3C49B818-D482-4846-802D-60F7720B719A}" destId="{1F8BFC69-9CDE-4DA0-B188-B5EFEFFC2D26}" srcOrd="0" destOrd="0" presId="urn:microsoft.com/office/officeart/2005/8/layout/radial2"/>
    <dgm:cxn modelId="{F1B8EAC3-A341-4373-8CB5-252AF8C1C27B}" type="presParOf" srcId="{3C49B818-D482-4846-802D-60F7720B719A}" destId="{DAD079B5-916B-466D-B969-D02F66836DA5}" srcOrd="1" destOrd="0" presId="urn:microsoft.com/office/officeart/2005/8/layout/radial2"/>
    <dgm:cxn modelId="{743D9BC3-7667-433D-89A6-E9CE2A303B90}" type="presParOf" srcId="{97719D16-8846-4741-989E-C90A06CDCC6C}" destId="{ACA8038A-BA9A-47F6-B4E0-25B1BA01AF29}" srcOrd="1" destOrd="0" presId="urn:microsoft.com/office/officeart/2005/8/layout/radial2"/>
    <dgm:cxn modelId="{73A1DF55-9318-4498-94B9-71A0C3049A68}" type="presParOf" srcId="{97719D16-8846-4741-989E-C90A06CDCC6C}" destId="{CB410CB9-4CCE-4836-BD35-7396CFEFE890}" srcOrd="2" destOrd="0" presId="urn:microsoft.com/office/officeart/2005/8/layout/radial2"/>
    <dgm:cxn modelId="{71F5B9C7-A544-4DE2-9CCA-DAC229FCA9CB}" type="presParOf" srcId="{CB410CB9-4CCE-4836-BD35-7396CFEFE890}" destId="{9A3023A9-7A53-4A37-80D9-D8169B14803F}" srcOrd="0" destOrd="0" presId="urn:microsoft.com/office/officeart/2005/8/layout/radial2"/>
    <dgm:cxn modelId="{720BE504-A148-4D66-8297-1E2DA4C7CC4D}" type="presParOf" srcId="{CB410CB9-4CCE-4836-BD35-7396CFEFE890}" destId="{B9A6CA06-2531-444D-81E6-49D63F11614D}" srcOrd="1" destOrd="0" presId="urn:microsoft.com/office/officeart/2005/8/layout/radial2"/>
    <dgm:cxn modelId="{32BA3958-4D70-4289-8877-A33CA6F8F456}" type="presParOf" srcId="{97719D16-8846-4741-989E-C90A06CDCC6C}" destId="{79FF1CD0-23CD-46E3-8E0F-2DFF7682B6D7}" srcOrd="3" destOrd="0" presId="urn:microsoft.com/office/officeart/2005/8/layout/radial2"/>
    <dgm:cxn modelId="{CE0AF998-F473-4D1F-9E42-4569AE3FCBB5}" type="presParOf" srcId="{97719D16-8846-4741-989E-C90A06CDCC6C}" destId="{F57D0BAD-BB46-403B-BE65-1A03DA6E08AD}" srcOrd="4" destOrd="0" presId="urn:microsoft.com/office/officeart/2005/8/layout/radial2"/>
    <dgm:cxn modelId="{293C6BCC-6B55-4FC7-B8E8-7D7207AED593}" type="presParOf" srcId="{F57D0BAD-BB46-403B-BE65-1A03DA6E08AD}" destId="{4138BBD4-A0EC-4FE7-86C4-02E74AEE1340}" srcOrd="0" destOrd="0" presId="urn:microsoft.com/office/officeart/2005/8/layout/radial2"/>
    <dgm:cxn modelId="{EEEA7140-FED0-41DE-8C8C-B2E27B24A883}" type="presParOf" srcId="{F57D0BAD-BB46-403B-BE65-1A03DA6E08AD}" destId="{FE141FBF-5B6F-47DF-9230-128F564C068E}" srcOrd="1" destOrd="0" presId="urn:microsoft.com/office/officeart/2005/8/layout/radial2"/>
    <dgm:cxn modelId="{AFE306B2-2AD1-466B-970C-5AF8566B833D}" type="presParOf" srcId="{97719D16-8846-4741-989E-C90A06CDCC6C}" destId="{3E63A28B-7721-457C-A41D-979CC59D23BD}" srcOrd="5" destOrd="0" presId="urn:microsoft.com/office/officeart/2005/8/layout/radial2"/>
    <dgm:cxn modelId="{A8D67561-3BF5-472B-B115-98BC70323CA7}" type="presParOf" srcId="{97719D16-8846-4741-989E-C90A06CDCC6C}" destId="{9C436E76-DE78-4CF9-8829-9F4A5C779203}" srcOrd="6" destOrd="0" presId="urn:microsoft.com/office/officeart/2005/8/layout/radial2"/>
    <dgm:cxn modelId="{5B672857-F10A-45B0-B870-C911E4014D5D}" type="presParOf" srcId="{9C436E76-DE78-4CF9-8829-9F4A5C779203}" destId="{1C356D94-9726-42B6-BF4E-25903FB8C7C1}" srcOrd="0" destOrd="0" presId="urn:microsoft.com/office/officeart/2005/8/layout/radial2"/>
    <dgm:cxn modelId="{6B58CF9C-6998-4FF4-A519-3D7AE2C91AC8}" type="presParOf" srcId="{9C436E76-DE78-4CF9-8829-9F4A5C779203}" destId="{07A25D3C-C7F5-4BA6-A77E-93EEA422EE2E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AE7512-B6C2-4A85-86FF-B4D7E2627BC4}" type="doc">
      <dgm:prSet loTypeId="urn:microsoft.com/office/officeart/2005/8/layout/lProcess2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CFFAAD5-1306-4958-87CE-F0894B956B4C}">
      <dgm:prSet phldrT="[Text]" phldr="0"/>
      <dgm:spPr/>
      <dgm:t>
        <a:bodyPr/>
        <a:lstStyle/>
        <a:p>
          <a:pPr rtl="0"/>
          <a:r>
            <a:rPr lang="en-US"/>
            <a:t>Juicio</a:t>
          </a:r>
          <a:r>
            <a:rPr lang="en-US" noProof="0" dirty="0"/>
            <a:t> </a:t>
          </a:r>
          <a:r>
            <a:rPr lang="en-US"/>
            <a:t>experto</a:t>
          </a:r>
          <a:endParaRPr lang="en-US" noProof="0"/>
        </a:p>
      </dgm:t>
    </dgm:pt>
    <dgm:pt modelId="{71063E6B-AC29-4FAF-9507-4F6AB256D0BD}" type="parTrans" cxnId="{821A56AE-D226-42C4-9823-2D6079F3ECA4}">
      <dgm:prSet/>
      <dgm:spPr/>
      <dgm:t>
        <a:bodyPr/>
        <a:lstStyle/>
        <a:p>
          <a:endParaRPr lang="en-US"/>
        </a:p>
      </dgm:t>
    </dgm:pt>
    <dgm:pt modelId="{996F8531-980D-43FF-97EB-9C0AD314FAB6}" type="sibTrans" cxnId="{821A56AE-D226-42C4-9823-2D6079F3ECA4}">
      <dgm:prSet/>
      <dgm:spPr/>
      <dgm:t>
        <a:bodyPr/>
        <a:lstStyle/>
        <a:p>
          <a:endParaRPr lang="en-US"/>
        </a:p>
      </dgm:t>
    </dgm:pt>
    <dgm:pt modelId="{E0F80EF7-1CAC-48AE-95E8-3CFC71FF46C7}">
      <dgm:prSet phldrT="[Text]" phldr="0"/>
      <dgm:spPr/>
      <dgm:t>
        <a:bodyPr/>
        <a:lstStyle/>
        <a:p>
          <a:pPr rtl="0"/>
          <a:r>
            <a:rPr lang="en-US"/>
            <a:t>Consulta a varios expertos. Estiman. Comparan. Discuten</a:t>
          </a:r>
        </a:p>
      </dgm:t>
    </dgm:pt>
    <dgm:pt modelId="{9B04072A-2383-4447-924D-DD73EBBA50AA}" type="parTrans" cxnId="{7AE3B560-11AB-4A64-A142-9F93B7F99169}">
      <dgm:prSet/>
      <dgm:spPr/>
      <dgm:t>
        <a:bodyPr/>
        <a:lstStyle/>
        <a:p>
          <a:endParaRPr lang="en-US"/>
        </a:p>
      </dgm:t>
    </dgm:pt>
    <dgm:pt modelId="{7C353871-F387-42BF-ACB2-FCA221D1C216}" type="sibTrans" cxnId="{7AE3B560-11AB-4A64-A142-9F93B7F99169}">
      <dgm:prSet/>
      <dgm:spPr/>
      <dgm:t>
        <a:bodyPr/>
        <a:lstStyle/>
        <a:p>
          <a:endParaRPr lang="en-US"/>
        </a:p>
      </dgm:t>
    </dgm:pt>
    <dgm:pt modelId="{7A3AC2E7-BDF2-4CC9-BABC-E6E884D956F0}">
      <dgm:prSet phldrT="[Text]" phldr="0"/>
      <dgm:spPr/>
      <dgm:t>
        <a:bodyPr/>
        <a:lstStyle/>
        <a:p>
          <a:pPr rtl="0"/>
          <a:r>
            <a:rPr lang="en-US"/>
            <a:t>Técnica Delphi</a:t>
          </a:r>
        </a:p>
      </dgm:t>
    </dgm:pt>
    <dgm:pt modelId="{5CD64589-8B47-4934-B2AC-B17A05842C83}" type="parTrans" cxnId="{4C0DF283-2F92-4898-AA9B-7DD0201C6DFA}">
      <dgm:prSet/>
      <dgm:spPr/>
      <dgm:t>
        <a:bodyPr/>
        <a:lstStyle/>
        <a:p>
          <a:endParaRPr lang="en-US"/>
        </a:p>
      </dgm:t>
    </dgm:pt>
    <dgm:pt modelId="{1DC94E63-4CE5-41CA-882D-3FE6CC063DA7}" type="sibTrans" cxnId="{4C0DF283-2F92-4898-AA9B-7DD0201C6DFA}">
      <dgm:prSet/>
      <dgm:spPr/>
      <dgm:t>
        <a:bodyPr/>
        <a:lstStyle/>
        <a:p>
          <a:endParaRPr lang="en-US"/>
        </a:p>
      </dgm:t>
    </dgm:pt>
    <dgm:pt modelId="{11A5A593-3046-465F-977B-D4CFEEDF1BDE}">
      <dgm:prSet phldrT="[Text]" phldr="0"/>
      <dgm:spPr/>
      <dgm:t>
        <a:bodyPr/>
        <a:lstStyle/>
        <a:p>
          <a:pPr rtl="0"/>
          <a:r>
            <a:rPr lang="en-US"/>
            <a:t>División de Trabajo</a:t>
          </a:r>
        </a:p>
      </dgm:t>
    </dgm:pt>
    <dgm:pt modelId="{3F27EFA5-ABED-4A66-A004-7279A4E41ACF}" type="parTrans" cxnId="{6CBA225F-23A4-45B1-B394-CD09E861DA76}">
      <dgm:prSet/>
      <dgm:spPr/>
      <dgm:t>
        <a:bodyPr/>
        <a:lstStyle/>
        <a:p>
          <a:endParaRPr lang="en-US"/>
        </a:p>
      </dgm:t>
    </dgm:pt>
    <dgm:pt modelId="{C990D209-5453-46CD-98DB-C1B258248BDF}" type="sibTrans" cxnId="{6CBA225F-23A4-45B1-B394-CD09E861DA76}">
      <dgm:prSet/>
      <dgm:spPr/>
      <dgm:t>
        <a:bodyPr/>
        <a:lstStyle/>
        <a:p>
          <a:endParaRPr lang="en-US"/>
        </a:p>
      </dgm:t>
    </dgm:pt>
    <dgm:pt modelId="{A6D63C97-B557-4D06-BDAB-5F14727F4996}">
      <dgm:prSet phldr="0"/>
      <dgm:spPr/>
      <dgm:t>
        <a:bodyPr/>
        <a:lstStyle/>
        <a:p>
          <a:pPr rtl="0"/>
          <a:r>
            <a:rPr lang="es-ES"/>
            <a:t>Sucesivas rondas.  Anónimas. Consenso</a:t>
          </a:r>
          <a:endParaRPr lang="en-US"/>
        </a:p>
      </dgm:t>
    </dgm:pt>
    <dgm:pt modelId="{D341E7EC-2CC3-4A5F-A7C1-6A88AE2DD41A}" type="parTrans" cxnId="{62B47557-349A-4207-B8EA-7896B1981946}">
      <dgm:prSet/>
      <dgm:spPr/>
      <dgm:t>
        <a:bodyPr/>
        <a:lstStyle/>
        <a:p>
          <a:endParaRPr lang="en-US"/>
        </a:p>
      </dgm:t>
    </dgm:pt>
    <dgm:pt modelId="{35859CEE-E21E-434B-8C2F-77A8FA92B152}" type="sibTrans" cxnId="{62B47557-349A-4207-B8EA-7896B1981946}">
      <dgm:prSet/>
      <dgm:spPr/>
      <dgm:t>
        <a:bodyPr/>
        <a:lstStyle/>
        <a:p>
          <a:endParaRPr lang="en-US"/>
        </a:p>
      </dgm:t>
    </dgm:pt>
    <dgm:pt modelId="{A3372F8B-4B52-496C-9240-E6AB403E16C5}">
      <dgm:prSet phldr="0"/>
      <dgm:spPr/>
      <dgm:t>
        <a:bodyPr/>
        <a:lstStyle/>
        <a:p>
          <a:pPr rtl="0"/>
          <a:r>
            <a:rPr lang="es-AR"/>
            <a:t>Jerárquica hacia arriba</a:t>
          </a:r>
          <a:endParaRPr lang="en-US"/>
        </a:p>
      </dgm:t>
    </dgm:pt>
    <dgm:pt modelId="{F56E109B-226A-4825-B26C-92A36AC56668}" type="parTrans" cxnId="{83F44A99-BB8E-4FDA-8B94-A202B1DAE4A2}">
      <dgm:prSet/>
      <dgm:spPr/>
      <dgm:t>
        <a:bodyPr/>
        <a:lstStyle/>
        <a:p>
          <a:endParaRPr lang="en-US"/>
        </a:p>
      </dgm:t>
    </dgm:pt>
    <dgm:pt modelId="{9AA02597-52C2-4113-9B7F-467C09D203DF}" type="sibTrans" cxnId="{83F44A99-BB8E-4FDA-8B94-A202B1DAE4A2}">
      <dgm:prSet/>
      <dgm:spPr/>
      <dgm:t>
        <a:bodyPr/>
        <a:lstStyle/>
        <a:p>
          <a:endParaRPr lang="en-US"/>
        </a:p>
      </dgm:t>
    </dgm:pt>
    <dgm:pt modelId="{09825147-D077-4A70-A903-0DF8F964B4CB}" type="pres">
      <dgm:prSet presAssocID="{67AE7512-B6C2-4A85-86FF-B4D7E2627BC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F5AFC48-BF17-4EE8-A0DC-253E4B7B8128}" type="pres">
      <dgm:prSet presAssocID="{5CFFAAD5-1306-4958-87CE-F0894B956B4C}" presName="compNode" presStyleCnt="0"/>
      <dgm:spPr/>
    </dgm:pt>
    <dgm:pt modelId="{AA534CD0-34F2-4233-B7E9-E2CAF16151EF}" type="pres">
      <dgm:prSet presAssocID="{5CFFAAD5-1306-4958-87CE-F0894B956B4C}" presName="aNode" presStyleLbl="bgShp" presStyleIdx="0" presStyleCnt="3"/>
      <dgm:spPr/>
      <dgm:t>
        <a:bodyPr/>
        <a:lstStyle/>
        <a:p>
          <a:endParaRPr lang="es-AR"/>
        </a:p>
      </dgm:t>
    </dgm:pt>
    <dgm:pt modelId="{450ED75F-48C2-4C77-8A4C-C15F7EC4ABA7}" type="pres">
      <dgm:prSet presAssocID="{5CFFAAD5-1306-4958-87CE-F0894B956B4C}" presName="textNode" presStyleLbl="bgShp" presStyleIdx="0" presStyleCnt="3"/>
      <dgm:spPr/>
      <dgm:t>
        <a:bodyPr/>
        <a:lstStyle/>
        <a:p>
          <a:endParaRPr lang="es-AR"/>
        </a:p>
      </dgm:t>
    </dgm:pt>
    <dgm:pt modelId="{2403125D-876D-4EA3-8BBA-FC44AAB90FBD}" type="pres">
      <dgm:prSet presAssocID="{5CFFAAD5-1306-4958-87CE-F0894B956B4C}" presName="compChildNode" presStyleCnt="0"/>
      <dgm:spPr/>
    </dgm:pt>
    <dgm:pt modelId="{F4A35D88-29BF-4ACD-A80F-6EEEA9E7FC90}" type="pres">
      <dgm:prSet presAssocID="{5CFFAAD5-1306-4958-87CE-F0894B956B4C}" presName="theInnerList" presStyleCnt="0"/>
      <dgm:spPr/>
    </dgm:pt>
    <dgm:pt modelId="{9EBDF4AF-63EB-4255-83D6-C16C9FB913BD}" type="pres">
      <dgm:prSet presAssocID="{E0F80EF7-1CAC-48AE-95E8-3CFC71FF46C7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793B25A-9ADE-4110-BE1E-3E454A448CB9}" type="pres">
      <dgm:prSet presAssocID="{5CFFAAD5-1306-4958-87CE-F0894B956B4C}" presName="aSpace" presStyleCnt="0"/>
      <dgm:spPr/>
    </dgm:pt>
    <dgm:pt modelId="{5BBC166F-3ED7-4C80-BEAF-9CD3FFE206D2}" type="pres">
      <dgm:prSet presAssocID="{7A3AC2E7-BDF2-4CC9-BABC-E6E884D956F0}" presName="compNode" presStyleCnt="0"/>
      <dgm:spPr/>
    </dgm:pt>
    <dgm:pt modelId="{3637DAA9-9AB8-4DBB-AEBE-6771DC3DEEFA}" type="pres">
      <dgm:prSet presAssocID="{7A3AC2E7-BDF2-4CC9-BABC-E6E884D956F0}" presName="aNode" presStyleLbl="bgShp" presStyleIdx="1" presStyleCnt="3"/>
      <dgm:spPr/>
      <dgm:t>
        <a:bodyPr/>
        <a:lstStyle/>
        <a:p>
          <a:endParaRPr lang="es-AR"/>
        </a:p>
      </dgm:t>
    </dgm:pt>
    <dgm:pt modelId="{21BA2B47-E16A-4673-A183-88A8BB29062D}" type="pres">
      <dgm:prSet presAssocID="{7A3AC2E7-BDF2-4CC9-BABC-E6E884D956F0}" presName="textNode" presStyleLbl="bgShp" presStyleIdx="1" presStyleCnt="3"/>
      <dgm:spPr/>
      <dgm:t>
        <a:bodyPr/>
        <a:lstStyle/>
        <a:p>
          <a:endParaRPr lang="es-AR"/>
        </a:p>
      </dgm:t>
    </dgm:pt>
    <dgm:pt modelId="{C749C441-E692-4734-9F87-30D5F027C405}" type="pres">
      <dgm:prSet presAssocID="{7A3AC2E7-BDF2-4CC9-BABC-E6E884D956F0}" presName="compChildNode" presStyleCnt="0"/>
      <dgm:spPr/>
    </dgm:pt>
    <dgm:pt modelId="{FB0B6126-8043-498B-A20C-5011DDCF928F}" type="pres">
      <dgm:prSet presAssocID="{7A3AC2E7-BDF2-4CC9-BABC-E6E884D956F0}" presName="theInnerList" presStyleCnt="0"/>
      <dgm:spPr/>
    </dgm:pt>
    <dgm:pt modelId="{C76DEF9B-A408-4D0A-AC26-90670FB8619D}" type="pres">
      <dgm:prSet presAssocID="{A6D63C97-B557-4D06-BDAB-5F14727F4996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745057D-8695-4053-B429-060FFA0338D7}" type="pres">
      <dgm:prSet presAssocID="{7A3AC2E7-BDF2-4CC9-BABC-E6E884D956F0}" presName="aSpace" presStyleCnt="0"/>
      <dgm:spPr/>
    </dgm:pt>
    <dgm:pt modelId="{87D91C18-AD02-4816-BBEE-9F4FAB8394D8}" type="pres">
      <dgm:prSet presAssocID="{11A5A593-3046-465F-977B-D4CFEEDF1BDE}" presName="compNode" presStyleCnt="0"/>
      <dgm:spPr/>
    </dgm:pt>
    <dgm:pt modelId="{EE8BC3B0-9512-4A16-A485-4653FB7B3F23}" type="pres">
      <dgm:prSet presAssocID="{11A5A593-3046-465F-977B-D4CFEEDF1BDE}" presName="aNode" presStyleLbl="bgShp" presStyleIdx="2" presStyleCnt="3"/>
      <dgm:spPr/>
      <dgm:t>
        <a:bodyPr/>
        <a:lstStyle/>
        <a:p>
          <a:endParaRPr lang="es-AR"/>
        </a:p>
      </dgm:t>
    </dgm:pt>
    <dgm:pt modelId="{249C6C29-7A1C-40A0-B730-ED0D9E2D9058}" type="pres">
      <dgm:prSet presAssocID="{11A5A593-3046-465F-977B-D4CFEEDF1BDE}" presName="textNode" presStyleLbl="bgShp" presStyleIdx="2" presStyleCnt="3"/>
      <dgm:spPr/>
      <dgm:t>
        <a:bodyPr/>
        <a:lstStyle/>
        <a:p>
          <a:endParaRPr lang="es-AR"/>
        </a:p>
      </dgm:t>
    </dgm:pt>
    <dgm:pt modelId="{B0DA3382-BE7B-4814-895A-043F5BE18F4E}" type="pres">
      <dgm:prSet presAssocID="{11A5A593-3046-465F-977B-D4CFEEDF1BDE}" presName="compChildNode" presStyleCnt="0"/>
      <dgm:spPr/>
    </dgm:pt>
    <dgm:pt modelId="{C10729BF-9D64-45B9-B52A-9A214536AD98}" type="pres">
      <dgm:prSet presAssocID="{11A5A593-3046-465F-977B-D4CFEEDF1BDE}" presName="theInnerList" presStyleCnt="0"/>
      <dgm:spPr/>
    </dgm:pt>
    <dgm:pt modelId="{3A4A5ECB-A4D4-4A49-B125-1DEB17CA2F17}" type="pres">
      <dgm:prSet presAssocID="{A3372F8B-4B52-496C-9240-E6AB403E16C5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9F95903D-8877-40E5-B0DA-D06978BB656E}" type="presOf" srcId="{A3372F8B-4B52-496C-9240-E6AB403E16C5}" destId="{3A4A5ECB-A4D4-4A49-B125-1DEB17CA2F17}" srcOrd="0" destOrd="0" presId="urn:microsoft.com/office/officeart/2005/8/layout/lProcess2"/>
    <dgm:cxn modelId="{62B47557-349A-4207-B8EA-7896B1981946}" srcId="{7A3AC2E7-BDF2-4CC9-BABC-E6E884D956F0}" destId="{A6D63C97-B557-4D06-BDAB-5F14727F4996}" srcOrd="0" destOrd="0" parTransId="{D341E7EC-2CC3-4A5F-A7C1-6A88AE2DD41A}" sibTransId="{35859CEE-E21E-434B-8C2F-77A8FA92B152}"/>
    <dgm:cxn modelId="{38A82067-31CF-493D-B8C9-48664E58501C}" type="presOf" srcId="{5CFFAAD5-1306-4958-87CE-F0894B956B4C}" destId="{450ED75F-48C2-4C77-8A4C-C15F7EC4ABA7}" srcOrd="1" destOrd="0" presId="urn:microsoft.com/office/officeart/2005/8/layout/lProcess2"/>
    <dgm:cxn modelId="{57BF737E-05D5-4971-8FF0-0F719DE72194}" type="presOf" srcId="{5CFFAAD5-1306-4958-87CE-F0894B956B4C}" destId="{AA534CD0-34F2-4233-B7E9-E2CAF16151EF}" srcOrd="0" destOrd="0" presId="urn:microsoft.com/office/officeart/2005/8/layout/lProcess2"/>
    <dgm:cxn modelId="{B0BBFBDF-C68A-4D86-BD74-270F8C8D30BE}" type="presOf" srcId="{11A5A593-3046-465F-977B-D4CFEEDF1BDE}" destId="{EE8BC3B0-9512-4A16-A485-4653FB7B3F23}" srcOrd="0" destOrd="0" presId="urn:microsoft.com/office/officeart/2005/8/layout/lProcess2"/>
    <dgm:cxn modelId="{54783588-4EED-417A-AB7B-AAADD551EE5F}" type="presOf" srcId="{7A3AC2E7-BDF2-4CC9-BABC-E6E884D956F0}" destId="{3637DAA9-9AB8-4DBB-AEBE-6771DC3DEEFA}" srcOrd="0" destOrd="0" presId="urn:microsoft.com/office/officeart/2005/8/layout/lProcess2"/>
    <dgm:cxn modelId="{7AE3B560-11AB-4A64-A142-9F93B7F99169}" srcId="{5CFFAAD5-1306-4958-87CE-F0894B956B4C}" destId="{E0F80EF7-1CAC-48AE-95E8-3CFC71FF46C7}" srcOrd="0" destOrd="0" parTransId="{9B04072A-2383-4447-924D-DD73EBBA50AA}" sibTransId="{7C353871-F387-42BF-ACB2-FCA221D1C216}"/>
    <dgm:cxn modelId="{821A56AE-D226-42C4-9823-2D6079F3ECA4}" srcId="{67AE7512-B6C2-4A85-86FF-B4D7E2627BC4}" destId="{5CFFAAD5-1306-4958-87CE-F0894B956B4C}" srcOrd="0" destOrd="0" parTransId="{71063E6B-AC29-4FAF-9507-4F6AB256D0BD}" sibTransId="{996F8531-980D-43FF-97EB-9C0AD314FAB6}"/>
    <dgm:cxn modelId="{5FEDF085-A097-42CC-891A-89627C876837}" type="presOf" srcId="{7A3AC2E7-BDF2-4CC9-BABC-E6E884D956F0}" destId="{21BA2B47-E16A-4673-A183-88A8BB29062D}" srcOrd="1" destOrd="0" presId="urn:microsoft.com/office/officeart/2005/8/layout/lProcess2"/>
    <dgm:cxn modelId="{768C26DD-C521-4942-A595-715FEA7B0DD8}" type="presOf" srcId="{E0F80EF7-1CAC-48AE-95E8-3CFC71FF46C7}" destId="{9EBDF4AF-63EB-4255-83D6-C16C9FB913BD}" srcOrd="0" destOrd="0" presId="urn:microsoft.com/office/officeart/2005/8/layout/lProcess2"/>
    <dgm:cxn modelId="{83F44A99-BB8E-4FDA-8B94-A202B1DAE4A2}" srcId="{11A5A593-3046-465F-977B-D4CFEEDF1BDE}" destId="{A3372F8B-4B52-496C-9240-E6AB403E16C5}" srcOrd="0" destOrd="0" parTransId="{F56E109B-226A-4825-B26C-92A36AC56668}" sibTransId="{9AA02597-52C2-4113-9B7F-467C09D203DF}"/>
    <dgm:cxn modelId="{2EFE1A4F-0A85-4337-8244-AED6D37901A2}" type="presOf" srcId="{67AE7512-B6C2-4A85-86FF-B4D7E2627BC4}" destId="{09825147-D077-4A70-A903-0DF8F964B4CB}" srcOrd="0" destOrd="0" presId="urn:microsoft.com/office/officeart/2005/8/layout/lProcess2"/>
    <dgm:cxn modelId="{6CBA225F-23A4-45B1-B394-CD09E861DA76}" srcId="{67AE7512-B6C2-4A85-86FF-B4D7E2627BC4}" destId="{11A5A593-3046-465F-977B-D4CFEEDF1BDE}" srcOrd="2" destOrd="0" parTransId="{3F27EFA5-ABED-4A66-A004-7279A4E41ACF}" sibTransId="{C990D209-5453-46CD-98DB-C1B258248BDF}"/>
    <dgm:cxn modelId="{4C0DF283-2F92-4898-AA9B-7DD0201C6DFA}" srcId="{67AE7512-B6C2-4A85-86FF-B4D7E2627BC4}" destId="{7A3AC2E7-BDF2-4CC9-BABC-E6E884D956F0}" srcOrd="1" destOrd="0" parTransId="{5CD64589-8B47-4934-B2AC-B17A05842C83}" sibTransId="{1DC94E63-4CE5-41CA-882D-3FE6CC063DA7}"/>
    <dgm:cxn modelId="{A4D083B3-FC64-4775-83DC-00EA4C02386C}" type="presOf" srcId="{11A5A593-3046-465F-977B-D4CFEEDF1BDE}" destId="{249C6C29-7A1C-40A0-B730-ED0D9E2D9058}" srcOrd="1" destOrd="0" presId="urn:microsoft.com/office/officeart/2005/8/layout/lProcess2"/>
    <dgm:cxn modelId="{744CD4B9-BBE9-4A78-8147-03463A003486}" type="presOf" srcId="{A6D63C97-B557-4D06-BDAB-5F14727F4996}" destId="{C76DEF9B-A408-4D0A-AC26-90670FB8619D}" srcOrd="0" destOrd="0" presId="urn:microsoft.com/office/officeart/2005/8/layout/lProcess2"/>
    <dgm:cxn modelId="{1CB826B1-D74F-430C-9330-6487F5F9F442}" type="presParOf" srcId="{09825147-D077-4A70-A903-0DF8F964B4CB}" destId="{3F5AFC48-BF17-4EE8-A0DC-253E4B7B8128}" srcOrd="0" destOrd="0" presId="urn:microsoft.com/office/officeart/2005/8/layout/lProcess2"/>
    <dgm:cxn modelId="{7DFC0397-ADE7-495C-97A6-431EAB2AD7F9}" type="presParOf" srcId="{3F5AFC48-BF17-4EE8-A0DC-253E4B7B8128}" destId="{AA534CD0-34F2-4233-B7E9-E2CAF16151EF}" srcOrd="0" destOrd="0" presId="urn:microsoft.com/office/officeart/2005/8/layout/lProcess2"/>
    <dgm:cxn modelId="{591ACD56-8ED1-45F5-B599-D62ED4FC6D66}" type="presParOf" srcId="{3F5AFC48-BF17-4EE8-A0DC-253E4B7B8128}" destId="{450ED75F-48C2-4C77-8A4C-C15F7EC4ABA7}" srcOrd="1" destOrd="0" presId="urn:microsoft.com/office/officeart/2005/8/layout/lProcess2"/>
    <dgm:cxn modelId="{CB296A35-E205-48FC-8B53-A1A03B6D99EB}" type="presParOf" srcId="{3F5AFC48-BF17-4EE8-A0DC-253E4B7B8128}" destId="{2403125D-876D-4EA3-8BBA-FC44AAB90FBD}" srcOrd="2" destOrd="0" presId="urn:microsoft.com/office/officeart/2005/8/layout/lProcess2"/>
    <dgm:cxn modelId="{F8A9A156-68D5-418D-8BC5-6F5A52D2D43A}" type="presParOf" srcId="{2403125D-876D-4EA3-8BBA-FC44AAB90FBD}" destId="{F4A35D88-29BF-4ACD-A80F-6EEEA9E7FC90}" srcOrd="0" destOrd="0" presId="urn:microsoft.com/office/officeart/2005/8/layout/lProcess2"/>
    <dgm:cxn modelId="{B8AB1F04-CC77-47B6-8579-638FE3ED01DB}" type="presParOf" srcId="{F4A35D88-29BF-4ACD-A80F-6EEEA9E7FC90}" destId="{9EBDF4AF-63EB-4255-83D6-C16C9FB913BD}" srcOrd="0" destOrd="0" presId="urn:microsoft.com/office/officeart/2005/8/layout/lProcess2"/>
    <dgm:cxn modelId="{D1D97112-E000-4453-B478-754ACF5717D6}" type="presParOf" srcId="{09825147-D077-4A70-A903-0DF8F964B4CB}" destId="{D793B25A-9ADE-4110-BE1E-3E454A448CB9}" srcOrd="1" destOrd="0" presId="urn:microsoft.com/office/officeart/2005/8/layout/lProcess2"/>
    <dgm:cxn modelId="{1E15B565-8E23-4409-9B10-9EDCA3BEF7A4}" type="presParOf" srcId="{09825147-D077-4A70-A903-0DF8F964B4CB}" destId="{5BBC166F-3ED7-4C80-BEAF-9CD3FFE206D2}" srcOrd="2" destOrd="0" presId="urn:microsoft.com/office/officeart/2005/8/layout/lProcess2"/>
    <dgm:cxn modelId="{6866AA1D-B045-4FA8-B9B4-D13D40B352D1}" type="presParOf" srcId="{5BBC166F-3ED7-4C80-BEAF-9CD3FFE206D2}" destId="{3637DAA9-9AB8-4DBB-AEBE-6771DC3DEEFA}" srcOrd="0" destOrd="0" presId="urn:microsoft.com/office/officeart/2005/8/layout/lProcess2"/>
    <dgm:cxn modelId="{0E43AE9F-CC91-4CD3-A4F1-266B4F67D3C1}" type="presParOf" srcId="{5BBC166F-3ED7-4C80-BEAF-9CD3FFE206D2}" destId="{21BA2B47-E16A-4673-A183-88A8BB29062D}" srcOrd="1" destOrd="0" presId="urn:microsoft.com/office/officeart/2005/8/layout/lProcess2"/>
    <dgm:cxn modelId="{FB287BF1-1661-41D7-B940-6D9B5CC9F487}" type="presParOf" srcId="{5BBC166F-3ED7-4C80-BEAF-9CD3FFE206D2}" destId="{C749C441-E692-4734-9F87-30D5F027C405}" srcOrd="2" destOrd="0" presId="urn:microsoft.com/office/officeart/2005/8/layout/lProcess2"/>
    <dgm:cxn modelId="{4C191DF9-9B7E-41F5-92A0-082717BDC041}" type="presParOf" srcId="{C749C441-E692-4734-9F87-30D5F027C405}" destId="{FB0B6126-8043-498B-A20C-5011DDCF928F}" srcOrd="0" destOrd="0" presId="urn:microsoft.com/office/officeart/2005/8/layout/lProcess2"/>
    <dgm:cxn modelId="{5558FCCC-9FBF-4527-BB03-5CADD55F5D77}" type="presParOf" srcId="{FB0B6126-8043-498B-A20C-5011DDCF928F}" destId="{C76DEF9B-A408-4D0A-AC26-90670FB8619D}" srcOrd="0" destOrd="0" presId="urn:microsoft.com/office/officeart/2005/8/layout/lProcess2"/>
    <dgm:cxn modelId="{BF648B29-9702-4ED4-ADF6-A2F5A88F6993}" type="presParOf" srcId="{09825147-D077-4A70-A903-0DF8F964B4CB}" destId="{9745057D-8695-4053-B429-060FFA0338D7}" srcOrd="3" destOrd="0" presId="urn:microsoft.com/office/officeart/2005/8/layout/lProcess2"/>
    <dgm:cxn modelId="{23AB7A90-E12E-4B1D-8F23-2D3CAE0F3331}" type="presParOf" srcId="{09825147-D077-4A70-A903-0DF8F964B4CB}" destId="{87D91C18-AD02-4816-BBEE-9F4FAB8394D8}" srcOrd="4" destOrd="0" presId="urn:microsoft.com/office/officeart/2005/8/layout/lProcess2"/>
    <dgm:cxn modelId="{0C82FEDF-9E80-4ABF-807C-CEE9C3C1CFA7}" type="presParOf" srcId="{87D91C18-AD02-4816-BBEE-9F4FAB8394D8}" destId="{EE8BC3B0-9512-4A16-A485-4653FB7B3F23}" srcOrd="0" destOrd="0" presId="urn:microsoft.com/office/officeart/2005/8/layout/lProcess2"/>
    <dgm:cxn modelId="{DC53E0FB-1929-448B-BF68-FC72DD6E9370}" type="presParOf" srcId="{87D91C18-AD02-4816-BBEE-9F4FAB8394D8}" destId="{249C6C29-7A1C-40A0-B730-ED0D9E2D9058}" srcOrd="1" destOrd="0" presId="urn:microsoft.com/office/officeart/2005/8/layout/lProcess2"/>
    <dgm:cxn modelId="{85CE8E64-3B98-4E05-80AB-7192F36431EE}" type="presParOf" srcId="{87D91C18-AD02-4816-BBEE-9F4FAB8394D8}" destId="{B0DA3382-BE7B-4814-895A-043F5BE18F4E}" srcOrd="2" destOrd="0" presId="urn:microsoft.com/office/officeart/2005/8/layout/lProcess2"/>
    <dgm:cxn modelId="{46002327-14D9-402E-B1C0-4BCB5878CCFF}" type="presParOf" srcId="{B0DA3382-BE7B-4814-895A-043F5BE18F4E}" destId="{C10729BF-9D64-45B9-B52A-9A214536AD98}" srcOrd="0" destOrd="0" presId="urn:microsoft.com/office/officeart/2005/8/layout/lProcess2"/>
    <dgm:cxn modelId="{D67124D9-4860-4E7A-8B47-5A9C661D6C1F}" type="presParOf" srcId="{C10729BF-9D64-45B9-B52A-9A214536AD98}" destId="{3A4A5ECB-A4D4-4A49-B125-1DEB17CA2F17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3A28B-7721-457C-A41D-979CC59D23BD}">
      <dsp:nvSpPr>
        <dsp:cNvPr id="0" name=""/>
        <dsp:cNvSpPr/>
      </dsp:nvSpPr>
      <dsp:spPr>
        <a:xfrm rot="2536030">
          <a:off x="1827923" y="2869695"/>
          <a:ext cx="620331" cy="64335"/>
        </a:xfrm>
        <a:custGeom>
          <a:avLst/>
          <a:gdLst/>
          <a:ahLst/>
          <a:cxnLst/>
          <a:rect l="0" t="0" r="0" b="0"/>
          <a:pathLst>
            <a:path>
              <a:moveTo>
                <a:pt x="0" y="32167"/>
              </a:moveTo>
              <a:lnTo>
                <a:pt x="620331" y="321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F1CD0-23CD-46E3-8E0F-2DFF7682B6D7}">
      <dsp:nvSpPr>
        <dsp:cNvPr id="0" name=""/>
        <dsp:cNvSpPr/>
      </dsp:nvSpPr>
      <dsp:spPr>
        <a:xfrm>
          <a:off x="1908561" y="2005567"/>
          <a:ext cx="700489" cy="64335"/>
        </a:xfrm>
        <a:custGeom>
          <a:avLst/>
          <a:gdLst/>
          <a:ahLst/>
          <a:cxnLst/>
          <a:rect l="0" t="0" r="0" b="0"/>
          <a:pathLst>
            <a:path>
              <a:moveTo>
                <a:pt x="0" y="32167"/>
              </a:moveTo>
              <a:lnTo>
                <a:pt x="700489" y="321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8038A-BA9A-47F6-B4E0-25B1BA01AF29}">
      <dsp:nvSpPr>
        <dsp:cNvPr id="0" name=""/>
        <dsp:cNvSpPr/>
      </dsp:nvSpPr>
      <dsp:spPr>
        <a:xfrm rot="19063970">
          <a:off x="1827923" y="1141438"/>
          <a:ext cx="620331" cy="64335"/>
        </a:xfrm>
        <a:custGeom>
          <a:avLst/>
          <a:gdLst/>
          <a:ahLst/>
          <a:cxnLst/>
          <a:rect l="0" t="0" r="0" b="0"/>
          <a:pathLst>
            <a:path>
              <a:moveTo>
                <a:pt x="0" y="32167"/>
              </a:moveTo>
              <a:lnTo>
                <a:pt x="620331" y="321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079B5-916B-466D-B969-D02F66836DA5}">
      <dsp:nvSpPr>
        <dsp:cNvPr id="0" name=""/>
        <dsp:cNvSpPr/>
      </dsp:nvSpPr>
      <dsp:spPr>
        <a:xfrm>
          <a:off x="157001" y="1007405"/>
          <a:ext cx="2060658" cy="206065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023A9-7A53-4A37-80D9-D8169B14803F}">
      <dsp:nvSpPr>
        <dsp:cNvPr id="0" name=""/>
        <dsp:cNvSpPr/>
      </dsp:nvSpPr>
      <dsp:spPr>
        <a:xfrm>
          <a:off x="2217662" y="266"/>
          <a:ext cx="1153572" cy="1153572"/>
        </a:xfrm>
        <a:prstGeom prst="ellipse">
          <a:avLst/>
        </a:prstGeom>
        <a:solidFill>
          <a:schemeClr val="accent5">
            <a:hueOff val="2344826"/>
            <a:satOff val="-18899"/>
            <a:lumOff val="53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Calibri"/>
              <a:cs typeface="Calibri"/>
            </a:rPr>
            <a:t>Humanos</a:t>
          </a:r>
          <a:endParaRPr lang="en-US" sz="1100" b="0" i="0" u="none" strike="noStrike" kern="1200" cap="none" baseline="0" noProof="0">
            <a:solidFill>
              <a:srgbClr val="010000"/>
            </a:solidFill>
            <a:latin typeface="Calibri"/>
            <a:cs typeface="Calibri"/>
          </a:endParaRPr>
        </a:p>
      </dsp:txBody>
      <dsp:txXfrm>
        <a:off x="2386599" y="169203"/>
        <a:ext cx="815698" cy="815698"/>
      </dsp:txXfrm>
    </dsp:sp>
    <dsp:sp modelId="{B9A6CA06-2531-444D-81E6-49D63F11614D}">
      <dsp:nvSpPr>
        <dsp:cNvPr id="0" name=""/>
        <dsp:cNvSpPr/>
      </dsp:nvSpPr>
      <dsp:spPr>
        <a:xfrm>
          <a:off x="3486592" y="266"/>
          <a:ext cx="1730358" cy="115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>
              <a:latin typeface="Calibri"/>
              <a:cs typeface="Calibri"/>
            </a:rPr>
            <a:t>Descripción 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>
              <a:latin typeface="Calibri"/>
              <a:cs typeface="Calibri"/>
            </a:rPr>
            <a:t>Disponibilidad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Calibri"/>
              <a:cs typeface="Calibri"/>
            </a:rPr>
            <a:t>Desde - hasta</a:t>
          </a:r>
        </a:p>
      </dsp:txBody>
      <dsp:txXfrm>
        <a:off x="3486592" y="266"/>
        <a:ext cx="1730358" cy="1153572"/>
      </dsp:txXfrm>
    </dsp:sp>
    <dsp:sp modelId="{4138BBD4-A0EC-4FE7-86C4-02E74AEE1340}">
      <dsp:nvSpPr>
        <dsp:cNvPr id="0" name=""/>
        <dsp:cNvSpPr/>
      </dsp:nvSpPr>
      <dsp:spPr>
        <a:xfrm>
          <a:off x="2609051" y="1460948"/>
          <a:ext cx="1153572" cy="1153572"/>
        </a:xfrm>
        <a:prstGeom prst="ellipse">
          <a:avLst/>
        </a:prstGeom>
        <a:solidFill>
          <a:schemeClr val="accent5">
            <a:hueOff val="4689652"/>
            <a:satOff val="-37799"/>
            <a:lumOff val="10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Calibri"/>
              <a:cs typeface="Calibri"/>
            </a:rPr>
            <a:t>De software </a:t>
          </a:r>
        </a:p>
      </dsp:txBody>
      <dsp:txXfrm>
        <a:off x="2777988" y="1629885"/>
        <a:ext cx="815698" cy="815698"/>
      </dsp:txXfrm>
    </dsp:sp>
    <dsp:sp modelId="{FE141FBF-5B6F-47DF-9230-128F564C068E}">
      <dsp:nvSpPr>
        <dsp:cNvPr id="0" name=""/>
        <dsp:cNvSpPr/>
      </dsp:nvSpPr>
      <dsp:spPr>
        <a:xfrm>
          <a:off x="3877980" y="1460948"/>
          <a:ext cx="1730358" cy="115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>
              <a:latin typeface="Calibri"/>
              <a:cs typeface="Calibri"/>
            </a:rPr>
            <a:t>Descripción 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>
              <a:latin typeface="Calibri"/>
              <a:cs typeface="Calibri"/>
            </a:rPr>
            <a:t>Disponibilidad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>
              <a:latin typeface="Calibri"/>
              <a:cs typeface="Calibri"/>
            </a:rPr>
            <a:t>Desde - hasta</a:t>
          </a:r>
        </a:p>
      </dsp:txBody>
      <dsp:txXfrm>
        <a:off x="3877980" y="1460948"/>
        <a:ext cx="1730358" cy="1153572"/>
      </dsp:txXfrm>
    </dsp:sp>
    <dsp:sp modelId="{1C356D94-9726-42B6-BF4E-25903FB8C7C1}">
      <dsp:nvSpPr>
        <dsp:cNvPr id="0" name=""/>
        <dsp:cNvSpPr/>
      </dsp:nvSpPr>
      <dsp:spPr>
        <a:xfrm>
          <a:off x="2217662" y="2921631"/>
          <a:ext cx="1153572" cy="1153572"/>
        </a:xfrm>
        <a:prstGeom prst="ellipse">
          <a:avLst/>
        </a:prstGeom>
        <a:solidFill>
          <a:schemeClr val="accent5">
            <a:hueOff val="7034478"/>
            <a:satOff val="-5669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Calibri"/>
              <a:cs typeface="Calibri"/>
            </a:rPr>
            <a:t>Hardware y herramientas</a:t>
          </a:r>
        </a:p>
      </dsp:txBody>
      <dsp:txXfrm>
        <a:off x="2386599" y="3090568"/>
        <a:ext cx="815698" cy="815698"/>
      </dsp:txXfrm>
    </dsp:sp>
    <dsp:sp modelId="{07A25D3C-C7F5-4BA6-A77E-93EEA422EE2E}">
      <dsp:nvSpPr>
        <dsp:cNvPr id="0" name=""/>
        <dsp:cNvSpPr/>
      </dsp:nvSpPr>
      <dsp:spPr>
        <a:xfrm>
          <a:off x="3486592" y="2921631"/>
          <a:ext cx="1730358" cy="115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>
              <a:latin typeface="Calibri"/>
              <a:cs typeface="Calibri"/>
            </a:rPr>
            <a:t>Descripción 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>
              <a:latin typeface="Calibri"/>
              <a:cs typeface="Calibri"/>
            </a:rPr>
            <a:t>Disponibilidad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>
              <a:latin typeface="Calibri"/>
              <a:cs typeface="Calibri"/>
            </a:rPr>
            <a:t>Desde - hasta</a:t>
          </a:r>
        </a:p>
      </dsp:txBody>
      <dsp:txXfrm>
        <a:off x="3486592" y="2921631"/>
        <a:ext cx="1730358" cy="11535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34CD0-34F2-4233-B7E9-E2CAF16151EF}">
      <dsp:nvSpPr>
        <dsp:cNvPr id="0" name=""/>
        <dsp:cNvSpPr/>
      </dsp:nvSpPr>
      <dsp:spPr>
        <a:xfrm>
          <a:off x="945" y="0"/>
          <a:ext cx="2457463" cy="4935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Juicio</a:t>
          </a:r>
          <a:r>
            <a:rPr lang="en-US" sz="3100" kern="1200" noProof="0" dirty="0"/>
            <a:t> </a:t>
          </a:r>
          <a:r>
            <a:rPr lang="en-US" sz="3100" kern="1200"/>
            <a:t>experto</a:t>
          </a:r>
          <a:endParaRPr lang="en-US" sz="3100" kern="1200" noProof="0"/>
        </a:p>
      </dsp:txBody>
      <dsp:txXfrm>
        <a:off x="945" y="0"/>
        <a:ext cx="2457463" cy="1480737"/>
      </dsp:txXfrm>
    </dsp:sp>
    <dsp:sp modelId="{9EBDF4AF-63EB-4255-83D6-C16C9FB913BD}">
      <dsp:nvSpPr>
        <dsp:cNvPr id="0" name=""/>
        <dsp:cNvSpPr/>
      </dsp:nvSpPr>
      <dsp:spPr>
        <a:xfrm>
          <a:off x="246691" y="1480737"/>
          <a:ext cx="1965970" cy="32082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Consulta a varios expertos. Estiman. Comparan. Discuten</a:t>
          </a:r>
        </a:p>
      </dsp:txBody>
      <dsp:txXfrm>
        <a:off x="304272" y="1538318"/>
        <a:ext cx="1850808" cy="3093102"/>
      </dsp:txXfrm>
    </dsp:sp>
    <dsp:sp modelId="{3637DAA9-9AB8-4DBB-AEBE-6771DC3DEEFA}">
      <dsp:nvSpPr>
        <dsp:cNvPr id="0" name=""/>
        <dsp:cNvSpPr/>
      </dsp:nvSpPr>
      <dsp:spPr>
        <a:xfrm>
          <a:off x="2642718" y="0"/>
          <a:ext cx="2457463" cy="4935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Técnica Delphi</a:t>
          </a:r>
        </a:p>
      </dsp:txBody>
      <dsp:txXfrm>
        <a:off x="2642718" y="0"/>
        <a:ext cx="2457463" cy="1480737"/>
      </dsp:txXfrm>
    </dsp:sp>
    <dsp:sp modelId="{C76DEF9B-A408-4D0A-AC26-90670FB8619D}">
      <dsp:nvSpPr>
        <dsp:cNvPr id="0" name=""/>
        <dsp:cNvSpPr/>
      </dsp:nvSpPr>
      <dsp:spPr>
        <a:xfrm>
          <a:off x="2888465" y="1480737"/>
          <a:ext cx="1965970" cy="32082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/>
            <a:t>Sucesivas rondas.  Anónimas. Consenso</a:t>
          </a:r>
          <a:endParaRPr lang="en-US" sz="1200" kern="1200"/>
        </a:p>
      </dsp:txBody>
      <dsp:txXfrm>
        <a:off x="2946046" y="1538318"/>
        <a:ext cx="1850808" cy="3093102"/>
      </dsp:txXfrm>
    </dsp:sp>
    <dsp:sp modelId="{EE8BC3B0-9512-4A16-A485-4653FB7B3F23}">
      <dsp:nvSpPr>
        <dsp:cNvPr id="0" name=""/>
        <dsp:cNvSpPr/>
      </dsp:nvSpPr>
      <dsp:spPr>
        <a:xfrm>
          <a:off x="5284492" y="0"/>
          <a:ext cx="2457463" cy="4935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División de Trabajo</a:t>
          </a:r>
        </a:p>
      </dsp:txBody>
      <dsp:txXfrm>
        <a:off x="5284492" y="0"/>
        <a:ext cx="2457463" cy="1480737"/>
      </dsp:txXfrm>
    </dsp:sp>
    <dsp:sp modelId="{3A4A5ECB-A4D4-4A49-B125-1DEB17CA2F17}">
      <dsp:nvSpPr>
        <dsp:cNvPr id="0" name=""/>
        <dsp:cNvSpPr/>
      </dsp:nvSpPr>
      <dsp:spPr>
        <a:xfrm>
          <a:off x="5530238" y="1480737"/>
          <a:ext cx="1965970" cy="32082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/>
            <a:t>Jerárquica hacia arriba</a:t>
          </a:r>
          <a:endParaRPr lang="en-US" sz="1200" kern="1200"/>
        </a:p>
      </dsp:txBody>
      <dsp:txXfrm>
        <a:off x="5587819" y="1538318"/>
        <a:ext cx="1850808" cy="3093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23520" y="643320"/>
            <a:ext cx="10772280" cy="112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23520" y="1902600"/>
            <a:ext cx="9792720" cy="213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520" y="4241880"/>
            <a:ext cx="9792720" cy="213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23520" y="643320"/>
            <a:ext cx="10772280" cy="112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23520" y="1902600"/>
            <a:ext cx="4778640" cy="213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641560" y="1902600"/>
            <a:ext cx="4778640" cy="213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23520" y="4241880"/>
            <a:ext cx="4778640" cy="213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641560" y="4241880"/>
            <a:ext cx="4778640" cy="213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23520" y="643320"/>
            <a:ext cx="10772280" cy="112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23520" y="1902600"/>
            <a:ext cx="3152880" cy="213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934440" y="1902600"/>
            <a:ext cx="3152880" cy="213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245360" y="1902600"/>
            <a:ext cx="3152880" cy="213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23520" y="4241880"/>
            <a:ext cx="3152880" cy="213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934440" y="4241880"/>
            <a:ext cx="3152880" cy="213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245360" y="4241880"/>
            <a:ext cx="3152880" cy="213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23520" y="643320"/>
            <a:ext cx="10772280" cy="112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23520" y="1902600"/>
            <a:ext cx="9792720" cy="447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23520" y="643320"/>
            <a:ext cx="10772280" cy="112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23520" y="1902600"/>
            <a:ext cx="9792720" cy="447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23520" y="643320"/>
            <a:ext cx="10772280" cy="112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23520" y="1902600"/>
            <a:ext cx="4778640" cy="447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641560" y="1902600"/>
            <a:ext cx="4778640" cy="447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23520" y="643320"/>
            <a:ext cx="10772280" cy="112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23520" y="643320"/>
            <a:ext cx="10772280" cy="523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23520" y="643320"/>
            <a:ext cx="10772280" cy="112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23520" y="1902600"/>
            <a:ext cx="4778640" cy="213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641560" y="1902600"/>
            <a:ext cx="4778640" cy="447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520" y="4241880"/>
            <a:ext cx="4778640" cy="213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3520" y="643320"/>
            <a:ext cx="10772280" cy="112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23520" y="1902600"/>
            <a:ext cx="9792720" cy="447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23520" y="643320"/>
            <a:ext cx="10772280" cy="112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23520" y="1902600"/>
            <a:ext cx="4778640" cy="447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641560" y="1902600"/>
            <a:ext cx="4778640" cy="213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641560" y="4241880"/>
            <a:ext cx="4778640" cy="213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23520" y="643320"/>
            <a:ext cx="10772280" cy="112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23520" y="1902600"/>
            <a:ext cx="4778640" cy="213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641560" y="1902600"/>
            <a:ext cx="4778640" cy="213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520" y="4241880"/>
            <a:ext cx="9792720" cy="213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23520" y="643320"/>
            <a:ext cx="10772280" cy="112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23520" y="1902600"/>
            <a:ext cx="9792720" cy="213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520" y="4241880"/>
            <a:ext cx="9792720" cy="213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23520" y="643320"/>
            <a:ext cx="10772280" cy="112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23520" y="1902600"/>
            <a:ext cx="4778640" cy="213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641560" y="1902600"/>
            <a:ext cx="4778640" cy="213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23520" y="4241880"/>
            <a:ext cx="4778640" cy="213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641560" y="4241880"/>
            <a:ext cx="4778640" cy="213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23520" y="643320"/>
            <a:ext cx="10772280" cy="112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23520" y="1902600"/>
            <a:ext cx="3152880" cy="213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934440" y="1902600"/>
            <a:ext cx="3152880" cy="213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7245360" y="1902600"/>
            <a:ext cx="3152880" cy="213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23520" y="4241880"/>
            <a:ext cx="3152880" cy="213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934440" y="4241880"/>
            <a:ext cx="3152880" cy="213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7245360" y="4241880"/>
            <a:ext cx="3152880" cy="213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3520" y="643320"/>
            <a:ext cx="10772280" cy="112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3520" y="1902600"/>
            <a:ext cx="9792720" cy="447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23520" y="643320"/>
            <a:ext cx="10772280" cy="112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23520" y="1902600"/>
            <a:ext cx="4778640" cy="447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641560" y="1902600"/>
            <a:ext cx="4778640" cy="447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3520" y="643320"/>
            <a:ext cx="10772280" cy="112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23520" y="643320"/>
            <a:ext cx="10772280" cy="523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3520" y="643320"/>
            <a:ext cx="10772280" cy="112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3520" y="1902600"/>
            <a:ext cx="4778640" cy="213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641560" y="1902600"/>
            <a:ext cx="4778640" cy="447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520" y="4241880"/>
            <a:ext cx="4778640" cy="213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3520" y="643320"/>
            <a:ext cx="10772280" cy="112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23520" y="1902600"/>
            <a:ext cx="4778640" cy="447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641560" y="1902600"/>
            <a:ext cx="4778640" cy="213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641560" y="4241880"/>
            <a:ext cx="4778640" cy="213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3520" y="643320"/>
            <a:ext cx="10772280" cy="112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3520" y="1902600"/>
            <a:ext cx="4778640" cy="213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641560" y="1902600"/>
            <a:ext cx="4778640" cy="213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520" y="4241880"/>
            <a:ext cx="9792720" cy="213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623160" y="1772640"/>
            <a:ext cx="1077300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Imagen 4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10711440" y="5612040"/>
            <a:ext cx="1209960" cy="1186920"/>
          </a:xfrm>
          <a:prstGeom prst="rect">
            <a:avLst/>
          </a:prstGeom>
          <a:ln>
            <a:noFill/>
          </a:ln>
        </p:spPr>
      </p:pic>
      <p:pic>
        <p:nvPicPr>
          <p:cNvPr id="2" name="Imagen 4" descr=""/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10711440" y="5612040"/>
            <a:ext cx="1209960" cy="118692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551520" y="2050920"/>
            <a:ext cx="10780560" cy="61308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s-ES" sz="7200" spc="-120" strike="noStrike">
                <a:solidFill>
                  <a:srgbClr val="c00000"/>
                </a:solidFill>
                <a:latin typeface="Calibri Light"/>
              </a:rPr>
              <a:t>Haga Clic Para Modificar El Estilo De Título Del Patrón</a:t>
            </a:r>
            <a:endParaRPr b="0" lang="es-ES" sz="72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551520" y="4359600"/>
            <a:ext cx="9228960" cy="5331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301"/>
              </a:spcBef>
            </a:pPr>
            <a:r>
              <a:rPr b="0" lang="es-ES" sz="2400" spc="-1" strike="noStrike">
                <a:solidFill>
                  <a:srgbClr val="c00000"/>
                </a:solidFill>
                <a:latin typeface="Calibri Light"/>
              </a:rPr>
              <a:t>Haga clic para modificar el estilo de texto del patrón</a:t>
            </a:r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/>
          </p:nvPr>
        </p:nvSpPr>
        <p:spPr>
          <a:xfrm>
            <a:off x="3211200" y="6481080"/>
            <a:ext cx="4114440" cy="2282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900000"/>
                </a:solidFill>
                <a:latin typeface="Calibri Light"/>
              </a:rPr>
              <a:t>2020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/>
          </p:nvPr>
        </p:nvSpPr>
        <p:spPr>
          <a:xfrm>
            <a:off x="685800" y="6481080"/>
            <a:ext cx="2241360" cy="301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00000"/>
                </a:solidFill>
                <a:latin typeface="Calibri Light"/>
              </a:rPr>
              <a:t>Ingenieria de Software II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/>
          </p:nvPr>
        </p:nvSpPr>
        <p:spPr>
          <a:xfrm>
            <a:off x="9266040" y="2781000"/>
            <a:ext cx="2925720" cy="139680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ED5C50C-FE53-49C0-8F84-3CBFF7262883}" type="slidenum">
              <a:rPr b="0" lang="es-AR" sz="10300" spc="-1" strike="noStrike">
                <a:solidFill>
                  <a:srgbClr val="758085"/>
                </a:solidFill>
                <a:latin typeface="Calibri Light"/>
              </a:rPr>
              <a:t>&lt;número&gt;</a:t>
            </a:fld>
            <a:endParaRPr b="0" lang="es-AR" sz="10300" spc="-1" strike="noStrike">
              <a:latin typeface="Times New Roman"/>
            </a:endParaRPr>
          </a:p>
        </p:txBody>
      </p:sp>
      <p:pic>
        <p:nvPicPr>
          <p:cNvPr id="8" name="Picture 4" descr="2"/>
          <p:cNvPicPr/>
          <p:nvPr/>
        </p:nvPicPr>
        <p:blipFill>
          <a:blip r:embed="rId4">
            <a:lum bright="70000" contrast="-70000"/>
            <a:alphaModFix amt="50000"/>
          </a:blip>
          <a:srcRect l="8461" t="0" r="0" b="0"/>
          <a:stretch/>
        </p:blipFill>
        <p:spPr>
          <a:xfrm>
            <a:off x="32040" y="116640"/>
            <a:ext cx="12159720" cy="41774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"/>
          <p:cNvSpPr/>
          <p:nvPr/>
        </p:nvSpPr>
        <p:spPr>
          <a:xfrm>
            <a:off x="623160" y="1772640"/>
            <a:ext cx="1077300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Imagen 4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10711440" y="5612040"/>
            <a:ext cx="1209960" cy="1186920"/>
          </a:xfrm>
          <a:prstGeom prst="rect">
            <a:avLst/>
          </a:prstGeom>
          <a:ln>
            <a:noFill/>
          </a:ln>
        </p:spPr>
      </p:pic>
      <p:pic>
        <p:nvPicPr>
          <p:cNvPr id="47" name="Imagen 4" descr=""/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10711440" y="5612040"/>
            <a:ext cx="1209960" cy="1186920"/>
          </a:xfrm>
          <a:prstGeom prst="rect">
            <a:avLst/>
          </a:prstGeom>
          <a:ln>
            <a:noFill/>
          </a:ln>
        </p:spPr>
      </p:pic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623520" y="643320"/>
            <a:ext cx="10772280" cy="112896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85000"/>
              </a:lnSpc>
            </a:pPr>
            <a:r>
              <a:rPr b="0" lang="es-ES" sz="4000" spc="-120" strike="noStrike">
                <a:solidFill>
                  <a:srgbClr val="c00000"/>
                </a:solidFill>
                <a:latin typeface="Calibri Light"/>
              </a:rPr>
              <a:t>Haga Clic Para Modificar El Estilo De Título Del Patrón</a:t>
            </a:r>
            <a:endParaRPr b="0" lang="es-ES" sz="40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/>
          </p:nvPr>
        </p:nvSpPr>
        <p:spPr>
          <a:xfrm>
            <a:off x="9249480" y="2852640"/>
            <a:ext cx="2925720" cy="104832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880ED49-919B-465A-B4DE-5C2135955597}" type="slidenum">
              <a:rPr b="0" lang="es-AR" sz="10300" spc="-1" strike="noStrike">
                <a:solidFill>
                  <a:srgbClr val="c00000"/>
                </a:solidFill>
                <a:latin typeface="Calibri Light"/>
              </a:rPr>
              <a:t>&lt;número&gt;</a:t>
            </a:fld>
            <a:endParaRPr b="0" lang="es-AR" sz="103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520" y="1902600"/>
            <a:ext cx="9792720" cy="4478400"/>
          </a:xfrm>
          <a:prstGeom prst="rect">
            <a:avLst/>
          </a:prstGeom>
        </p:spPr>
        <p:txBody>
          <a:bodyPr>
            <a:noAutofit/>
          </a:bodyPr>
          <a:p>
            <a:pPr marL="91440" indent="-9108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b="0" lang="es-ES" sz="2400" spc="-1" strike="noStrike">
                <a:solidFill>
                  <a:srgbClr val="262626"/>
                </a:solidFill>
                <a:latin typeface="Calibri Light"/>
              </a:rPr>
              <a:t> </a:t>
            </a:r>
            <a:r>
              <a:rPr b="0" lang="es-ES" sz="2400" spc="-1" strike="noStrike">
                <a:solidFill>
                  <a:srgbClr val="262626"/>
                </a:solidFill>
                <a:latin typeface="Calibri Light"/>
              </a:rPr>
              <a:t>Haga clic para modificar el estilo de texto del patrón</a:t>
            </a:r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  <a:p>
            <a:pPr lvl="1" marL="347400" indent="-34272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b="0" lang="es-ES" sz="2400" spc="-1" strike="noStrike">
                <a:solidFill>
                  <a:srgbClr val="262626"/>
                </a:solidFill>
                <a:latin typeface="Calibri Light"/>
              </a:rPr>
              <a:t> </a:t>
            </a:r>
            <a:r>
              <a:rPr b="0" lang="es-ES" sz="2400" spc="-1" strike="noStrike">
                <a:solidFill>
                  <a:srgbClr val="262626"/>
                </a:solidFill>
                <a:latin typeface="Calibri Light"/>
              </a:rPr>
              <a:t>Segundo nivel</a:t>
            </a:r>
            <a:endParaRPr b="0" i="1" lang="es-ES" sz="2400" spc="-1" strike="noStrike">
              <a:solidFill>
                <a:srgbClr val="262626"/>
              </a:solidFill>
              <a:latin typeface="Calibri Light"/>
            </a:endParaRPr>
          </a:p>
          <a:p>
            <a:pPr lvl="2" marL="548640" indent="-54828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b="0" i="1" lang="es-ES" sz="2000" spc="-1" strike="noStrike">
                <a:solidFill>
                  <a:srgbClr val="262626"/>
                </a:solidFill>
                <a:latin typeface="Calibri Light"/>
              </a:rPr>
              <a:t> </a:t>
            </a:r>
            <a:r>
              <a:rPr b="0" i="1" lang="es-ES" sz="2000" spc="-1" strike="noStrike">
                <a:solidFill>
                  <a:srgbClr val="262626"/>
                </a:solidFill>
                <a:latin typeface="Calibri Light"/>
              </a:rPr>
              <a:t>Tercer nivel</a:t>
            </a:r>
            <a:endParaRPr b="0" lang="es-ES" sz="2000" spc="-1" strike="noStrike">
              <a:solidFill>
                <a:srgbClr val="262626"/>
              </a:solidFill>
              <a:latin typeface="Calibri Light"/>
            </a:endParaRPr>
          </a:p>
          <a:p>
            <a:pPr lvl="3" marL="822960" indent="-82260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b="0" lang="es-ES" sz="1800" spc="-1" strike="noStrike">
                <a:solidFill>
                  <a:srgbClr val="262626"/>
                </a:solidFill>
                <a:latin typeface="Calibri Light"/>
              </a:rPr>
              <a:t> </a:t>
            </a:r>
            <a:r>
              <a:rPr b="0" lang="es-ES" sz="1800" spc="-1" strike="noStrike">
                <a:solidFill>
                  <a:srgbClr val="262626"/>
                </a:solidFill>
                <a:latin typeface="Calibri Light"/>
              </a:rPr>
              <a:t>Cuarto nivel</a:t>
            </a:r>
            <a:endParaRPr b="0" lang="es-ES" sz="1800" spc="-1" strike="noStrike">
              <a:solidFill>
                <a:srgbClr val="262626"/>
              </a:solidFill>
              <a:latin typeface="Calibri Light"/>
            </a:endParaRPr>
          </a:p>
          <a:p>
            <a:pPr lvl="4" marL="1097280" indent="-109692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b="0" lang="es-ES" sz="1800" spc="-1" strike="noStrike">
                <a:solidFill>
                  <a:srgbClr val="262626"/>
                </a:solidFill>
                <a:latin typeface="Calibri Light"/>
              </a:rPr>
              <a:t> </a:t>
            </a:r>
            <a:r>
              <a:rPr b="0" lang="es-ES" sz="1800" spc="-1" strike="noStrike">
                <a:solidFill>
                  <a:srgbClr val="262626"/>
                </a:solidFill>
                <a:latin typeface="Calibri Light"/>
              </a:rPr>
              <a:t>Quinto nivel</a:t>
            </a:r>
            <a:endParaRPr b="0" lang="es-ES" sz="18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1" name="Line 5"/>
          <p:cNvSpPr/>
          <p:nvPr/>
        </p:nvSpPr>
        <p:spPr>
          <a:xfrm>
            <a:off x="623160" y="1772640"/>
            <a:ext cx="1077300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2567520" y="6543360"/>
            <a:ext cx="825480" cy="2556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2020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168840" y="6554520"/>
            <a:ext cx="2154600" cy="2127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Ingenieria de Software II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54" name="Line 8"/>
          <p:cNvSpPr/>
          <p:nvPr/>
        </p:nvSpPr>
        <p:spPr>
          <a:xfrm>
            <a:off x="623160" y="1772640"/>
            <a:ext cx="1077300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Line 9"/>
          <p:cNvSpPr/>
          <p:nvPr/>
        </p:nvSpPr>
        <p:spPr>
          <a:xfrm>
            <a:off x="623160" y="1772640"/>
            <a:ext cx="1077300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image" Target="../media/image11.png"/><Relationship Id="rId7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51520" y="2050920"/>
            <a:ext cx="10780560" cy="613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s-ES" sz="7200" spc="-120" strike="noStrike">
                <a:solidFill>
                  <a:srgbClr val="c00000"/>
                </a:solidFill>
                <a:latin typeface="Calibri Light"/>
              </a:rPr>
              <a:t>Estimaciones</a:t>
            </a:r>
            <a:endParaRPr b="0" lang="es-ES" sz="72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51520" y="4359600"/>
            <a:ext cx="9228960" cy="533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3211200" y="6481080"/>
            <a:ext cx="4114440" cy="22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900000"/>
                </a:solidFill>
                <a:latin typeface="Calibri Light"/>
              </a:rPr>
              <a:t>2020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95" name="TextShape 4"/>
          <p:cNvSpPr txBox="1"/>
          <p:nvPr/>
        </p:nvSpPr>
        <p:spPr>
          <a:xfrm>
            <a:off x="685800" y="6481080"/>
            <a:ext cx="2241360" cy="30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900000"/>
                </a:solidFill>
                <a:latin typeface="Calibri Light"/>
              </a:rPr>
              <a:t>Ingenieria de Software II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96" name="TextShape 5"/>
          <p:cNvSpPr txBox="1"/>
          <p:nvPr/>
        </p:nvSpPr>
        <p:spPr>
          <a:xfrm>
            <a:off x="9266040" y="2781000"/>
            <a:ext cx="2925720" cy="1396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0C1896C-FFD1-417E-A268-3F54416510AC}" type="slidenum">
              <a:rPr b="0" lang="es-AR" sz="10300" spc="-1" strike="noStrike">
                <a:solidFill>
                  <a:srgbClr val="ffffff"/>
                </a:solidFill>
                <a:latin typeface="Tw Cen MT"/>
              </a:rPr>
              <a:t>&lt;número&gt;</a:t>
            </a:fld>
            <a:endParaRPr b="0" lang="es-AR" sz="10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23520" y="643320"/>
            <a:ext cx="10772280" cy="1128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5000"/>
              </a:lnSpc>
            </a:pPr>
            <a:r>
              <a:rPr b="0" lang="es-ES_tradnl" sz="4000" spc="-120" strike="noStrike">
                <a:solidFill>
                  <a:srgbClr val="c00000"/>
                </a:solidFill>
                <a:latin typeface="Calibri Light"/>
              </a:rPr>
              <a:t>Modelos empíricos de estimación</a:t>
            </a:r>
            <a:endParaRPr b="0" lang="es-ES" sz="40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9249480" y="2852640"/>
            <a:ext cx="2925720" cy="1048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5EDD2CA-34FB-4B64-B099-972095D60EA1}" type="slidenum">
              <a:rPr b="0" lang="es-AR" sz="10300" spc="-1" strike="noStrike">
                <a:solidFill>
                  <a:srgbClr val="c00000"/>
                </a:solidFill>
                <a:latin typeface="Calibri Light"/>
              </a:rPr>
              <a:t>&lt;número&gt;</a:t>
            </a:fld>
            <a:endParaRPr b="0" lang="es-AR" sz="10300" spc="-1" strike="noStrike">
              <a:latin typeface="Times New Roman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703440" y="1759320"/>
            <a:ext cx="9792720" cy="3359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85000"/>
              </a:lnSpc>
              <a:spcBef>
                <a:spcPts val="1301"/>
              </a:spcBef>
            </a:pPr>
            <a:r>
              <a:rPr b="0" lang="es-AR" sz="2400" spc="-1" strike="noStrike">
                <a:solidFill>
                  <a:srgbClr val="262626"/>
                </a:solidFill>
                <a:latin typeface="Calibri Light"/>
              </a:rPr>
              <a:t>Utilizan fórmulas derivadas empíricamente para predecir costos o esfuerzo requerido en el proyecto</a:t>
            </a:r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50" name="TextShape 4"/>
          <p:cNvSpPr txBox="1"/>
          <p:nvPr/>
        </p:nvSpPr>
        <p:spPr>
          <a:xfrm>
            <a:off x="2567520" y="6543360"/>
            <a:ext cx="825480" cy="25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2020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51" name="TextShape 5"/>
          <p:cNvSpPr txBox="1"/>
          <p:nvPr/>
        </p:nvSpPr>
        <p:spPr>
          <a:xfrm>
            <a:off x="168840" y="6554520"/>
            <a:ext cx="2154600" cy="21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Ingenieria de Software II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52" name="CustomShape 6"/>
          <p:cNvSpPr/>
          <p:nvPr/>
        </p:nvSpPr>
        <p:spPr>
          <a:xfrm>
            <a:off x="2095560" y="6286680"/>
            <a:ext cx="3142800" cy="35676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dir="t" rig="flat"/>
          </a:scene3d>
          <a:sp3d prstMaterial="plastic">
            <a:bevelT w="120900" h="88900"/>
            <a:bevelB prst="angle" w="88900" h="31750"/>
          </a:sp3d>
        </p:spPr>
        <p:style>
          <a:lnRef idx="0"/>
          <a:fillRef idx="0"/>
          <a:effectRef idx="2"/>
          <a:fontRef idx="minor"/>
        </p:style>
        <p:txBody>
          <a:bodyPr lIns="90000" rIns="90000" tIns="45000" bIns="45000">
            <a:noAutofit/>
          </a:bodyPr>
          <a:p>
            <a:pPr marL="318960" indent="-318600">
              <a:lnSpc>
                <a:spcPct val="100000"/>
              </a:lnSpc>
              <a:spcBef>
                <a:spcPts val="700"/>
              </a:spcBef>
            </a:pPr>
            <a:r>
              <a:rPr b="0" lang="es-AR" sz="1400" spc="-1" strike="noStrike">
                <a:solidFill>
                  <a:srgbClr val="000000"/>
                </a:solidFill>
                <a:latin typeface="Calibri Light"/>
              </a:rPr>
              <a:t>Fuente: Somerville Cap. 26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6188040" y="5969880"/>
            <a:ext cx="43138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el Esfuerzo para desarrollar el sistema.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54" name="CustomShape 8"/>
          <p:cNvSpPr/>
          <p:nvPr/>
        </p:nvSpPr>
        <p:spPr>
          <a:xfrm>
            <a:off x="790200" y="2450160"/>
            <a:ext cx="10492920" cy="1402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_tradnl" sz="2400" spc="-1" strike="noStrike">
                <a:solidFill>
                  <a:srgbClr val="ffffff"/>
                </a:solidFill>
                <a:latin typeface="Calibri Light"/>
              </a:rPr>
              <a:t>COCOMO II  </a:t>
            </a:r>
            <a:endParaRPr b="0" lang="es-A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Modelo empírico que derivó de recopilar datos a partir de un gran número de proyectos de software. 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55" name="CustomShape 9"/>
          <p:cNvSpPr/>
          <p:nvPr/>
        </p:nvSpPr>
        <p:spPr>
          <a:xfrm rot="3003000">
            <a:off x="3931200" y="3170520"/>
            <a:ext cx="475920" cy="2130480"/>
          </a:xfrm>
          <a:prstGeom prst="downArrow">
            <a:avLst>
              <a:gd name="adj1" fmla="val 0"/>
              <a:gd name="adj2" fmla="val 50000"/>
            </a:avLst>
          </a:prstGeom>
          <a:ln w="255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10"/>
          <p:cNvSpPr/>
          <p:nvPr/>
        </p:nvSpPr>
        <p:spPr>
          <a:xfrm>
            <a:off x="2493360" y="4804200"/>
            <a:ext cx="10908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fórmulas</a:t>
            </a:r>
            <a:endParaRPr b="0" lang="es-AR" sz="2000" spc="-1" strike="noStrike">
              <a:latin typeface="Arial"/>
            </a:endParaRPr>
          </a:p>
        </p:txBody>
      </p:sp>
      <p:pic>
        <p:nvPicPr>
          <p:cNvPr id="157" name="Picture 4" descr="Chain, Link, Locked, Share Icon - Chain Link Icon Clipart ...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3871800" y="4964040"/>
            <a:ext cx="1198080" cy="347400"/>
          </a:xfrm>
          <a:prstGeom prst="rect">
            <a:avLst/>
          </a:prstGeom>
          <a:ln>
            <a:noFill/>
          </a:ln>
        </p:spPr>
      </p:pic>
      <p:sp>
        <p:nvSpPr>
          <p:cNvPr id="158" name="CustomShape 11"/>
          <p:cNvSpPr/>
          <p:nvPr/>
        </p:nvSpPr>
        <p:spPr>
          <a:xfrm>
            <a:off x="5238720" y="4805640"/>
            <a:ext cx="609552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el tamaño del sistema y los factores del producto, proyecto y equipo  </a:t>
            </a: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CON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159" name="CustomShape 12"/>
          <p:cNvSpPr/>
          <p:nvPr/>
        </p:nvSpPr>
        <p:spPr>
          <a:xfrm>
            <a:off x="7382880" y="5383800"/>
            <a:ext cx="475920" cy="617400"/>
          </a:xfrm>
          <a:prstGeom prst="downArrow">
            <a:avLst>
              <a:gd name="adj1" fmla="val 0"/>
              <a:gd name="adj2" fmla="val 50000"/>
            </a:avLst>
          </a:prstGeom>
          <a:ln w="255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TextShape 13"/>
          <p:cNvSpPr txBox="1"/>
          <p:nvPr/>
        </p:nvSpPr>
        <p:spPr>
          <a:xfrm>
            <a:off x="3960000" y="5311440"/>
            <a:ext cx="88488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s-AR" sz="1500" spc="-1" strike="noStrike">
                <a:latin typeface="Arial"/>
              </a:rPr>
              <a:t>vinculan</a:t>
            </a:r>
            <a:endParaRPr b="0" lang="es-AR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623520" y="643320"/>
            <a:ext cx="10772280" cy="1128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85000"/>
              </a:lnSpc>
            </a:pPr>
            <a:r>
              <a:rPr b="0" lang="es-ES" sz="4000" spc="-120" strike="noStrike">
                <a:solidFill>
                  <a:srgbClr val="c00000"/>
                </a:solidFill>
                <a:latin typeface="Calibri Light"/>
              </a:rPr>
              <a:t>COCOMO II- Modelos</a:t>
            </a:r>
            <a:endParaRPr b="0" lang="es-ES" sz="40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9249480" y="2852640"/>
            <a:ext cx="2925720" cy="1048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3A98C3A-E1DF-44C5-94D3-8AAE75196F27}" type="slidenum">
              <a:rPr b="0" lang="es-AR" sz="10300" spc="-1" strike="noStrike">
                <a:solidFill>
                  <a:srgbClr val="c00000"/>
                </a:solidFill>
                <a:latin typeface="Calibri Light"/>
              </a:rPr>
              <a:t>&lt;número&gt;</a:t>
            </a:fld>
            <a:endParaRPr b="0" lang="es-AR" sz="10300" spc="-1" strike="noStrike">
              <a:latin typeface="Times New Roman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2567520" y="6543360"/>
            <a:ext cx="825480" cy="25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2020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64" name="TextShape 4"/>
          <p:cNvSpPr txBox="1"/>
          <p:nvPr/>
        </p:nvSpPr>
        <p:spPr>
          <a:xfrm>
            <a:off x="168840" y="6554520"/>
            <a:ext cx="2154600" cy="21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Ingenieria de Software II</a:t>
            </a:r>
            <a:endParaRPr b="0" lang="es-AR" sz="1400" spc="-1" strike="noStrike">
              <a:latin typeface="Times New Roman"/>
            </a:endParaRPr>
          </a:p>
        </p:txBody>
      </p:sp>
      <p:pic>
        <p:nvPicPr>
          <p:cNvPr id="165" name="Picture 3" descr=""/>
          <p:cNvPicPr/>
          <p:nvPr/>
        </p:nvPicPr>
        <p:blipFill>
          <a:blip r:embed="rId1">
            <a:alphaModFix amt="50000"/>
          </a:blip>
          <a:srcRect l="9156" t="25150" r="32397" b="35677"/>
          <a:stretch/>
        </p:blipFill>
        <p:spPr>
          <a:xfrm>
            <a:off x="1283040" y="1889280"/>
            <a:ext cx="8272440" cy="445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623520" y="643320"/>
            <a:ext cx="10772280" cy="1128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85000"/>
              </a:lnSpc>
            </a:pPr>
            <a:r>
              <a:rPr b="0" lang="es-ES" sz="3600" spc="-120" strike="noStrike">
                <a:solidFill>
                  <a:srgbClr val="c00000"/>
                </a:solidFill>
                <a:latin typeface="Calibri Light"/>
              </a:rPr>
              <a:t>COCOMO II</a:t>
            </a:r>
            <a:br/>
            <a:r>
              <a:rPr b="0" lang="es-ES" sz="3600" spc="-120" strike="noStrike">
                <a:solidFill>
                  <a:srgbClr val="c00000"/>
                </a:solidFill>
                <a:latin typeface="Calibri Light"/>
              </a:rPr>
              <a:t>1. Modelo de Composición de aplicación</a:t>
            </a:r>
            <a:endParaRPr b="0" lang="es-ES" sz="36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9249480" y="2852640"/>
            <a:ext cx="2925720" cy="1048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B35EAEB-9DF9-41AE-BAC0-0C3DFE0DC01D}" type="slidenum">
              <a:rPr b="0" lang="es-AR" sz="10300" spc="-1" strike="noStrike">
                <a:solidFill>
                  <a:srgbClr val="c00000"/>
                </a:solidFill>
                <a:latin typeface="Calibri Light"/>
              </a:rPr>
              <a:t>&lt;número&gt;</a:t>
            </a:fld>
            <a:endParaRPr b="0" lang="es-AR" sz="10300" spc="-1" strike="noStrike">
              <a:latin typeface="Times New Roman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2567520" y="6543360"/>
            <a:ext cx="825480" cy="25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2020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69" name="TextShape 4"/>
          <p:cNvSpPr txBox="1"/>
          <p:nvPr/>
        </p:nvSpPr>
        <p:spPr>
          <a:xfrm>
            <a:off x="168840" y="6554520"/>
            <a:ext cx="2154600" cy="21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Ingenieria de Software II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1738440" y="6429240"/>
            <a:ext cx="314280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18960" indent="-318600">
              <a:lnSpc>
                <a:spcPct val="100000"/>
              </a:lnSpc>
              <a:spcBef>
                <a:spcPts val="700"/>
              </a:spcBef>
            </a:pPr>
            <a:r>
              <a:rPr b="0" lang="es-AR" sz="1400" spc="-1" strike="noStrike">
                <a:solidFill>
                  <a:srgbClr val="000000"/>
                </a:solidFill>
                <a:latin typeface="Calibri Light"/>
              </a:rPr>
              <a:t>Fuente: Somerville Cap. 26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1528560" y="2784240"/>
            <a:ext cx="10417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 Light"/>
              </a:rPr>
              <a:t>Se basa en una </a:t>
            </a:r>
            <a:r>
              <a:rPr b="1" i="1" lang="es-ES" sz="1800" spc="-1" strike="noStrike">
                <a:solidFill>
                  <a:srgbClr val="000000"/>
                </a:solidFill>
                <a:latin typeface="Calibri Light"/>
              </a:rPr>
              <a:t>estimación</a:t>
            </a:r>
            <a:r>
              <a:rPr b="0" lang="es-ES" sz="1800" spc="-1" strike="noStrike">
                <a:solidFill>
                  <a:srgbClr val="000000"/>
                </a:solidFill>
                <a:latin typeface="Calibri Light"/>
              </a:rPr>
              <a:t> de  </a:t>
            </a:r>
            <a:r>
              <a:rPr b="0" i="1" lang="es-ES" sz="1800" spc="-1" strike="noStrike">
                <a:solidFill>
                  <a:srgbClr val="000000"/>
                </a:solidFill>
                <a:latin typeface="Calibri Light"/>
              </a:rPr>
              <a:t>puntos de aplicación</a:t>
            </a:r>
            <a:r>
              <a:rPr b="0" lang="es-ES" sz="1800" spc="-1" strike="noStrike">
                <a:solidFill>
                  <a:srgbClr val="000000"/>
                </a:solidFill>
                <a:latin typeface="Calibri Light"/>
              </a:rPr>
              <a:t> (o puntos objetos )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</p:txBody>
      </p:sp>
      <p:pic>
        <p:nvPicPr>
          <p:cNvPr id="172" name="Graphic 6" descr="Mano con dedo índice apuntando a la derecha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943920" y="2037600"/>
            <a:ext cx="594360" cy="594360"/>
          </a:xfrm>
          <a:prstGeom prst="rect">
            <a:avLst/>
          </a:prstGeom>
          <a:ln>
            <a:noFill/>
          </a:ln>
        </p:spPr>
      </p:pic>
      <p:sp>
        <p:nvSpPr>
          <p:cNvPr id="173" name="CustomShape 7"/>
          <p:cNvSpPr/>
          <p:nvPr/>
        </p:nvSpPr>
        <p:spPr>
          <a:xfrm>
            <a:off x="1528920" y="2032920"/>
            <a:ext cx="1008000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 Light"/>
              </a:rPr>
              <a:t>Modela el </a:t>
            </a:r>
            <a:r>
              <a:rPr b="1" i="1" lang="es-ES" sz="1800" spc="-1" strike="noStrike">
                <a:solidFill>
                  <a:srgbClr val="000000"/>
                </a:solidFill>
                <a:latin typeface="Calibri Light"/>
              </a:rPr>
              <a:t>esfuerzo</a:t>
            </a:r>
            <a:r>
              <a:rPr b="0" lang="es-ES" sz="1800" spc="-1" strike="noStrike">
                <a:solidFill>
                  <a:srgbClr val="000000"/>
                </a:solidFill>
                <a:latin typeface="Calibri Light"/>
              </a:rPr>
              <a:t> requerido para desarrollar sistemas creados a partir de componentes de reutilización, y proyectos de creación de prototipos. </a:t>
            </a:r>
            <a:r>
              <a:rPr b="0" lang="en-US" sz="1800" spc="-1" strike="noStrike">
                <a:solidFill>
                  <a:srgbClr val="000000"/>
                </a:solidFill>
                <a:latin typeface="Calibri Light"/>
              </a:rPr>
              <a:t>​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174" name="Graphic 6" descr="Mano con dedo índice apuntando a la derecha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943920" y="2725920"/>
            <a:ext cx="594360" cy="594360"/>
          </a:xfrm>
          <a:prstGeom prst="rect">
            <a:avLst/>
          </a:prstGeom>
          <a:ln>
            <a:noFill/>
          </a:ln>
        </p:spPr>
      </p:pic>
      <p:grpSp>
        <p:nvGrpSpPr>
          <p:cNvPr id="175" name="Group 8"/>
          <p:cNvGrpSpPr/>
          <p:nvPr/>
        </p:nvGrpSpPr>
        <p:grpSpPr>
          <a:xfrm>
            <a:off x="1713960" y="3007800"/>
            <a:ext cx="7408800" cy="4084200"/>
            <a:chOff x="1713960" y="3007800"/>
            <a:chExt cx="7408800" cy="4084200"/>
          </a:xfrm>
        </p:grpSpPr>
        <p:pic>
          <p:nvPicPr>
            <p:cNvPr id="176" name="Picture 21" descr=""/>
            <p:cNvPicPr/>
            <p:nvPr/>
          </p:nvPicPr>
          <p:blipFill>
            <a:blip r:embed="rId3">
              <a:alphaModFix amt="50000"/>
            </a:blip>
            <a:srcRect l="9850" t="10094" r="11494" b="9074"/>
            <a:stretch/>
          </p:blipFill>
          <p:spPr>
            <a:xfrm rot="420000">
              <a:off x="1885320" y="3426120"/>
              <a:ext cx="7065720" cy="3247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7" name="CustomShape 9"/>
            <p:cNvSpPr/>
            <p:nvPr/>
          </p:nvSpPr>
          <p:spPr>
            <a:xfrm>
              <a:off x="2905560" y="4232880"/>
              <a:ext cx="4992120" cy="1613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spAutoFit/>
            </a:bodyPr>
            <a:p>
              <a:pPr>
                <a:lnSpc>
                  <a:spcPct val="100000"/>
                </a:lnSpc>
              </a:pPr>
              <a:r>
                <a:rPr b="0" lang="es-ES" sz="1800" spc="-1" strike="noStrike">
                  <a:solidFill>
                    <a:srgbClr val="000000"/>
                  </a:solidFill>
                  <a:latin typeface="Calibri Light"/>
                </a:rPr>
                <a:t>E</a:t>
              </a: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l número de </a:t>
              </a:r>
              <a:r>
                <a:rPr b="0" i="1" lang="es-ES" sz="1600" spc="-1" strike="noStrike">
                  <a:solidFill>
                    <a:srgbClr val="000000"/>
                  </a:solidFill>
                  <a:latin typeface="Calibri"/>
                </a:rPr>
                <a:t>puntos de aplicación</a:t>
              </a:r>
              <a:r>
                <a:rPr b="0" lang="es-ES" sz="1600" spc="-1" strike="noStrike">
                  <a:solidFill>
                    <a:srgbClr val="000000"/>
                  </a:solidFill>
                  <a:latin typeface="Calibri"/>
                </a:rPr>
                <a:t> en un programa es una estimación ponderada del número de pantallas que se despliegan, el número de informes que se producen, el número de módulos en lenguajes de programación imperativa (como Java) y el número de líneas de lenguaje </a:t>
              </a:r>
              <a:r>
                <a:rPr b="0" lang="es-AR" sz="1600" spc="-1" strike="noStrike">
                  <a:solidFill>
                    <a:srgbClr val="000000"/>
                  </a:solidFill>
                  <a:latin typeface="Calibri"/>
                </a:rPr>
                <a:t>de escritura  (</a:t>
              </a:r>
              <a:r>
                <a:rPr b="0" i="1" lang="es-AR" sz="1600" spc="-1" strike="noStrike">
                  <a:solidFill>
                    <a:srgbClr val="000000"/>
                  </a:solidFill>
                  <a:latin typeface="Calibri"/>
                </a:rPr>
                <a:t>scripting</a:t>
              </a:r>
              <a:r>
                <a:rPr b="0" lang="es-AR" sz="1600" spc="-1" strike="noStrike">
                  <a:solidFill>
                    <a:srgbClr val="000000"/>
                  </a:solidFill>
                  <a:latin typeface="Calibri"/>
                </a:rPr>
                <a:t>).</a:t>
              </a:r>
              <a:r>
                <a:rPr b="0" lang="en-US" sz="1800" spc="-1" strike="noStrike">
                  <a:solidFill>
                    <a:srgbClr val="000000"/>
                  </a:solidFill>
                  <a:latin typeface="Calibri Light"/>
                </a:rPr>
                <a:t> </a:t>
              </a:r>
              <a:r>
                <a:rPr b="0" lang="en-US" sz="1800" spc="-1" strike="noStrike">
                  <a:solidFill>
                    <a:srgbClr val="000000"/>
                  </a:solidFill>
                  <a:latin typeface="Calibri Light"/>
                </a:rPr>
                <a:t>​</a:t>
              </a:r>
              <a:endParaRPr b="0" lang="es-AR" sz="1800" spc="-1" strike="noStrike">
                <a:latin typeface="Arial"/>
              </a:endParaRPr>
            </a:p>
          </p:txBody>
        </p:sp>
      </p:grpSp>
      <p:sp>
        <p:nvSpPr>
          <p:cNvPr id="178" name="CustomShape 10"/>
          <p:cNvSpPr/>
          <p:nvPr/>
        </p:nvSpPr>
        <p:spPr>
          <a:xfrm>
            <a:off x="2259000" y="3635640"/>
            <a:ext cx="5985000" cy="16218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AR" sz="2000" spc="-1" strike="noStrike">
                <a:solidFill>
                  <a:srgbClr val="262626"/>
                </a:solidFill>
                <a:latin typeface="Calibri"/>
              </a:rPr>
              <a:t>PM = (NAP x (1-%reutilización/100))/PROD</a:t>
            </a:r>
            <a:r>
              <a:rPr b="1" lang="es-AR" sz="2000" spc="-1" strike="noStrike">
                <a:solidFill>
                  <a:srgbClr val="ffffff"/>
                </a:solidFill>
                <a:latin typeface="Calibri"/>
                <a:ea typeface="Calibri Light"/>
              </a:rPr>
              <a:t>​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8293680" y="1447920"/>
            <a:ext cx="2949480" cy="3354840"/>
          </a:xfrm>
          <a:prstGeom prst="rect">
            <a:avLst/>
          </a:prstGeom>
          <a:gradFill rotWithShape="0">
            <a:gsLst>
              <a:gs pos="0">
                <a:srgbClr val="e78c43"/>
              </a:gs>
              <a:gs pos="100000">
                <a:srgbClr val="e58321"/>
              </a:gs>
            </a:gsLst>
            <a:lin ang="2700000"/>
          </a:gra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i="1" lang="es-AR" sz="1800" spc="-1" strike="noStrike" u="sng">
                <a:solidFill>
                  <a:srgbClr val="000000"/>
                </a:solidFill>
                <a:uFillTx/>
                <a:latin typeface="Calibri Light"/>
                <a:ea typeface="Calibri Light"/>
              </a:rPr>
              <a:t>Parámetros 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262626"/>
                </a:solidFill>
                <a:latin typeface="Calibri"/>
                <a:ea typeface="Arial"/>
              </a:rPr>
              <a:t>PM </a:t>
            </a:r>
            <a:r>
              <a:rPr b="0" lang="es-AR" sz="1800" spc="-1" strike="noStrike">
                <a:solidFill>
                  <a:srgbClr val="262626"/>
                </a:solidFill>
                <a:latin typeface="Calibri"/>
                <a:ea typeface="Arial"/>
              </a:rPr>
              <a:t>= esfuerzo estimado en personas/mes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Arial"/>
              </a:rPr>
              <a:t>​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262626"/>
                </a:solidFill>
                <a:latin typeface="Calibri"/>
                <a:ea typeface="Arial"/>
              </a:rPr>
              <a:t>NAP </a:t>
            </a:r>
            <a:r>
              <a:rPr b="0" lang="es-AR" sz="1800" spc="-1" strike="noStrike">
                <a:solidFill>
                  <a:srgbClr val="262626"/>
                </a:solidFill>
                <a:latin typeface="Calibri"/>
                <a:ea typeface="Arial"/>
              </a:rPr>
              <a:t>= total de puntos de aplicación.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Arial"/>
              </a:rPr>
              <a:t>​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262626"/>
                </a:solidFill>
                <a:latin typeface="Calibri"/>
                <a:ea typeface="Arial"/>
              </a:rPr>
              <a:t>PROD </a:t>
            </a:r>
            <a:r>
              <a:rPr b="0" lang="es-AR" sz="1800" spc="-1" strike="noStrike">
                <a:solidFill>
                  <a:srgbClr val="262626"/>
                </a:solidFill>
                <a:latin typeface="Calibri"/>
                <a:ea typeface="Arial"/>
              </a:rPr>
              <a:t>= productividad medida en puntos objeto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Arial"/>
              </a:rPr>
              <a:t>​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623520" y="643320"/>
            <a:ext cx="10772280" cy="1128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85000"/>
              </a:lnSpc>
            </a:pPr>
            <a:r>
              <a:rPr b="0" lang="es-ES" sz="3600" spc="-120" strike="noStrike">
                <a:solidFill>
                  <a:srgbClr val="c00000"/>
                </a:solidFill>
                <a:latin typeface="Calibri Light"/>
              </a:rPr>
              <a:t>COCOMO II</a:t>
            </a:r>
            <a:br/>
            <a:r>
              <a:rPr b="0" lang="es-ES" sz="3600" spc="-120" strike="noStrike">
                <a:solidFill>
                  <a:srgbClr val="c00000"/>
                </a:solidFill>
                <a:latin typeface="Calibri Light"/>
              </a:rPr>
              <a:t>2. </a:t>
            </a:r>
            <a:r>
              <a:rPr b="0" lang="es-ES" sz="3600" spc="-120" strike="noStrike">
                <a:solidFill>
                  <a:srgbClr val="c00000"/>
                </a:solidFill>
                <a:latin typeface="Calibri Light"/>
                <a:ea typeface="Calibri Light"/>
              </a:rPr>
              <a:t>Modelo  de diseño temprano</a:t>
            </a:r>
            <a:endParaRPr b="0" lang="es-ES" sz="36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9249480" y="2852640"/>
            <a:ext cx="2925720" cy="1048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DF105DB-6451-48D6-922A-3595413C73C2}" type="slidenum">
              <a:rPr b="0" lang="es-AR" sz="10300" spc="-1" strike="noStrike">
                <a:solidFill>
                  <a:srgbClr val="c00000"/>
                </a:solidFill>
                <a:latin typeface="Calibri Light"/>
              </a:rPr>
              <a:t>&lt;número&gt;</a:t>
            </a:fld>
            <a:endParaRPr b="0" lang="es-AR" sz="10300" spc="-1" strike="noStrike">
              <a:latin typeface="Times New Roman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2567520" y="6543360"/>
            <a:ext cx="825480" cy="25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2020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83" name="TextShape 4"/>
          <p:cNvSpPr txBox="1"/>
          <p:nvPr/>
        </p:nvSpPr>
        <p:spPr>
          <a:xfrm>
            <a:off x="168840" y="6554520"/>
            <a:ext cx="2154600" cy="21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Ingenieria de Software II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1738440" y="6429240"/>
            <a:ext cx="314280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18960" indent="-318600">
              <a:lnSpc>
                <a:spcPct val="100000"/>
              </a:lnSpc>
              <a:spcBef>
                <a:spcPts val="700"/>
              </a:spcBef>
            </a:pPr>
            <a:r>
              <a:rPr b="0" lang="es-AR" sz="1400" spc="-1" strike="noStrike">
                <a:solidFill>
                  <a:srgbClr val="000000"/>
                </a:solidFill>
                <a:latin typeface="Calibri Light"/>
              </a:rPr>
              <a:t>Fuente: Somerville Cap. 26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28560" y="2784240"/>
            <a:ext cx="101714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Supone que se acordaron los requerimientos del usuario y que están en marcha las etapas iniciales del proceso de diseño del sistema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</p:txBody>
      </p:sp>
      <p:pic>
        <p:nvPicPr>
          <p:cNvPr id="186" name="Graphic 6" descr="Mano con dedo índice apuntando a la derecha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943920" y="2037600"/>
            <a:ext cx="594360" cy="594360"/>
          </a:xfrm>
          <a:prstGeom prst="rect">
            <a:avLst/>
          </a:prstGeom>
          <a:ln>
            <a:noFill/>
          </a:ln>
        </p:spPr>
      </p:pic>
      <p:sp>
        <p:nvSpPr>
          <p:cNvPr id="187" name="CustomShape 7"/>
          <p:cNvSpPr/>
          <p:nvPr/>
        </p:nvSpPr>
        <p:spPr>
          <a:xfrm>
            <a:off x="1528920" y="2069640"/>
            <a:ext cx="1008000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Puede usarse durante las primeras etapas de un proyecto, antes de que esté disponible un  diseño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arquitectónico detallado para el sistema. </a:t>
            </a:r>
            <a:r>
              <a:rPr b="0" lang="en-US" sz="18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​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188" name="Graphic 6" descr="Mano con dedo índice apuntando a la derecha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943920" y="2725920"/>
            <a:ext cx="594360" cy="594360"/>
          </a:xfrm>
          <a:prstGeom prst="rect">
            <a:avLst/>
          </a:prstGeom>
          <a:ln>
            <a:noFill/>
          </a:ln>
        </p:spPr>
      </p:pic>
      <p:sp>
        <p:nvSpPr>
          <p:cNvPr id="189" name="CustomShape 8"/>
          <p:cNvSpPr/>
          <p:nvPr/>
        </p:nvSpPr>
        <p:spPr>
          <a:xfrm>
            <a:off x="1792080" y="4090320"/>
            <a:ext cx="5014080" cy="10198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AR" sz="2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PM = A x Tamaño</a:t>
            </a:r>
            <a:r>
              <a:rPr b="1" lang="es-AR" sz="2400" spc="-1" strike="noStrike" baseline="30000">
                <a:solidFill>
                  <a:srgbClr val="000000"/>
                </a:solidFill>
                <a:latin typeface="Calibri Light"/>
                <a:ea typeface="Calibri Light"/>
              </a:rPr>
              <a:t>B</a:t>
            </a:r>
            <a:r>
              <a:rPr b="1" lang="es-AR" sz="2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 x M</a:t>
            </a:r>
            <a:endParaRPr b="0" lang="es-A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400" spc="-1" strike="noStrike">
              <a:latin typeface="Arial"/>
            </a:endParaRPr>
          </a:p>
        </p:txBody>
      </p:sp>
      <p:sp>
        <p:nvSpPr>
          <p:cNvPr id="190" name="CustomShape 9"/>
          <p:cNvSpPr/>
          <p:nvPr/>
        </p:nvSpPr>
        <p:spPr>
          <a:xfrm>
            <a:off x="1528920" y="3507480"/>
            <a:ext cx="88264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 Light"/>
              </a:rPr>
              <a:t>La meta en esta etapa debe ser elaborar una estimación rápida y aproximada de los costos. 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91" name="CustomShape 10"/>
          <p:cNvSpPr/>
          <p:nvPr/>
        </p:nvSpPr>
        <p:spPr>
          <a:xfrm>
            <a:off x="6568200" y="484560"/>
            <a:ext cx="4674600" cy="5540400"/>
          </a:xfrm>
          <a:prstGeom prst="rect">
            <a:avLst/>
          </a:prstGeom>
          <a:gradFill rotWithShape="0">
            <a:gsLst>
              <a:gs pos="0">
                <a:srgbClr val="ceb6b6"/>
              </a:gs>
              <a:gs pos="100000">
                <a:srgbClr val="c2a2a2"/>
              </a:gs>
            </a:gsLst>
            <a:lin ang="2700000"/>
          </a:gradFill>
          <a:ln w="12600">
            <a:solidFill>
              <a:srgbClr val="ff0000"/>
            </a:solidFill>
            <a:rou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i="1" lang="es-AR" sz="2000" spc="-1" strike="noStrike" u="sng">
                <a:solidFill>
                  <a:srgbClr val="000000"/>
                </a:solidFill>
                <a:uFillTx/>
                <a:latin typeface="Calibri"/>
                <a:ea typeface="Calibri Light"/>
              </a:rPr>
              <a:t>Parámetros 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262626"/>
                </a:solidFill>
                <a:latin typeface="Calibri"/>
                <a:ea typeface="Arial"/>
              </a:rPr>
              <a:t>PM </a:t>
            </a:r>
            <a:r>
              <a:rPr b="0" lang="es-AR" sz="1800" spc="-1" strike="noStrike">
                <a:solidFill>
                  <a:srgbClr val="262626"/>
                </a:solidFill>
                <a:latin typeface="Calibri"/>
                <a:ea typeface="Arial"/>
              </a:rPr>
              <a:t>= esfuerzo estimado en personas/mes 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2000" spc="-1" strike="noStrike">
                <a:solidFill>
                  <a:srgbClr val="000000"/>
                </a:solidFill>
                <a:latin typeface="Calibri"/>
                <a:ea typeface="Calibri Light"/>
              </a:rPr>
              <a:t>A = </a:t>
            </a:r>
            <a:r>
              <a:rPr b="0" lang="es-AR" sz="1800" spc="-1" strike="noStrike">
                <a:solidFill>
                  <a:srgbClr val="000000"/>
                </a:solidFill>
                <a:latin typeface="Calibri"/>
                <a:ea typeface="Calibri Light"/>
              </a:rPr>
              <a:t>2.94. (según Boehm)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2000" spc="-1" strike="noStrike">
                <a:solidFill>
                  <a:srgbClr val="000000"/>
                </a:solidFill>
                <a:latin typeface="Calibri"/>
                <a:ea typeface="Calibri Light"/>
              </a:rPr>
              <a:t>Tamaño</a:t>
            </a:r>
            <a:r>
              <a:rPr b="0" lang="es-AR" sz="2000" spc="-1" strike="noStrike">
                <a:solidFill>
                  <a:srgbClr val="000000"/>
                </a:solidFill>
                <a:latin typeface="Calibri"/>
                <a:ea typeface="Calibri Light"/>
              </a:rPr>
              <a:t> </a:t>
            </a:r>
            <a:r>
              <a:rPr b="1" lang="es-AR" sz="2000" spc="-1" strike="noStrike">
                <a:solidFill>
                  <a:srgbClr val="000000"/>
                </a:solidFill>
                <a:latin typeface="Calibri"/>
                <a:ea typeface="Calibri Light"/>
              </a:rPr>
              <a:t>=</a:t>
            </a:r>
            <a:r>
              <a:rPr b="0" lang="es-AR" sz="2000" spc="-1" strike="noStrike">
                <a:solidFill>
                  <a:srgbClr val="000000"/>
                </a:solidFill>
                <a:latin typeface="Calibri"/>
                <a:ea typeface="Calibri Light"/>
              </a:rPr>
              <a:t> </a:t>
            </a:r>
            <a:r>
              <a:rPr b="0" lang="es-AR" sz="1800" spc="-1" strike="noStrike">
                <a:solidFill>
                  <a:srgbClr val="000000"/>
                </a:solidFill>
                <a:latin typeface="Calibri"/>
                <a:ea typeface="Calibri Light"/>
              </a:rPr>
              <a:t>KLDC (miles de líneas de código fuente).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Calibri Light"/>
              </a:rPr>
              <a:t>B =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 Light"/>
              </a:rPr>
              <a:t>esfuerzo  requerido conforme aumenta el tamaño del proyecto. Puede variar de 1.1 a 1.24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0000"/>
                </a:solidFill>
                <a:latin typeface="Calibri"/>
                <a:ea typeface="Calibri Light"/>
              </a:rPr>
              <a:t>M</a:t>
            </a:r>
            <a:r>
              <a:rPr b="0" lang="es-ES" sz="2000" spc="-1" strike="noStrike">
                <a:solidFill>
                  <a:srgbClr val="000000"/>
                </a:solidFill>
                <a:latin typeface="Calibri"/>
                <a:ea typeface="Calibri Light"/>
              </a:rPr>
              <a:t> 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  <a:ea typeface="Calibri Light"/>
              </a:rPr>
              <a:t>=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 Light"/>
              </a:rPr>
              <a:t>definido por 7 atributos de proyecto y proceso que aumentan o disminuyen la estimación EJ : fiabilidad y complejidad del producto, etc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192" name="Graphic 6" descr="Mano con dedo índice apuntando a la derecha"/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948960" y="3407040"/>
            <a:ext cx="594360" cy="59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623520" y="643320"/>
            <a:ext cx="10772280" cy="1128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85000"/>
              </a:lnSpc>
            </a:pPr>
            <a:r>
              <a:rPr b="0" lang="es-ES" sz="3600" spc="-120" strike="noStrike">
                <a:solidFill>
                  <a:srgbClr val="c00000"/>
                </a:solidFill>
                <a:latin typeface="Calibri Light"/>
              </a:rPr>
              <a:t>COCOMO II</a:t>
            </a:r>
            <a:br/>
            <a:r>
              <a:rPr b="0" lang="es-ES" sz="3600" spc="-120" strike="noStrike">
                <a:solidFill>
                  <a:srgbClr val="c00000"/>
                </a:solidFill>
                <a:latin typeface="Calibri Light"/>
                <a:ea typeface="Calibri Light"/>
              </a:rPr>
              <a:t>3. Modelo de reutilización </a:t>
            </a:r>
            <a:endParaRPr b="0" lang="es-ES" sz="36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9249480" y="2852640"/>
            <a:ext cx="2925720" cy="1048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4531B10-56D0-40BC-974B-FD6528F0E666}" type="slidenum">
              <a:rPr b="0" lang="es-AR" sz="10300" spc="-1" strike="noStrike">
                <a:solidFill>
                  <a:srgbClr val="c00000"/>
                </a:solidFill>
                <a:latin typeface="Calibri Light"/>
              </a:rPr>
              <a:t>&lt;número&gt;</a:t>
            </a:fld>
            <a:endParaRPr b="0" lang="es-AR" sz="10300" spc="-1" strike="noStrike">
              <a:latin typeface="Times New Roman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2567520" y="6543360"/>
            <a:ext cx="825480" cy="25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2020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96" name="TextShape 4"/>
          <p:cNvSpPr txBox="1"/>
          <p:nvPr/>
        </p:nvSpPr>
        <p:spPr>
          <a:xfrm>
            <a:off x="168840" y="6554520"/>
            <a:ext cx="2154600" cy="21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Ingenieria de Software II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1738440" y="6429240"/>
            <a:ext cx="314280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18960" indent="-318600">
              <a:lnSpc>
                <a:spcPct val="100000"/>
              </a:lnSpc>
              <a:spcBef>
                <a:spcPts val="700"/>
              </a:spcBef>
            </a:pPr>
            <a:r>
              <a:rPr b="0" lang="es-AR" sz="1400" spc="-1" strike="noStrike">
                <a:solidFill>
                  <a:srgbClr val="000000"/>
                </a:solidFill>
                <a:latin typeface="Calibri Light"/>
              </a:rPr>
              <a:t>Fuente: Somerville Cap. 26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98" name="CustomShape 6"/>
          <p:cNvSpPr/>
          <p:nvPr/>
        </p:nvSpPr>
        <p:spPr>
          <a:xfrm>
            <a:off x="1528560" y="2784240"/>
            <a:ext cx="101714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Para el código generado automáticamente, el modelo estima el número de persona/mes necesarias para integrar este código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</p:txBody>
      </p:sp>
      <p:pic>
        <p:nvPicPr>
          <p:cNvPr id="199" name="Graphic 6" descr="Mano con dedo índice apuntando a la derecha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943920" y="2037600"/>
            <a:ext cx="594360" cy="594360"/>
          </a:xfrm>
          <a:prstGeom prst="rect">
            <a:avLst/>
          </a:prstGeom>
          <a:ln>
            <a:noFill/>
          </a:ln>
        </p:spPr>
      </p:pic>
      <p:sp>
        <p:nvSpPr>
          <p:cNvPr id="200" name="CustomShape 7"/>
          <p:cNvSpPr/>
          <p:nvPr/>
        </p:nvSpPr>
        <p:spPr>
          <a:xfrm>
            <a:off x="1528920" y="2069640"/>
            <a:ext cx="10080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se emplea para estimar el esfuerzo requerido al integrar código de reutilización o generado. </a:t>
            </a:r>
            <a:r>
              <a:rPr b="0" lang="en-US" sz="18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​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201" name="Graphic 6" descr="Mano con dedo índice apuntando a la derecha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943920" y="2725920"/>
            <a:ext cx="594360" cy="594360"/>
          </a:xfrm>
          <a:prstGeom prst="rect">
            <a:avLst/>
          </a:prstGeom>
          <a:ln>
            <a:noFill/>
          </a:ln>
        </p:spPr>
      </p:pic>
      <p:sp>
        <p:nvSpPr>
          <p:cNvPr id="202" name="CustomShape 8"/>
          <p:cNvSpPr/>
          <p:nvPr/>
        </p:nvSpPr>
        <p:spPr>
          <a:xfrm>
            <a:off x="1816560" y="3967200"/>
            <a:ext cx="5014080" cy="1019880"/>
          </a:xfrm>
          <a:prstGeom prst="roundRect">
            <a:avLst>
              <a:gd name="adj" fmla="val 16667"/>
            </a:avLst>
          </a:prstGeom>
          <a:solidFill>
            <a:srgbClr val="9e6dcf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AR" sz="2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PMauto = (ASLOC x AT/100)/ATPROD.</a:t>
            </a:r>
            <a:endParaRPr b="0" lang="es-A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400" spc="-1" strike="noStrike">
              <a:latin typeface="Arial"/>
            </a:endParaRPr>
          </a:p>
        </p:txBody>
      </p:sp>
      <p:sp>
        <p:nvSpPr>
          <p:cNvPr id="203" name="CustomShape 9"/>
          <p:cNvSpPr/>
          <p:nvPr/>
        </p:nvSpPr>
        <p:spPr>
          <a:xfrm>
            <a:off x="7416360" y="484560"/>
            <a:ext cx="3494880" cy="5184000"/>
          </a:xfrm>
          <a:prstGeom prst="rect">
            <a:avLst/>
          </a:prstGeom>
          <a:solidFill>
            <a:srgbClr val="80c4a3"/>
          </a:solidFill>
          <a:ln w="12600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i="1" lang="es-AR" sz="1800" spc="-1" strike="noStrike" u="sng">
                <a:solidFill>
                  <a:srgbClr val="000000"/>
                </a:solidFill>
                <a:uFillTx/>
                <a:latin typeface="Calibri"/>
                <a:ea typeface="Calibri Light"/>
              </a:rPr>
              <a:t>Parámetros 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262626"/>
                </a:solidFill>
                <a:latin typeface="Calibri"/>
                <a:ea typeface="Calibri Light"/>
              </a:rPr>
              <a:t>PM </a:t>
            </a:r>
            <a:r>
              <a:rPr b="0" lang="es-AR" sz="1800" spc="-1" strike="noStrike">
                <a:solidFill>
                  <a:srgbClr val="262626"/>
                </a:solidFill>
                <a:latin typeface="Calibri"/>
                <a:ea typeface="Calibri Light"/>
              </a:rPr>
              <a:t>=esfuerzo estimado en personas/mes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 Light"/>
              </a:rPr>
              <a:t> </a:t>
            </a:r>
            <a:endParaRPr b="0" lang="es-AR" sz="1800" spc="-1" strike="noStrike">
              <a:latin typeface="Arial"/>
            </a:endParaRPr>
          </a:p>
          <a:p>
            <a:pPr marL="91440" indent="-91080" algn="just">
              <a:lnSpc>
                <a:spcPct val="85000"/>
              </a:lnSpc>
              <a:spcBef>
                <a:spcPts val="1301"/>
              </a:spcBef>
            </a:pPr>
            <a:r>
              <a:rPr b="1" lang="es-AR" sz="1800" spc="-1" strike="noStrike">
                <a:solidFill>
                  <a:srgbClr val="000000"/>
                </a:solidFill>
                <a:latin typeface="Calibri"/>
                <a:ea typeface="Calibri Light"/>
              </a:rPr>
              <a:t>AT</a:t>
            </a:r>
            <a:r>
              <a:rPr b="0" lang="es-AR" sz="1800" spc="-1" strike="noStrike">
                <a:solidFill>
                  <a:srgbClr val="000000"/>
                </a:solidFill>
                <a:latin typeface="Calibri"/>
                <a:ea typeface="Calibri Light"/>
              </a:rPr>
              <a:t> = % de código adaptado que se genera automáticamente.</a:t>
            </a:r>
            <a:endParaRPr b="0" lang="es-AR" sz="1800" spc="-1" strike="noStrike">
              <a:latin typeface="Arial"/>
            </a:endParaRPr>
          </a:p>
          <a:p>
            <a:pPr marL="91440" indent="-91080">
              <a:lnSpc>
                <a:spcPct val="85000"/>
              </a:lnSpc>
              <a:spcBef>
                <a:spcPts val="1301"/>
              </a:spcBef>
            </a:pPr>
            <a:endParaRPr b="0" lang="es-AR" sz="1800" spc="-1" strike="noStrike">
              <a:latin typeface="Arial"/>
            </a:endParaRPr>
          </a:p>
          <a:p>
            <a:pPr marL="91440" indent="-91080" algn="just">
              <a:lnSpc>
                <a:spcPct val="85000"/>
              </a:lnSpc>
              <a:spcBef>
                <a:spcPts val="1301"/>
              </a:spcBef>
            </a:pPr>
            <a:r>
              <a:rPr b="1" lang="es-AR" sz="1800" spc="-1" strike="noStrike">
                <a:solidFill>
                  <a:srgbClr val="000000"/>
                </a:solidFill>
                <a:latin typeface="Calibri"/>
                <a:ea typeface="Calibri Light"/>
              </a:rPr>
              <a:t>ATPROD</a:t>
            </a:r>
            <a:r>
              <a:rPr b="0" lang="es-AR" sz="1800" spc="-1" strike="noStrike">
                <a:solidFill>
                  <a:srgbClr val="000000"/>
                </a:solidFill>
                <a:latin typeface="Calibri"/>
                <a:ea typeface="Calibri Light"/>
              </a:rPr>
              <a:t> = productividad de los ingenieros que integran el código</a:t>
            </a:r>
            <a:endParaRPr b="0" lang="es-AR" sz="1800" spc="-1" strike="noStrike">
              <a:latin typeface="Arial"/>
            </a:endParaRPr>
          </a:p>
          <a:p>
            <a:pPr marL="91440" indent="-91080" algn="just">
              <a:lnSpc>
                <a:spcPct val="85000"/>
              </a:lnSpc>
              <a:spcBef>
                <a:spcPts val="1301"/>
              </a:spcBef>
            </a:pPr>
            <a:endParaRPr b="0" lang="es-AR" sz="1800" spc="-1" strike="noStrike">
              <a:latin typeface="Arial"/>
            </a:endParaRPr>
          </a:p>
          <a:p>
            <a:pPr marL="91440" indent="-91080" algn="just">
              <a:lnSpc>
                <a:spcPct val="85000"/>
              </a:lnSpc>
              <a:spcBef>
                <a:spcPts val="1301"/>
              </a:spcBef>
            </a:pPr>
            <a:r>
              <a:rPr b="1" lang="es-AR" sz="1800" spc="-1" strike="noStrike">
                <a:solidFill>
                  <a:srgbClr val="000000"/>
                </a:solidFill>
                <a:latin typeface="Calibri"/>
                <a:ea typeface="Calibri Light"/>
              </a:rPr>
              <a:t>ASLOC</a:t>
            </a:r>
            <a:r>
              <a:rPr b="0" lang="es-AR" sz="1800" spc="-1" strike="noStrike">
                <a:solidFill>
                  <a:srgbClr val="000000"/>
                </a:solidFill>
                <a:latin typeface="Calibri"/>
                <a:ea typeface="Calibri Light"/>
              </a:rPr>
              <a:t> = Nro de líneas de código en los componentes que deben ser adaptadas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623520" y="643320"/>
            <a:ext cx="10772280" cy="1128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85000"/>
              </a:lnSpc>
            </a:pPr>
            <a:r>
              <a:rPr b="0" lang="es-ES" sz="3600" spc="-120" strike="noStrike">
                <a:solidFill>
                  <a:srgbClr val="c00000"/>
                </a:solidFill>
                <a:latin typeface="Calibri Light"/>
              </a:rPr>
              <a:t>COCOMO II</a:t>
            </a:r>
            <a:br/>
            <a:r>
              <a:rPr b="0" lang="es-ES" sz="3600" spc="-120" strike="noStrike">
                <a:solidFill>
                  <a:srgbClr val="c00000"/>
                </a:solidFill>
                <a:latin typeface="Calibri Light"/>
                <a:ea typeface="Calibri Light"/>
              </a:rPr>
              <a:t>4. Modelo de post-arquitectura</a:t>
            </a:r>
            <a:endParaRPr b="0" lang="es-ES" sz="36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9249480" y="2852640"/>
            <a:ext cx="2925720" cy="1048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54A201C-CDA1-48EF-B9BE-E18DAC1CA263}" type="slidenum">
              <a:rPr b="0" lang="es-AR" sz="10300" spc="-1" strike="noStrike">
                <a:solidFill>
                  <a:srgbClr val="c00000"/>
                </a:solidFill>
                <a:latin typeface="Calibri Light"/>
              </a:rPr>
              <a:t>&lt;número&gt;</a:t>
            </a:fld>
            <a:endParaRPr b="0" lang="es-AR" sz="10300" spc="-1" strike="noStrike">
              <a:latin typeface="Times New Roman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2567520" y="6543360"/>
            <a:ext cx="825480" cy="25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2020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207" name="TextShape 4"/>
          <p:cNvSpPr txBox="1"/>
          <p:nvPr/>
        </p:nvSpPr>
        <p:spPr>
          <a:xfrm>
            <a:off x="168840" y="6554520"/>
            <a:ext cx="2154600" cy="21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Ingenieria de Software II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1738440" y="6429240"/>
            <a:ext cx="314280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18960" indent="-318600">
              <a:lnSpc>
                <a:spcPct val="100000"/>
              </a:lnSpc>
              <a:spcBef>
                <a:spcPts val="700"/>
              </a:spcBef>
            </a:pPr>
            <a:r>
              <a:rPr b="0" lang="es-AR" sz="1400" spc="-1" strike="noStrike">
                <a:solidFill>
                  <a:srgbClr val="000000"/>
                </a:solidFill>
                <a:latin typeface="Calibri Light"/>
              </a:rPr>
              <a:t>Fuente: Somerville Cap. 26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209" name="CustomShape 6"/>
          <p:cNvSpPr/>
          <p:nvPr/>
        </p:nvSpPr>
        <p:spPr>
          <a:xfrm>
            <a:off x="1614960" y="2733480"/>
            <a:ext cx="10080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just"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Las estimaciones están basadas en la misma fórmula básica 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210" name="CustomShape 7"/>
          <p:cNvSpPr/>
          <p:nvPr/>
        </p:nvSpPr>
        <p:spPr>
          <a:xfrm>
            <a:off x="3355200" y="3178800"/>
            <a:ext cx="5014080" cy="101988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AR" sz="2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PM = A x Tamaño</a:t>
            </a:r>
            <a:r>
              <a:rPr b="1" lang="es-AR" sz="2400" spc="-1" strike="noStrike" baseline="30000">
                <a:solidFill>
                  <a:srgbClr val="000000"/>
                </a:solidFill>
                <a:latin typeface="Calibri Light"/>
                <a:ea typeface="Calibri Light"/>
              </a:rPr>
              <a:t>B</a:t>
            </a:r>
            <a:r>
              <a:rPr b="1" lang="es-AR" sz="2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 x M</a:t>
            </a:r>
            <a:endParaRPr b="0" lang="es-A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400" spc="-1" strike="noStrike">
              <a:latin typeface="Arial"/>
            </a:endParaRPr>
          </a:p>
        </p:txBody>
      </p:sp>
      <p:pic>
        <p:nvPicPr>
          <p:cNvPr id="211" name="Graphic 2" descr="Investigación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922320" y="4077000"/>
            <a:ext cx="754200" cy="754200"/>
          </a:xfrm>
          <a:prstGeom prst="rect">
            <a:avLst/>
          </a:prstGeom>
          <a:ln>
            <a:noFill/>
          </a:ln>
        </p:spPr>
      </p:pic>
      <p:sp>
        <p:nvSpPr>
          <p:cNvPr id="212" name="CustomShape 8"/>
          <p:cNvSpPr/>
          <p:nvPr/>
        </p:nvSpPr>
        <p:spPr>
          <a:xfrm>
            <a:off x="1624320" y="4203360"/>
            <a:ext cx="81136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262626"/>
                </a:solidFill>
                <a:latin typeface="Calibri Light"/>
              </a:rPr>
              <a:t>pero se utiliza un conjunto más extenso de atributos de M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213" name="Graphic 2" descr="Investigación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839880" y="4917240"/>
            <a:ext cx="754200" cy="754200"/>
          </a:xfrm>
          <a:prstGeom prst="rect">
            <a:avLst/>
          </a:prstGeom>
          <a:ln>
            <a:noFill/>
          </a:ln>
        </p:spPr>
      </p:pic>
      <p:sp>
        <p:nvSpPr>
          <p:cNvPr id="214" name="CustomShape 9"/>
          <p:cNvSpPr/>
          <p:nvPr/>
        </p:nvSpPr>
        <p:spPr>
          <a:xfrm>
            <a:off x="1565640" y="4810320"/>
            <a:ext cx="10018800" cy="14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just">
              <a:lnSpc>
                <a:spcPct val="100000"/>
              </a:lnSpc>
            </a:pPr>
            <a:r>
              <a:rPr b="0" lang="es-AR" sz="1800" spc="-1" strike="noStrike">
                <a:solidFill>
                  <a:srgbClr val="262626"/>
                </a:solidFill>
                <a:latin typeface="Calibri Light"/>
              </a:rPr>
              <a:t>La estimación del número de líneas de código se calcula utilizando tres componentes:</a:t>
            </a:r>
            <a:r>
              <a:rPr b="0" lang="en-US" sz="1800" spc="-1" strike="noStrike">
                <a:solidFill>
                  <a:srgbClr val="000000"/>
                </a:solidFill>
                <a:latin typeface="Calibri Light"/>
              </a:rPr>
              <a:t>​</a:t>
            </a:r>
            <a:endParaRPr b="0" lang="es-AR" sz="1800" spc="-1" strike="noStrike">
              <a:latin typeface="Arial"/>
            </a:endParaRPr>
          </a:p>
          <a:p>
            <a:pPr lvl="1" marL="457200" indent="-216000" algn="just">
              <a:lnSpc>
                <a:spcPct val="10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1" lang="es-AR" sz="1800" spc="-1" strike="noStrike">
                <a:solidFill>
                  <a:srgbClr val="262626"/>
                </a:solidFill>
                <a:latin typeface="Calibri Light"/>
              </a:rPr>
              <a:t>líneas nuevas </a:t>
            </a:r>
            <a:r>
              <a:rPr b="0" lang="es-AR" sz="1800" spc="-1" strike="noStrike">
                <a:solidFill>
                  <a:srgbClr val="262626"/>
                </a:solidFill>
                <a:latin typeface="Calibri Light"/>
              </a:rPr>
              <a:t>de código a desarrollar.</a:t>
            </a:r>
            <a:r>
              <a:rPr b="0" lang="en-US" sz="1800" spc="-1" strike="noStrike">
                <a:solidFill>
                  <a:srgbClr val="000000"/>
                </a:solidFill>
                <a:latin typeface="Calibri Light"/>
              </a:rPr>
              <a:t>​</a:t>
            </a:r>
            <a:endParaRPr b="0" lang="es-AR" sz="1800" spc="-1" strike="noStrike">
              <a:latin typeface="Arial"/>
            </a:endParaRPr>
          </a:p>
          <a:p>
            <a:pPr lvl="1" marL="457200" indent="-216000" algn="just">
              <a:lnSpc>
                <a:spcPct val="10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s-AR" sz="1800" spc="-1" strike="noStrike">
                <a:solidFill>
                  <a:srgbClr val="262626"/>
                </a:solidFill>
                <a:latin typeface="Calibri Light"/>
              </a:rPr>
              <a:t>líneas de código fuente </a:t>
            </a:r>
            <a:r>
              <a:rPr b="1" lang="es-AR" sz="1800" spc="-1" strike="noStrike">
                <a:solidFill>
                  <a:srgbClr val="262626"/>
                </a:solidFill>
                <a:latin typeface="Calibri Light"/>
              </a:rPr>
              <a:t>equivalentes</a:t>
            </a:r>
            <a:r>
              <a:rPr b="0" lang="es-AR" sz="1800" spc="-1" strike="noStrike">
                <a:solidFill>
                  <a:srgbClr val="262626"/>
                </a:solidFill>
                <a:latin typeface="Calibri Light"/>
              </a:rPr>
              <a:t> (ESLOC) calculadas usando el nivel de reutilización.</a:t>
            </a:r>
            <a:r>
              <a:rPr b="0" lang="en-US" sz="1800" spc="-1" strike="noStrike">
                <a:solidFill>
                  <a:srgbClr val="000000"/>
                </a:solidFill>
                <a:latin typeface="Calibri Light"/>
              </a:rPr>
              <a:t>​</a:t>
            </a:r>
            <a:endParaRPr b="0" lang="es-AR" sz="1800" spc="-1" strike="noStrike">
              <a:latin typeface="Arial"/>
            </a:endParaRPr>
          </a:p>
          <a:p>
            <a:pPr lvl="1" marL="457200" indent="-216000" algn="just">
              <a:lnSpc>
                <a:spcPct val="10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s-AR" sz="1800" spc="-1" strike="noStrike">
                <a:solidFill>
                  <a:srgbClr val="262626"/>
                </a:solidFill>
                <a:latin typeface="Calibri Light"/>
              </a:rPr>
              <a:t>líneas de código que </a:t>
            </a:r>
            <a:r>
              <a:rPr b="1" lang="es-AR" sz="1800" spc="-1" strike="noStrike">
                <a:solidFill>
                  <a:srgbClr val="262626"/>
                </a:solidFill>
                <a:latin typeface="Calibri Light"/>
              </a:rPr>
              <a:t>tienen que modificarse </a:t>
            </a:r>
            <a:r>
              <a:rPr b="0" lang="es-AR" sz="1800" spc="-1" strike="noStrike">
                <a:solidFill>
                  <a:srgbClr val="262626"/>
                </a:solidFill>
                <a:latin typeface="Calibri Light"/>
              </a:rPr>
              <a:t>debido a cambios en los requerimientos.</a:t>
            </a:r>
            <a:r>
              <a:rPr b="0" lang="en-US" sz="1800" spc="-1" strike="noStrike">
                <a:solidFill>
                  <a:srgbClr val="000000"/>
                </a:solidFill>
                <a:latin typeface="Calibri Light"/>
              </a:rPr>
              <a:t>​</a:t>
            </a:r>
            <a:endParaRPr b="0" lang="es-AR" sz="1800" spc="-1" strike="noStrike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262626"/>
              </a:buClr>
              <a:buFont typeface="Symbol" charset="2"/>
              <a:buChar char=""/>
            </a:pPr>
            <a:r>
              <a:rPr b="0" lang="es-AR" sz="1800" spc="-1" strike="noStrike">
                <a:solidFill>
                  <a:srgbClr val="262626"/>
                </a:solidFill>
                <a:latin typeface="Calibri Light"/>
              </a:rPr>
              <a:t>Estas estimaciones se añaden para obtener el tamaño del código (KLDC).</a:t>
            </a:r>
            <a:r>
              <a:rPr b="0" lang="es-ES" sz="1800" spc="-1" strike="noStrike">
                <a:solidFill>
                  <a:srgbClr val="000000"/>
                </a:solidFill>
                <a:latin typeface="Calibri Light"/>
              </a:rPr>
              <a:t>​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215" name="CustomShape 10"/>
          <p:cNvSpPr/>
          <p:nvPr/>
        </p:nvSpPr>
        <p:spPr>
          <a:xfrm>
            <a:off x="1651680" y="1909800"/>
            <a:ext cx="1044900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 Light"/>
              </a:rPr>
              <a:t>Se usa cuando está disponible un diseño arquitectónico inicial (se conoce la estructura) . Entonces es posible hacer estimaciones para cada parte del sistema.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216" name="Graphic 6_0" descr="Mano con dedo índice apuntando a la derecha"/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1057320" y="1955880"/>
            <a:ext cx="594360" cy="59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623520" y="643320"/>
            <a:ext cx="10772280" cy="1128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5000"/>
              </a:lnSpc>
            </a:pPr>
            <a:r>
              <a:rPr b="0" lang="es-ES_tradnl" sz="4000" spc="-120" strike="noStrike">
                <a:solidFill>
                  <a:srgbClr val="c00000"/>
                </a:solidFill>
                <a:latin typeface="Calibri Light"/>
              </a:rPr>
              <a:t>Estimaciones </a:t>
            </a:r>
            <a:endParaRPr b="0" lang="es-ES" sz="40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9249480" y="2852640"/>
            <a:ext cx="2925720" cy="1048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E1B9A9C-1AE4-45E0-9010-1D5085ABC573}" type="slidenum">
              <a:rPr b="0" lang="es-AR" sz="10300" spc="-1" strike="noStrike">
                <a:solidFill>
                  <a:srgbClr val="c00000"/>
                </a:solidFill>
                <a:latin typeface="Calibri Light"/>
              </a:rPr>
              <a:t>&lt;número&gt;</a:t>
            </a:fld>
            <a:endParaRPr b="0" lang="es-AR" sz="10300" spc="-1" strike="noStrike">
              <a:latin typeface="Times New Roman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623520" y="1902600"/>
            <a:ext cx="9792720" cy="4478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91440" indent="-9108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b="0" lang="es-AR" sz="2400" spc="-1" strike="noStrike">
                <a:solidFill>
                  <a:srgbClr val="262626"/>
                </a:solidFill>
                <a:latin typeface="Calibri Light"/>
              </a:rPr>
              <a:t>Visitar las páginas:</a:t>
            </a:r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  <a:p>
            <a:pPr marL="91440" indent="-9108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b="0" lang="es-ES" sz="2400" spc="-1" strike="noStrike">
                <a:solidFill>
                  <a:srgbClr val="262626"/>
                </a:solidFill>
                <a:latin typeface="Calibri Light"/>
              </a:rPr>
              <a:t>Para COCOMO 2:</a:t>
            </a:r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b="0" lang="es-ES" sz="2400" spc="-1" strike="noStrike" u="sng">
                <a:solidFill>
                  <a:srgbClr val="52a8ff"/>
                </a:solidFill>
                <a:uFillTx/>
                <a:latin typeface="Calibri Light"/>
              </a:rPr>
              <a:t>http://www.cocomo2.com/</a:t>
            </a:r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b="0" lang="es-ES" sz="24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20" name="TextShape 4"/>
          <p:cNvSpPr txBox="1"/>
          <p:nvPr/>
        </p:nvSpPr>
        <p:spPr>
          <a:xfrm>
            <a:off x="2567520" y="6543360"/>
            <a:ext cx="825480" cy="25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2020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221" name="TextShape 5"/>
          <p:cNvSpPr txBox="1"/>
          <p:nvPr/>
        </p:nvSpPr>
        <p:spPr>
          <a:xfrm>
            <a:off x="168840" y="6554520"/>
            <a:ext cx="2154600" cy="21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Ingenieria de Software II</a:t>
            </a:r>
            <a:endParaRPr b="0" lang="es-AR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23520" y="643320"/>
            <a:ext cx="10772280" cy="1128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5000"/>
              </a:lnSpc>
            </a:pPr>
            <a:r>
              <a:rPr b="0" lang="es-AR" sz="4000" spc="-120" strike="noStrike">
                <a:solidFill>
                  <a:srgbClr val="c00000"/>
                </a:solidFill>
                <a:latin typeface="Calibri Light"/>
              </a:rPr>
              <a:t>Estimaciones</a:t>
            </a:r>
            <a:endParaRPr b="0" lang="es-ES" sz="40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9249480" y="2852640"/>
            <a:ext cx="2925720" cy="1048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BD447F4-FDAF-4D62-B031-6B12D5C7BCC4}" type="slidenum">
              <a:rPr b="0" lang="es-AR" sz="10300" spc="-1" strike="noStrike">
                <a:solidFill>
                  <a:srgbClr val="c00000"/>
                </a:solidFill>
                <a:latin typeface="Calibri Light"/>
              </a:rPr>
              <a:t>&lt;número&gt;</a:t>
            </a:fld>
            <a:endParaRPr b="0" lang="es-AR" sz="10300" spc="-1" strike="noStrike">
              <a:latin typeface="Times New Roman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1085400" y="4246920"/>
            <a:ext cx="4955760" cy="1370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91440" indent="-91080" algn="just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b="0" lang="es-ES" sz="2800" spc="-1" strike="noStrike">
                <a:solidFill>
                  <a:srgbClr val="262626"/>
                </a:solidFill>
                <a:latin typeface="Calibri"/>
              </a:rPr>
              <a:t>¿Qué son ?</a:t>
            </a:r>
            <a:endParaRPr b="0" lang="es-ES" sz="2800" spc="-1" strike="noStrike">
              <a:solidFill>
                <a:srgbClr val="262626"/>
              </a:solidFill>
              <a:latin typeface="Calibri Light"/>
            </a:endParaRPr>
          </a:p>
          <a:p>
            <a:pPr marL="91440" indent="-91080" algn="just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b="0" lang="es-ES" sz="2800" spc="-1" strike="noStrike">
                <a:solidFill>
                  <a:srgbClr val="262626"/>
                </a:solidFill>
                <a:latin typeface="Calibri"/>
              </a:rPr>
              <a:t>¿diferencias con las métricas ?</a:t>
            </a:r>
            <a:endParaRPr b="0" lang="es-ES" sz="2800" spc="-1" strike="noStrike">
              <a:solidFill>
                <a:srgbClr val="262626"/>
              </a:solidFill>
              <a:latin typeface="Calibri Light"/>
            </a:endParaRPr>
          </a:p>
          <a:p>
            <a:pPr algn="just">
              <a:lnSpc>
                <a:spcPct val="85000"/>
              </a:lnSpc>
              <a:spcBef>
                <a:spcPts val="1301"/>
              </a:spcBef>
            </a:pPr>
            <a:endParaRPr b="0" lang="es-ES" sz="28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0" name="TextShape 4"/>
          <p:cNvSpPr txBox="1"/>
          <p:nvPr/>
        </p:nvSpPr>
        <p:spPr>
          <a:xfrm>
            <a:off x="2567520" y="6543360"/>
            <a:ext cx="825480" cy="25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2020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01" name="TextShape 5"/>
          <p:cNvSpPr txBox="1"/>
          <p:nvPr/>
        </p:nvSpPr>
        <p:spPr>
          <a:xfrm>
            <a:off x="168840" y="6554520"/>
            <a:ext cx="2154600" cy="21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Ingenieria de Software II</a:t>
            </a:r>
            <a:endParaRPr b="0" lang="es-AR" sz="1400" spc="-1" strike="noStrike">
              <a:latin typeface="Times New Roman"/>
            </a:endParaRPr>
          </a:p>
        </p:txBody>
      </p:sp>
      <p:pic>
        <p:nvPicPr>
          <p:cNvPr id="102" name="1 Imagen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1141560" y="2143800"/>
            <a:ext cx="1349280" cy="1923480"/>
          </a:xfrm>
          <a:prstGeom prst="rect">
            <a:avLst/>
          </a:prstGeom>
          <a:ln>
            <a:noFill/>
          </a:ln>
        </p:spPr>
      </p:pic>
      <p:pic>
        <p:nvPicPr>
          <p:cNvPr id="103" name="Picture 2" descr="Pin en Consejos para comprar una casa"/>
          <p:cNvPicPr/>
          <p:nvPr/>
        </p:nvPicPr>
        <p:blipFill>
          <a:blip r:embed="rId2">
            <a:alphaModFix amt="50000"/>
          </a:blip>
          <a:srcRect l="17626" t="7455" r="18217" b="6562"/>
          <a:stretch/>
        </p:blipFill>
        <p:spPr>
          <a:xfrm>
            <a:off x="7381080" y="2143800"/>
            <a:ext cx="2164320" cy="1933560"/>
          </a:xfrm>
          <a:prstGeom prst="rect">
            <a:avLst/>
          </a:prstGeom>
          <a:ln>
            <a:noFill/>
          </a:ln>
        </p:spPr>
      </p:pic>
      <p:sp>
        <p:nvSpPr>
          <p:cNvPr id="104" name="CustomShape 6"/>
          <p:cNvSpPr/>
          <p:nvPr/>
        </p:nvSpPr>
        <p:spPr>
          <a:xfrm>
            <a:off x="7691400" y="4147560"/>
            <a:ext cx="2725920" cy="101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91440" indent="-91080" algn="just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b="0" lang="es-ES" sz="2800" spc="-1" strike="noStrike">
                <a:solidFill>
                  <a:srgbClr val="262626"/>
                </a:solidFill>
                <a:latin typeface="Calibri"/>
              </a:rPr>
              <a:t>¿Cómo usarlas ?</a:t>
            </a:r>
            <a:endParaRPr b="0" lang="es-AR" sz="2800" spc="-1" strike="noStrike">
              <a:latin typeface="Arial"/>
            </a:endParaRPr>
          </a:p>
          <a:p>
            <a:pPr marL="91440" indent="-91080" algn="just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endParaRPr b="0" lang="es-A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623520" y="643320"/>
            <a:ext cx="10772280" cy="1128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5000"/>
              </a:lnSpc>
            </a:pPr>
            <a:r>
              <a:rPr b="0" lang="es-AR" sz="4000" spc="-120" strike="noStrike">
                <a:solidFill>
                  <a:srgbClr val="c00000"/>
                </a:solidFill>
                <a:latin typeface="Calibri Light"/>
              </a:rPr>
              <a:t>Estimaciones</a:t>
            </a:r>
            <a:endParaRPr b="0" lang="es-ES" sz="40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9249480" y="2852640"/>
            <a:ext cx="2925720" cy="1048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703C79C-E739-4073-B244-09A3884DB5AA}" type="slidenum">
              <a:rPr b="0" lang="es-AR" sz="10300" spc="-1" strike="noStrike">
                <a:solidFill>
                  <a:srgbClr val="c00000"/>
                </a:solidFill>
                <a:latin typeface="Calibri Light"/>
              </a:rPr>
              <a:t>2</a:t>
            </a:fld>
            <a:endParaRPr b="0" lang="es-AR" sz="10300" spc="-1" strike="noStrike">
              <a:latin typeface="Times New Roman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2567520" y="6543360"/>
            <a:ext cx="825480" cy="25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2020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08" name="TextShape 4"/>
          <p:cNvSpPr txBox="1"/>
          <p:nvPr/>
        </p:nvSpPr>
        <p:spPr>
          <a:xfrm>
            <a:off x="168840" y="6554520"/>
            <a:ext cx="2154600" cy="21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Ingenieria de Software II</a:t>
            </a:r>
            <a:endParaRPr b="0" lang="es-AR" sz="1400" spc="-1" strike="noStrike">
              <a:latin typeface="Times New Roman"/>
            </a:endParaRPr>
          </a:p>
        </p:txBody>
      </p:sp>
      <p:pic>
        <p:nvPicPr>
          <p:cNvPr id="109" name="Picture 4" descr="Problemática – Experiencias de las prácticas en el ámbito de autonomía"/>
          <p:cNvPicPr/>
          <p:nvPr/>
        </p:nvPicPr>
        <p:blipFill>
          <a:blip r:embed="rId1">
            <a:alphaModFix amt="50000"/>
          </a:blip>
          <a:srcRect l="3477" t="1997" r="4609" b="3533"/>
          <a:stretch/>
        </p:blipFill>
        <p:spPr>
          <a:xfrm>
            <a:off x="1522800" y="2099160"/>
            <a:ext cx="2376360" cy="1795680"/>
          </a:xfrm>
          <a:prstGeom prst="rect">
            <a:avLst/>
          </a:prstGeom>
          <a:ln>
            <a:noFill/>
          </a:ln>
        </p:spPr>
      </p:pic>
      <p:sp>
        <p:nvSpPr>
          <p:cNvPr id="110" name="CustomShape 5"/>
          <p:cNvSpPr/>
          <p:nvPr/>
        </p:nvSpPr>
        <p:spPr>
          <a:xfrm>
            <a:off x="1509480" y="4059000"/>
            <a:ext cx="390564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91440" indent="-91080" algn="just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b="0" lang="es-ES" sz="2800" spc="-1" strike="noStrike">
                <a:solidFill>
                  <a:srgbClr val="262626"/>
                </a:solidFill>
                <a:latin typeface="Calibri"/>
              </a:rPr>
              <a:t>¿Qué podemos estimar?</a:t>
            </a:r>
            <a:endParaRPr b="0" lang="es-AR" sz="2800" spc="-1" strike="noStrike">
              <a:latin typeface="Arial"/>
            </a:endParaRPr>
          </a:p>
        </p:txBody>
      </p:sp>
      <p:pic>
        <p:nvPicPr>
          <p:cNvPr id="111" name="Picture 12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6996960" y="2310480"/>
            <a:ext cx="1612080" cy="1372320"/>
          </a:xfrm>
          <a:prstGeom prst="rect">
            <a:avLst/>
          </a:prstGeom>
          <a:ln>
            <a:noFill/>
          </a:ln>
        </p:spPr>
      </p:pic>
      <p:sp>
        <p:nvSpPr>
          <p:cNvPr id="112" name="CustomShape 6"/>
          <p:cNvSpPr/>
          <p:nvPr/>
        </p:nvSpPr>
        <p:spPr>
          <a:xfrm>
            <a:off x="7160040" y="3826440"/>
            <a:ext cx="3812040" cy="98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91440" indent="-91080" algn="just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</a:rPr>
              <a:t>¿Qué tener en cuenta ?</a:t>
            </a:r>
            <a:endParaRPr b="0" lang="es-AR" sz="2800" spc="-1" strike="noStrike">
              <a:latin typeface="Arial"/>
            </a:endParaRPr>
          </a:p>
          <a:p>
            <a:pPr marL="91440" indent="-91080" algn="just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b="0" lang="en-US" sz="2800" spc="-1" strike="noStrike">
                <a:solidFill>
                  <a:srgbClr val="262626"/>
                </a:solidFill>
                <a:latin typeface="Calibri"/>
              </a:rPr>
              <a:t>¿que factores influyen?</a:t>
            </a:r>
            <a:endParaRPr b="0" lang="es-A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623520" y="643320"/>
            <a:ext cx="10772280" cy="1128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5000"/>
              </a:lnSpc>
            </a:pPr>
            <a:r>
              <a:rPr b="0" lang="es-AR" sz="4000" spc="-120" strike="noStrike">
                <a:solidFill>
                  <a:srgbClr val="c00000"/>
                </a:solidFill>
                <a:latin typeface="Calibri Light"/>
              </a:rPr>
              <a:t>Estimaciones de recursos</a:t>
            </a:r>
            <a:endParaRPr b="0" lang="es-ES" sz="40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9249480" y="2852640"/>
            <a:ext cx="2925720" cy="1048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5F58109-A7E5-4DE9-B4C2-0F8D9886B7DF}" type="slidenum">
              <a:rPr b="0" lang="es-AR" sz="10300" spc="-1" strike="noStrike">
                <a:solidFill>
                  <a:srgbClr val="c00000"/>
                </a:solidFill>
                <a:latin typeface="Calibri Light"/>
              </a:rPr>
              <a:t>2</a:t>
            </a:fld>
            <a:endParaRPr b="0" lang="es-AR" sz="10300" spc="-1" strike="noStrike">
              <a:latin typeface="Times New Roman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2567520" y="6543360"/>
            <a:ext cx="825480" cy="25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2020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16" name="TextShape 4"/>
          <p:cNvSpPr txBox="1"/>
          <p:nvPr/>
        </p:nvSpPr>
        <p:spPr>
          <a:xfrm>
            <a:off x="168840" y="6554520"/>
            <a:ext cx="2154600" cy="21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Ingenieria de Software II</a:t>
            </a:r>
            <a:endParaRPr b="0" lang="es-AR" sz="1400" spc="-1" strike="noStrike">
              <a:latin typeface="Times New Roman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>
            <a:alphaModFix amt="50000"/>
          </a:blip>
          <a:srcRect l="10157" t="27849" r="56768" b="18578"/>
          <a:stretch/>
        </p:blipFill>
        <p:spPr>
          <a:xfrm>
            <a:off x="3384360" y="1878480"/>
            <a:ext cx="5183640" cy="471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23520" y="643320"/>
            <a:ext cx="10772280" cy="1128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5000"/>
              </a:lnSpc>
            </a:pPr>
            <a:r>
              <a:rPr b="0" lang="es-AR" sz="4000" spc="-120" strike="noStrike">
                <a:solidFill>
                  <a:srgbClr val="c00000"/>
                </a:solidFill>
                <a:latin typeface="Calibri Light"/>
              </a:rPr>
              <a:t>Estimaciones de costos</a:t>
            </a:r>
            <a:endParaRPr b="0" lang="es-ES" sz="40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9249480" y="2852640"/>
            <a:ext cx="2925720" cy="1048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0C38894-1958-4D8B-B176-315FBEE2FF93}" type="slidenum">
              <a:rPr b="0" lang="es-AR" sz="10300" spc="-1" strike="noStrike">
                <a:solidFill>
                  <a:srgbClr val="c00000"/>
                </a:solidFill>
                <a:latin typeface="Calibri Light"/>
              </a:rPr>
              <a:t>&lt;número&gt;</a:t>
            </a:fld>
            <a:endParaRPr b="0" lang="es-AR" sz="10300" spc="-1" strike="noStrike">
              <a:latin typeface="Times New Roman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2567520" y="6543360"/>
            <a:ext cx="825480" cy="25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2020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21" name="TextShape 4"/>
          <p:cNvSpPr txBox="1"/>
          <p:nvPr/>
        </p:nvSpPr>
        <p:spPr>
          <a:xfrm>
            <a:off x="168840" y="6554520"/>
            <a:ext cx="2154600" cy="21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Ingenieria de Software II</a:t>
            </a:r>
            <a:endParaRPr b="0" lang="es-AR" sz="1400" spc="-1" strike="noStrike">
              <a:latin typeface="Times New Roman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3459905553"/>
              </p:ext>
            </p:extLst>
          </p:nvPr>
        </p:nvGraphicFramePr>
        <p:xfrm>
          <a:off x="0" y="0"/>
          <a:ext cx="0" cy="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22" name="CustomShape 5"/>
          <p:cNvSpPr/>
          <p:nvPr/>
        </p:nvSpPr>
        <p:spPr>
          <a:xfrm>
            <a:off x="1062000" y="1946880"/>
            <a:ext cx="721656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 parametros  para calcular costo de un proyecto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6">
            <a:alphaModFix amt="50000"/>
          </a:blip>
          <a:srcRect l="32755" t="48640" r="25246" b="16698"/>
          <a:stretch/>
        </p:blipFill>
        <p:spPr>
          <a:xfrm>
            <a:off x="2448000" y="2306880"/>
            <a:ext cx="5832000" cy="3849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23520" y="643320"/>
            <a:ext cx="10772280" cy="1128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5000"/>
              </a:lnSpc>
            </a:pPr>
            <a:r>
              <a:rPr b="0" lang="es-AR" sz="4000" spc="-120" strike="noStrike">
                <a:solidFill>
                  <a:srgbClr val="c00000"/>
                </a:solidFill>
                <a:latin typeface="Calibri Light"/>
              </a:rPr>
              <a:t>Fijación de precio - </a:t>
            </a:r>
            <a:r>
              <a:rPr b="0" lang="en-US" sz="4000" spc="-120" strike="noStrike">
                <a:solidFill>
                  <a:srgbClr val="c00000"/>
                </a:solidFill>
                <a:latin typeface="Calibri Light"/>
              </a:rPr>
              <a:t>Relación Precio Costo</a:t>
            </a:r>
            <a:endParaRPr b="0" lang="es-ES" sz="40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9249480" y="2852640"/>
            <a:ext cx="2925720" cy="1048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89298FC-D7C7-40B6-869E-C2A54CD3434B}" type="slidenum">
              <a:rPr b="0" lang="es-AR" sz="10300" spc="-1" strike="noStrike">
                <a:solidFill>
                  <a:srgbClr val="c00000"/>
                </a:solidFill>
                <a:latin typeface="Calibri Light"/>
              </a:rPr>
              <a:t>&lt;número&gt;</a:t>
            </a:fld>
            <a:endParaRPr b="0" lang="es-AR" sz="10300" spc="-1" strike="noStrike">
              <a:latin typeface="Times New Roman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414360" y="2013120"/>
            <a:ext cx="2910240" cy="496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91440" indent="-91080" algn="just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b="0" lang="es-AR" sz="1800" spc="-1" strike="noStrike">
                <a:solidFill>
                  <a:srgbClr val="262626"/>
                </a:solidFill>
                <a:latin typeface="Calibri Light"/>
              </a:rPr>
              <a:t>¿</a:t>
            </a:r>
            <a:r>
              <a:rPr b="0" lang="es-AR" sz="1800" spc="-1" strike="noStrike">
                <a:solidFill>
                  <a:srgbClr val="262626"/>
                </a:solidFill>
                <a:latin typeface="Calibri"/>
              </a:rPr>
              <a:t>Qué tener en cuenta ?</a:t>
            </a:r>
            <a:endParaRPr b="0" lang="es-ES" sz="18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7" name="TextShape 4"/>
          <p:cNvSpPr txBox="1"/>
          <p:nvPr/>
        </p:nvSpPr>
        <p:spPr>
          <a:xfrm>
            <a:off x="2567520" y="6543360"/>
            <a:ext cx="825480" cy="25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2020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28" name="TextShape 5"/>
          <p:cNvSpPr txBox="1"/>
          <p:nvPr/>
        </p:nvSpPr>
        <p:spPr>
          <a:xfrm>
            <a:off x="168840" y="6554520"/>
            <a:ext cx="2154600" cy="21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Ingenieria de Software II</a:t>
            </a:r>
            <a:endParaRPr b="0" lang="es-AR" sz="1400" spc="-1" strike="noStrike">
              <a:latin typeface="Times New Roman"/>
            </a:endParaRPr>
          </a:p>
        </p:txBody>
      </p:sp>
      <p:pic>
        <p:nvPicPr>
          <p:cNvPr id="129" name="Imagen 1" descr=""/>
          <p:cNvPicPr/>
          <p:nvPr/>
        </p:nvPicPr>
        <p:blipFill>
          <a:blip r:embed="rId1">
            <a:alphaModFix amt="50000"/>
          </a:blip>
          <a:srcRect l="1427" t="9991" r="3712" b="0"/>
          <a:stretch/>
        </p:blipFill>
        <p:spPr>
          <a:xfrm>
            <a:off x="2462040" y="2762640"/>
            <a:ext cx="7879320" cy="3456000"/>
          </a:xfrm>
          <a:prstGeom prst="rect">
            <a:avLst/>
          </a:prstGeom>
          <a:ln>
            <a:noFill/>
          </a:ln>
          <a:effectLst>
            <a:reflection algn="bl" blurRad="12700" dir="5400000" dist="5000" endPos="30000" rotWithShape="0" stA="30000" sy="-100000"/>
          </a:effectLst>
          <a:scene3d>
            <a:camera prst="perspectiveContrastingLeftFacing">
              <a:rot lat="300000" lon="19800000" rev="0"/>
            </a:camera>
            <a:lightRig dir="t" rig="threePt">
              <a:rot lat="0" lon="0" rev="2700000"/>
            </a:lightRig>
          </a:scene3d>
          <a:sp3d>
            <a:bevelT w="63500" h="50800"/>
          </a:sp3d>
        </p:spPr>
      </p:pic>
      <p:sp>
        <p:nvSpPr>
          <p:cNvPr id="130" name="CustomShape 6"/>
          <p:cNvSpPr/>
          <p:nvPr/>
        </p:nvSpPr>
        <p:spPr>
          <a:xfrm>
            <a:off x="1774800" y="2008080"/>
            <a:ext cx="274284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23520" y="643320"/>
            <a:ext cx="10772280" cy="1128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5000"/>
              </a:lnSpc>
            </a:pPr>
            <a:r>
              <a:rPr b="0" lang="es-AR" sz="4000" spc="-120" strike="noStrike">
                <a:solidFill>
                  <a:srgbClr val="c00000"/>
                </a:solidFill>
                <a:latin typeface="Calibri Light"/>
              </a:rPr>
              <a:t>Fijación de precio</a:t>
            </a:r>
            <a:endParaRPr b="0" lang="es-ES" sz="40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9249480" y="2852640"/>
            <a:ext cx="2925720" cy="1048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AB652F3-6A51-4AD7-9ED7-6209168972CA}" type="slidenum">
              <a:rPr b="0" lang="es-AR" sz="10300" spc="-1" strike="noStrike">
                <a:solidFill>
                  <a:srgbClr val="c00000"/>
                </a:solidFill>
                <a:latin typeface="Calibri Light"/>
              </a:rPr>
              <a:t>&lt;número&gt;</a:t>
            </a:fld>
            <a:endParaRPr b="0" lang="es-AR" sz="10300" spc="-1" strike="noStrike">
              <a:latin typeface="Times New Roman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623520" y="1902600"/>
            <a:ext cx="9792720" cy="4478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91440" indent="-91080" algn="just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b="0" lang="es-AR" sz="2000" spc="-1" strike="noStrike">
                <a:solidFill>
                  <a:srgbClr val="262626"/>
                </a:solidFill>
                <a:latin typeface="Calibri Light"/>
              </a:rPr>
              <a:t>Debe pensarse en :</a:t>
            </a:r>
            <a:endParaRPr b="0" lang="es-ES" sz="2000" spc="-1" strike="noStrike">
              <a:solidFill>
                <a:srgbClr val="262626"/>
              </a:solidFill>
              <a:latin typeface="Calibri Light"/>
            </a:endParaRPr>
          </a:p>
          <a:p>
            <a:pPr marL="91440" indent="-91080" algn="just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b="0" lang="es-AR" sz="2000" spc="-1" strike="noStrike">
                <a:solidFill>
                  <a:srgbClr val="262626"/>
                </a:solidFill>
                <a:latin typeface="Calibri Light"/>
              </a:rPr>
              <a:t>los intereses de la empresa, </a:t>
            </a:r>
            <a:endParaRPr b="0" lang="es-ES" sz="2000" spc="-1" strike="noStrike">
              <a:solidFill>
                <a:srgbClr val="262626"/>
              </a:solidFill>
              <a:latin typeface="Calibri Light"/>
            </a:endParaRPr>
          </a:p>
          <a:p>
            <a:pPr marL="91440" indent="-91080" algn="just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b="0" lang="es-AR" sz="2000" spc="-1" strike="noStrike">
                <a:solidFill>
                  <a:srgbClr val="262626"/>
                </a:solidFill>
                <a:latin typeface="Calibri Light"/>
              </a:rPr>
              <a:t>los riesgos </a:t>
            </a:r>
            <a:endParaRPr b="0" lang="es-ES" sz="2000" spc="-1" strike="noStrike">
              <a:solidFill>
                <a:srgbClr val="262626"/>
              </a:solidFill>
              <a:latin typeface="Calibri Light"/>
            </a:endParaRPr>
          </a:p>
          <a:p>
            <a:pPr marL="91440" indent="-91080" algn="just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b="0" lang="es-AR" sz="2000" spc="-1" strike="noStrike">
                <a:solidFill>
                  <a:srgbClr val="262626"/>
                </a:solidFill>
                <a:latin typeface="Calibri Light"/>
              </a:rPr>
              <a:t>el tipo de contrato. </a:t>
            </a:r>
            <a:endParaRPr b="0" lang="es-ES" sz="2000" spc="-1" strike="noStrike">
              <a:solidFill>
                <a:srgbClr val="262626"/>
              </a:solidFill>
              <a:latin typeface="Calibri Light"/>
            </a:endParaRPr>
          </a:p>
          <a:p>
            <a:pPr algn="just">
              <a:lnSpc>
                <a:spcPct val="85000"/>
              </a:lnSpc>
              <a:spcBef>
                <a:spcPts val="1301"/>
              </a:spcBef>
            </a:pPr>
            <a:endParaRPr b="0" lang="es-ES" sz="2000" spc="-1" strike="noStrike">
              <a:solidFill>
                <a:srgbClr val="262626"/>
              </a:solidFill>
              <a:latin typeface="Calibri Light"/>
            </a:endParaRPr>
          </a:p>
          <a:p>
            <a:pPr algn="just">
              <a:lnSpc>
                <a:spcPct val="85000"/>
              </a:lnSpc>
              <a:spcBef>
                <a:spcPts val="1301"/>
              </a:spcBef>
            </a:pPr>
            <a:r>
              <a:rPr b="0" lang="es-AR" sz="2000" spc="-1" strike="noStrike">
                <a:solidFill>
                  <a:srgbClr val="262626"/>
                </a:solidFill>
                <a:latin typeface="Calibri Light"/>
              </a:rPr>
              <a:t>Esto puede hacer que el precio suba o baje. </a:t>
            </a:r>
            <a:endParaRPr b="0" lang="es-ES" sz="2000" spc="-1" strike="noStrike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34" name="TextShape 4"/>
          <p:cNvSpPr txBox="1"/>
          <p:nvPr/>
        </p:nvSpPr>
        <p:spPr>
          <a:xfrm>
            <a:off x="2567520" y="6543360"/>
            <a:ext cx="825480" cy="25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2020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35" name="TextShape 5"/>
          <p:cNvSpPr txBox="1"/>
          <p:nvPr/>
        </p:nvSpPr>
        <p:spPr>
          <a:xfrm>
            <a:off x="168840" y="6554520"/>
            <a:ext cx="2154600" cy="21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Ingenieria de Software II</a:t>
            </a:r>
            <a:endParaRPr b="0" lang="es-AR" sz="1400" spc="-1" strike="noStrike">
              <a:latin typeface="Times New Roman"/>
            </a:endParaRPr>
          </a:p>
        </p:txBody>
      </p:sp>
      <p:pic>
        <p:nvPicPr>
          <p:cNvPr id="136" name="1 Imagen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6007680" y="3430080"/>
            <a:ext cx="4049640" cy="2409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23520" y="643320"/>
            <a:ext cx="10772280" cy="1128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5000"/>
              </a:lnSpc>
            </a:pPr>
            <a:r>
              <a:rPr b="0" lang="es-AR" sz="4000" spc="-120" strike="noStrike">
                <a:solidFill>
                  <a:srgbClr val="c00000"/>
                </a:solidFill>
                <a:latin typeface="Calibri Light"/>
              </a:rPr>
              <a:t>Estimaciones de tiempo</a:t>
            </a:r>
            <a:endParaRPr b="0" lang="es-ES" sz="40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9249480" y="2852640"/>
            <a:ext cx="2925720" cy="1048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C26485F-D2D4-423F-97A3-65DF5250F8BB}" type="slidenum">
              <a:rPr b="0" lang="es-AR" sz="10300" spc="-1" strike="noStrike">
                <a:solidFill>
                  <a:srgbClr val="c00000"/>
                </a:solidFill>
                <a:latin typeface="Calibri Light"/>
              </a:rPr>
              <a:t>&lt;número&gt;</a:t>
            </a:fld>
            <a:endParaRPr b="0" lang="es-AR" sz="10300" spc="-1" strike="noStrike">
              <a:latin typeface="Times New Roman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2567520" y="6543360"/>
            <a:ext cx="825480" cy="25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2020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40" name="TextShape 4"/>
          <p:cNvSpPr txBox="1"/>
          <p:nvPr/>
        </p:nvSpPr>
        <p:spPr>
          <a:xfrm>
            <a:off x="168840" y="6554520"/>
            <a:ext cx="2154600" cy="21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Ingenieria de Software II</a:t>
            </a:r>
            <a:endParaRPr b="0" lang="es-AR" sz="1400" spc="-1" strike="noStrike">
              <a:latin typeface="Times New Roman"/>
            </a:endParaRPr>
          </a:p>
        </p:txBody>
      </p:sp>
      <p:pic>
        <p:nvPicPr>
          <p:cNvPr id="141" name="Picture 39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1614960" y="2108160"/>
            <a:ext cx="4414320" cy="2174040"/>
          </a:xfrm>
          <a:prstGeom prst="rect">
            <a:avLst/>
          </a:prstGeom>
          <a:ln>
            <a:noFill/>
          </a:ln>
          <a:effectLst>
            <a:outerShdw algn="tl" blurRad="292100" dir="2700000" dist="139498" rotWithShape="0">
              <a:srgbClr val="333333">
                <a:alpha val="65000"/>
              </a:srgbClr>
            </a:outerShdw>
          </a:effectLst>
        </p:spPr>
      </p:pic>
      <p:pic>
        <p:nvPicPr>
          <p:cNvPr id="142" name="Picture 41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5154480" y="2611440"/>
            <a:ext cx="5286960" cy="3159000"/>
          </a:xfrm>
          <a:prstGeom prst="rect">
            <a:avLst/>
          </a:prstGeom>
          <a:ln cap="sq" w="101520">
            <a:solidFill>
              <a:srgbClr val="fdfdfd"/>
            </a:solidFill>
            <a:miter/>
          </a:ln>
          <a:effectLst>
            <a:outerShdw algn="tl" blurRad="57150" dir="7559207" dist="37372" kx="110000" ky="200000" rotWithShape="0" sy="9800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dir="t" rig="twoP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623520" y="643320"/>
            <a:ext cx="10772280" cy="1128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5000"/>
              </a:lnSpc>
            </a:pPr>
            <a:r>
              <a:rPr b="0" lang="es-AR" sz="4000" spc="-120" strike="noStrike">
                <a:solidFill>
                  <a:srgbClr val="c00000"/>
                </a:solidFill>
                <a:latin typeface="Calibri Light"/>
              </a:rPr>
              <a:t>Técnicas de estimación</a:t>
            </a:r>
            <a:endParaRPr b="0" lang="es-ES" sz="40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9249480" y="2852640"/>
            <a:ext cx="2925720" cy="1048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1F6C5F7-D446-4C99-899A-D6467F67A630}" type="slidenum">
              <a:rPr b="0" lang="es-AR" sz="10300" spc="-1" strike="noStrike">
                <a:solidFill>
                  <a:srgbClr val="c00000"/>
                </a:solidFill>
                <a:latin typeface="Calibri Light"/>
              </a:rPr>
              <a:t>&lt;número&gt;</a:t>
            </a:fld>
            <a:endParaRPr b="0" lang="es-AR" sz="10300" spc="-1" strike="noStrike">
              <a:latin typeface="Times New Roman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2567520" y="6543360"/>
            <a:ext cx="825480" cy="25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2020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46" name="TextShape 4"/>
          <p:cNvSpPr txBox="1"/>
          <p:nvPr/>
        </p:nvSpPr>
        <p:spPr>
          <a:xfrm>
            <a:off x="168840" y="6554520"/>
            <a:ext cx="2154600" cy="21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Ingenieria de Software II</a:t>
            </a:r>
            <a:endParaRPr b="0" lang="es-AR" sz="1400" spc="-1" strike="noStrike">
              <a:latin typeface="Times New Roman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1715356159"/>
              </p:ext>
            </p:extLst>
          </p:nvPr>
        </p:nvGraphicFramePr>
        <p:xfrm>
          <a:off x="1745280" y="1772280"/>
          <a:ext cx="7742520" cy="493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Application>LibreOffice/6.4.0.3$Windows_X86_64 LibreOffice_project/b0a288ab3d2d4774cb44b62f04d5d28733ac6df8</Application>
  <Words>443</Words>
  <Paragraphs>168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2012-07-30T22:48:03Z</dcterms:created>
  <dc:creator>Silvia</dc:creator>
  <dc:description/>
  <dc:language>es-AR</dc:language>
  <cp:lastModifiedBy/>
  <dcterms:modified xsi:type="dcterms:W3CDTF">2020-04-24T19:28:37Z</dcterms:modified>
  <cp:revision>804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