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91" r:id="rId35"/>
    <p:sldId id="286" r:id="rId36"/>
    <p:sldId id="287" r:id="rId37"/>
    <p:sldId id="292" r:id="rId38"/>
    <p:sldId id="293" r:id="rId39"/>
    <p:sldId id="294" r:id="rId40"/>
    <p:sldId id="295" r:id="rId41"/>
  </p:sldIdLst>
  <p:sldSz cx="9144000" cy="6858000" type="screen4x3"/>
  <p:notesSz cx="7104063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u="sng" kern="1200">
        <a:solidFill>
          <a:srgbClr val="000099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  <a:srgbClr val="FBBC05"/>
    <a:srgbClr val="EA4335"/>
    <a:srgbClr val="4285F4"/>
    <a:srgbClr val="0C8484"/>
    <a:srgbClr val="00CC00"/>
    <a:srgbClr val="000099"/>
    <a:srgbClr val="CC0099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63A1-45C3-4EEB-A11E-5F39A468C90C}" v="5" dt="2022-11-28T10:46:35.062"/>
    <p1510:client id="{16CECF01-4ED1-4CFF-99D3-0280EF89FC51}" v="53" dt="2022-11-27T18:58:20.533"/>
    <p1510:client id="{E1FF963C-9BE9-41B7-BAB5-EE2B8D21D63A}" v="24" dt="2022-11-28T10:16:19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206" autoAdjust="0"/>
  </p:normalViewPr>
  <p:slideViewPr>
    <p:cSldViewPr>
      <p:cViewPr varScale="1">
        <p:scale>
          <a:sx n="112" d="100"/>
          <a:sy n="112" d="100"/>
        </p:scale>
        <p:origin x="16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8" y="-96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man Acosta Lugo" userId="1690a6ae-5ba7-4553-a914-16ac7d85a87c" providerId="ADAL" clId="{014B63A1-45C3-4EEB-A11E-5F39A468C90C}"/>
    <pc:docChg chg="undo custSel addSld delSld modSld">
      <pc:chgData name="Willman Acosta Lugo" userId="1690a6ae-5ba7-4553-a914-16ac7d85a87c" providerId="ADAL" clId="{014B63A1-45C3-4EEB-A11E-5F39A468C90C}" dt="2022-11-28T10:49:21.235" v="137" actId="20577"/>
      <pc:docMkLst>
        <pc:docMk/>
      </pc:docMkLst>
      <pc:sldChg chg="modSp add mod">
        <pc:chgData name="Willman Acosta Lugo" userId="1690a6ae-5ba7-4553-a914-16ac7d85a87c" providerId="ADAL" clId="{014B63A1-45C3-4EEB-A11E-5F39A468C90C}" dt="2022-11-28T10:43:09.845" v="52" actId="20577"/>
        <pc:sldMkLst>
          <pc:docMk/>
          <pc:sldMk cId="3999617567" sldId="292"/>
        </pc:sldMkLst>
        <pc:spChg chg="mod">
          <ac:chgData name="Willman Acosta Lugo" userId="1690a6ae-5ba7-4553-a914-16ac7d85a87c" providerId="ADAL" clId="{014B63A1-45C3-4EEB-A11E-5F39A468C90C}" dt="2022-11-28T10:42:37.291" v="14" actId="20577"/>
          <ac:spMkLst>
            <pc:docMk/>
            <pc:sldMk cId="3999617567" sldId="292"/>
            <ac:spMk id="5" creationId="{E2E5DC46-AE42-1BEA-A3A4-4E8B3186AD82}"/>
          </ac:spMkLst>
        </pc:spChg>
        <pc:spChg chg="mod">
          <ac:chgData name="Willman Acosta Lugo" userId="1690a6ae-5ba7-4553-a914-16ac7d85a87c" providerId="ADAL" clId="{014B63A1-45C3-4EEB-A11E-5F39A468C90C}" dt="2022-11-28T10:43:09.845" v="52" actId="20577"/>
          <ac:spMkLst>
            <pc:docMk/>
            <pc:sldMk cId="3999617567" sldId="292"/>
            <ac:spMk id="6" creationId="{651AA53B-316C-FC68-F3FE-4E5571683DD1}"/>
          </ac:spMkLst>
        </pc:spChg>
      </pc:sldChg>
      <pc:sldChg chg="delSp modSp add mod">
        <pc:chgData name="Willman Acosta Lugo" userId="1690a6ae-5ba7-4553-a914-16ac7d85a87c" providerId="ADAL" clId="{014B63A1-45C3-4EEB-A11E-5F39A468C90C}" dt="2022-11-28T10:49:03.223" v="123" actId="11"/>
        <pc:sldMkLst>
          <pc:docMk/>
          <pc:sldMk cId="3102964671" sldId="293"/>
        </pc:sldMkLst>
        <pc:spChg chg="mod">
          <ac:chgData name="Willman Acosta Lugo" userId="1690a6ae-5ba7-4553-a914-16ac7d85a87c" providerId="ADAL" clId="{014B63A1-45C3-4EEB-A11E-5F39A468C90C}" dt="2022-11-28T10:43:37.701" v="69" actId="20577"/>
          <ac:spMkLst>
            <pc:docMk/>
            <pc:sldMk cId="3102964671" sldId="293"/>
            <ac:spMk id="2" creationId="{E0246D24-8B10-C6B6-1E21-28BD1D821186}"/>
          </ac:spMkLst>
        </pc:spChg>
        <pc:spChg chg="mod">
          <ac:chgData name="Willman Acosta Lugo" userId="1690a6ae-5ba7-4553-a914-16ac7d85a87c" providerId="ADAL" clId="{014B63A1-45C3-4EEB-A11E-5F39A468C90C}" dt="2022-11-28T10:49:03.223" v="123" actId="11"/>
          <ac:spMkLst>
            <pc:docMk/>
            <pc:sldMk cId="3102964671" sldId="293"/>
            <ac:spMk id="3" creationId="{9D7F831A-0AB0-248F-6E82-FB2A9BB205B4}"/>
          </ac:spMkLst>
        </pc:spChg>
        <pc:spChg chg="del">
          <ac:chgData name="Willman Acosta Lugo" userId="1690a6ae-5ba7-4553-a914-16ac7d85a87c" providerId="ADAL" clId="{014B63A1-45C3-4EEB-A11E-5F39A468C90C}" dt="2022-11-28T10:43:27.221" v="56" actId="478"/>
          <ac:spMkLst>
            <pc:docMk/>
            <pc:sldMk cId="3102964671" sldId="293"/>
            <ac:spMk id="5" creationId="{22916955-C21D-54FA-3EE1-491CA7332836}"/>
          </ac:spMkLst>
        </pc:spChg>
        <pc:spChg chg="del">
          <ac:chgData name="Willman Acosta Lugo" userId="1690a6ae-5ba7-4553-a914-16ac7d85a87c" providerId="ADAL" clId="{014B63A1-45C3-4EEB-A11E-5F39A468C90C}" dt="2022-11-28T10:43:27.221" v="56" actId="478"/>
          <ac:spMkLst>
            <pc:docMk/>
            <pc:sldMk cId="3102964671" sldId="293"/>
            <ac:spMk id="6" creationId="{C265FD38-03C4-685D-E20C-F176255D97DC}"/>
          </ac:spMkLst>
        </pc:spChg>
        <pc:spChg chg="del">
          <ac:chgData name="Willman Acosta Lugo" userId="1690a6ae-5ba7-4553-a914-16ac7d85a87c" providerId="ADAL" clId="{014B63A1-45C3-4EEB-A11E-5F39A468C90C}" dt="2022-11-28T10:43:24.532" v="55" actId="478"/>
          <ac:spMkLst>
            <pc:docMk/>
            <pc:sldMk cId="3102964671" sldId="293"/>
            <ac:spMk id="7" creationId="{CB4CDE12-0E8B-CF60-E89A-77CE308411F5}"/>
          </ac:spMkLst>
        </pc:spChg>
        <pc:spChg chg="del">
          <ac:chgData name="Willman Acosta Lugo" userId="1690a6ae-5ba7-4553-a914-16ac7d85a87c" providerId="ADAL" clId="{014B63A1-45C3-4EEB-A11E-5F39A468C90C}" dt="2022-11-28T10:43:27.221" v="56" actId="478"/>
          <ac:spMkLst>
            <pc:docMk/>
            <pc:sldMk cId="3102964671" sldId="293"/>
            <ac:spMk id="9" creationId="{3A5954AD-B2AF-4244-2DF8-DB6A1A9A5E35}"/>
          </ac:spMkLst>
        </pc:spChg>
        <pc:spChg chg="del">
          <ac:chgData name="Willman Acosta Lugo" userId="1690a6ae-5ba7-4553-a914-16ac7d85a87c" providerId="ADAL" clId="{014B63A1-45C3-4EEB-A11E-5F39A468C90C}" dt="2022-11-28T10:43:22.333" v="54" actId="478"/>
          <ac:spMkLst>
            <pc:docMk/>
            <pc:sldMk cId="3102964671" sldId="293"/>
            <ac:spMk id="10" creationId="{67927AFC-C609-22EC-43B7-4A8BC5458D6E}"/>
          </ac:spMkLst>
        </pc:spChg>
        <pc:spChg chg="del">
          <ac:chgData name="Willman Acosta Lugo" userId="1690a6ae-5ba7-4553-a914-16ac7d85a87c" providerId="ADAL" clId="{014B63A1-45C3-4EEB-A11E-5F39A468C90C}" dt="2022-11-28T10:43:27.221" v="56" actId="478"/>
          <ac:spMkLst>
            <pc:docMk/>
            <pc:sldMk cId="3102964671" sldId="293"/>
            <ac:spMk id="13" creationId="{C1A918B7-B0F0-EA9D-11E4-CC319071CFAE}"/>
          </ac:spMkLst>
        </pc:spChg>
        <pc:picChg chg="del">
          <ac:chgData name="Willman Acosta Lugo" userId="1690a6ae-5ba7-4553-a914-16ac7d85a87c" providerId="ADAL" clId="{014B63A1-45C3-4EEB-A11E-5F39A468C90C}" dt="2022-11-28T10:43:15.541" v="53" actId="478"/>
          <ac:picMkLst>
            <pc:docMk/>
            <pc:sldMk cId="3102964671" sldId="293"/>
            <ac:picMk id="12" creationId="{A9EA7922-FA74-1B23-4D13-F08633395A14}"/>
          </ac:picMkLst>
        </pc:picChg>
      </pc:sldChg>
      <pc:sldChg chg="addSp delSp modSp new mod modAnim">
        <pc:chgData name="Willman Acosta Lugo" userId="1690a6ae-5ba7-4553-a914-16ac7d85a87c" providerId="ADAL" clId="{014B63A1-45C3-4EEB-A11E-5F39A468C90C}" dt="2022-11-28T10:49:16.035" v="130" actId="20577"/>
        <pc:sldMkLst>
          <pc:docMk/>
          <pc:sldMk cId="476063952" sldId="294"/>
        </pc:sldMkLst>
        <pc:spChg chg="mod">
          <ac:chgData name="Willman Acosta Lugo" userId="1690a6ae-5ba7-4553-a914-16ac7d85a87c" providerId="ADAL" clId="{014B63A1-45C3-4EEB-A11E-5F39A468C90C}" dt="2022-11-28T10:49:16.035" v="130" actId="20577"/>
          <ac:spMkLst>
            <pc:docMk/>
            <pc:sldMk cId="476063952" sldId="294"/>
            <ac:spMk id="2" creationId="{1B6A625C-5737-FC17-BB71-433516DFE38B}"/>
          </ac:spMkLst>
        </pc:spChg>
        <pc:spChg chg="del">
          <ac:chgData name="Willman Acosta Lugo" userId="1690a6ae-5ba7-4553-a914-16ac7d85a87c" providerId="ADAL" clId="{014B63A1-45C3-4EEB-A11E-5F39A468C90C}" dt="2022-11-28T10:45:46.897" v="108"/>
          <ac:spMkLst>
            <pc:docMk/>
            <pc:sldMk cId="476063952" sldId="294"/>
            <ac:spMk id="3" creationId="{8C58AA49-696A-CEBC-AE23-15828D4D96AA}"/>
          </ac:spMkLst>
        </pc:spChg>
        <pc:picChg chg="add mod">
          <ac:chgData name="Willman Acosta Lugo" userId="1690a6ae-5ba7-4553-a914-16ac7d85a87c" providerId="ADAL" clId="{014B63A1-45C3-4EEB-A11E-5F39A468C90C}" dt="2022-11-28T10:45:46.897" v="108"/>
          <ac:picMkLst>
            <pc:docMk/>
            <pc:sldMk cId="476063952" sldId="294"/>
            <ac:picMk id="4" creationId="{66D4EEF5-CFC2-1951-3532-1A9BC86AC4FB}"/>
          </ac:picMkLst>
        </pc:picChg>
      </pc:sldChg>
      <pc:sldChg chg="addSp delSp modSp new del mod modClrScheme modAnim chgLayout">
        <pc:chgData name="Willman Acosta Lugo" userId="1690a6ae-5ba7-4553-a914-16ac7d85a87c" providerId="ADAL" clId="{014B63A1-45C3-4EEB-A11E-5F39A468C90C}" dt="2022-11-28T10:45:26.641" v="106" actId="47"/>
        <pc:sldMkLst>
          <pc:docMk/>
          <pc:sldMk cId="2444652735" sldId="294"/>
        </pc:sldMkLst>
        <pc:spChg chg="del mod ord">
          <ac:chgData name="Willman Acosta Lugo" userId="1690a6ae-5ba7-4553-a914-16ac7d85a87c" providerId="ADAL" clId="{014B63A1-45C3-4EEB-A11E-5F39A468C90C}" dt="2022-11-28T10:45:20.879" v="105" actId="700"/>
          <ac:spMkLst>
            <pc:docMk/>
            <pc:sldMk cId="2444652735" sldId="294"/>
            <ac:spMk id="2" creationId="{730BA160-DD8C-A0CD-4F18-BA9AD4BBB6FA}"/>
          </ac:spMkLst>
        </pc:spChg>
        <pc:spChg chg="del">
          <ac:chgData name="Willman Acosta Lugo" userId="1690a6ae-5ba7-4553-a914-16ac7d85a87c" providerId="ADAL" clId="{014B63A1-45C3-4EEB-A11E-5F39A468C90C}" dt="2022-11-28T10:45:12.570" v="104"/>
          <ac:spMkLst>
            <pc:docMk/>
            <pc:sldMk cId="2444652735" sldId="294"/>
            <ac:spMk id="3" creationId="{1BD0DEEC-7B03-E67B-243D-F07E2F57486E}"/>
          </ac:spMkLst>
        </pc:spChg>
        <pc:spChg chg="del">
          <ac:chgData name="Willman Acosta Lugo" userId="1690a6ae-5ba7-4553-a914-16ac7d85a87c" providerId="ADAL" clId="{014B63A1-45C3-4EEB-A11E-5F39A468C90C}" dt="2022-11-28T10:45:20.879" v="105" actId="700"/>
          <ac:spMkLst>
            <pc:docMk/>
            <pc:sldMk cId="2444652735" sldId="294"/>
            <ac:spMk id="4" creationId="{23ADC84C-8049-1DCF-1666-C9090C22F90B}"/>
          </ac:spMkLst>
        </pc:spChg>
        <pc:spChg chg="add mod ord">
          <ac:chgData name="Willman Acosta Lugo" userId="1690a6ae-5ba7-4553-a914-16ac7d85a87c" providerId="ADAL" clId="{014B63A1-45C3-4EEB-A11E-5F39A468C90C}" dt="2022-11-28T10:45:20.879" v="105" actId="700"/>
          <ac:spMkLst>
            <pc:docMk/>
            <pc:sldMk cId="2444652735" sldId="294"/>
            <ac:spMk id="6" creationId="{CF60CAB0-2D56-9B28-53B0-469DBD3FB93F}"/>
          </ac:spMkLst>
        </pc:spChg>
        <pc:picChg chg="add mod ord">
          <ac:chgData name="Willman Acosta Lugo" userId="1690a6ae-5ba7-4553-a914-16ac7d85a87c" providerId="ADAL" clId="{014B63A1-45C3-4EEB-A11E-5F39A468C90C}" dt="2022-11-28T10:45:20.879" v="105" actId="700"/>
          <ac:picMkLst>
            <pc:docMk/>
            <pc:sldMk cId="2444652735" sldId="294"/>
            <ac:picMk id="5" creationId="{AC4DB349-A5DB-33B8-C56F-5953E817DFBE}"/>
          </ac:picMkLst>
        </pc:picChg>
      </pc:sldChg>
      <pc:sldChg chg="addSp delSp modSp new mod modAnim">
        <pc:chgData name="Willman Acosta Lugo" userId="1690a6ae-5ba7-4553-a914-16ac7d85a87c" providerId="ADAL" clId="{014B63A1-45C3-4EEB-A11E-5F39A468C90C}" dt="2022-11-28T10:49:21.235" v="137" actId="20577"/>
        <pc:sldMkLst>
          <pc:docMk/>
          <pc:sldMk cId="1129808381" sldId="295"/>
        </pc:sldMkLst>
        <pc:spChg chg="mod">
          <ac:chgData name="Willman Acosta Lugo" userId="1690a6ae-5ba7-4553-a914-16ac7d85a87c" providerId="ADAL" clId="{014B63A1-45C3-4EEB-A11E-5F39A468C90C}" dt="2022-11-28T10:49:21.235" v="137" actId="20577"/>
          <ac:spMkLst>
            <pc:docMk/>
            <pc:sldMk cId="1129808381" sldId="295"/>
            <ac:spMk id="2" creationId="{508FF4B0-0776-75B6-8C82-2C9739FF77C0}"/>
          </ac:spMkLst>
        </pc:spChg>
        <pc:spChg chg="del">
          <ac:chgData name="Willman Acosta Lugo" userId="1690a6ae-5ba7-4553-a914-16ac7d85a87c" providerId="ADAL" clId="{014B63A1-45C3-4EEB-A11E-5F39A468C90C}" dt="2022-11-28T10:46:35.062" v="112"/>
          <ac:spMkLst>
            <pc:docMk/>
            <pc:sldMk cId="1129808381" sldId="295"/>
            <ac:spMk id="3" creationId="{38DB9BD7-E481-E751-C4E1-9062CE756C08}"/>
          </ac:spMkLst>
        </pc:spChg>
        <pc:picChg chg="add mod">
          <ac:chgData name="Willman Acosta Lugo" userId="1690a6ae-5ba7-4553-a914-16ac7d85a87c" providerId="ADAL" clId="{014B63A1-45C3-4EEB-A11E-5F39A468C90C}" dt="2022-11-28T10:46:35.062" v="112"/>
          <ac:picMkLst>
            <pc:docMk/>
            <pc:sldMk cId="1129808381" sldId="295"/>
            <ac:picMk id="4" creationId="{83EB7AD2-8A9F-16DB-45A5-2BE393CA23F0}"/>
          </ac:picMkLst>
        </pc:picChg>
      </pc:sldChg>
      <pc:sldChg chg="new del">
        <pc:chgData name="Willman Acosta Lugo" userId="1690a6ae-5ba7-4553-a914-16ac7d85a87c" providerId="ADAL" clId="{014B63A1-45C3-4EEB-A11E-5F39A468C90C}" dt="2022-11-28T10:46:00.755" v="110" actId="47"/>
        <pc:sldMkLst>
          <pc:docMk/>
          <pc:sldMk cId="3430975581" sldId="295"/>
        </pc:sldMkLst>
      </pc:sldChg>
      <pc:sldChg chg="new del">
        <pc:chgData name="Willman Acosta Lugo" userId="1690a6ae-5ba7-4553-a914-16ac7d85a87c" providerId="ADAL" clId="{014B63A1-45C3-4EEB-A11E-5F39A468C90C}" dt="2022-11-28T10:47:58.569" v="114" actId="47"/>
        <pc:sldMkLst>
          <pc:docMk/>
          <pc:sldMk cId="670540203" sldId="296"/>
        </pc:sldMkLst>
      </pc:sldChg>
    </pc:docChg>
  </pc:docChgLst>
  <pc:docChgLst>
    <pc:chgData name="Willman Acosta Lugo" userId="1690a6ae-5ba7-4553-a914-16ac7d85a87c" providerId="ADAL" clId="{E1FF963C-9BE9-41B7-BAB5-EE2B8D21D63A}"/>
    <pc:docChg chg="undo custSel addSld modSld">
      <pc:chgData name="Willman Acosta Lugo" userId="1690a6ae-5ba7-4553-a914-16ac7d85a87c" providerId="ADAL" clId="{E1FF963C-9BE9-41B7-BAB5-EE2B8D21D63A}" dt="2022-11-28T10:20:34.854" v="331" actId="2085"/>
      <pc:docMkLst>
        <pc:docMk/>
      </pc:docMkLst>
      <pc:sldChg chg="modSp new mod">
        <pc:chgData name="Willman Acosta Lugo" userId="1690a6ae-5ba7-4553-a914-16ac7d85a87c" providerId="ADAL" clId="{E1FF963C-9BE9-41B7-BAB5-EE2B8D21D63A}" dt="2022-11-28T09:35:25.161" v="119" actId="12"/>
        <pc:sldMkLst>
          <pc:docMk/>
          <pc:sldMk cId="2611433855" sldId="288"/>
        </pc:sldMkLst>
        <pc:spChg chg="mod">
          <ac:chgData name="Willman Acosta Lugo" userId="1690a6ae-5ba7-4553-a914-16ac7d85a87c" providerId="ADAL" clId="{E1FF963C-9BE9-41B7-BAB5-EE2B8D21D63A}" dt="2022-11-28T08:14:40.908" v="1"/>
          <ac:spMkLst>
            <pc:docMk/>
            <pc:sldMk cId="2611433855" sldId="288"/>
            <ac:spMk id="2" creationId="{E0246D24-8B10-C6B6-1E21-28BD1D821186}"/>
          </ac:spMkLst>
        </pc:spChg>
        <pc:spChg chg="mod">
          <ac:chgData name="Willman Acosta Lugo" userId="1690a6ae-5ba7-4553-a914-16ac7d85a87c" providerId="ADAL" clId="{E1FF963C-9BE9-41B7-BAB5-EE2B8D21D63A}" dt="2022-11-28T09:35:25.161" v="119" actId="12"/>
          <ac:spMkLst>
            <pc:docMk/>
            <pc:sldMk cId="2611433855" sldId="288"/>
            <ac:spMk id="3" creationId="{9D7F831A-0AB0-248F-6E82-FB2A9BB205B4}"/>
          </ac:spMkLst>
        </pc:spChg>
        <pc:spChg chg="mod">
          <ac:chgData name="Willman Acosta Lugo" userId="1690a6ae-5ba7-4553-a914-16ac7d85a87c" providerId="ADAL" clId="{E1FF963C-9BE9-41B7-BAB5-EE2B8D21D63A}" dt="2022-11-28T08:14:44.913" v="8" actId="20577"/>
          <ac:spMkLst>
            <pc:docMk/>
            <pc:sldMk cId="2611433855" sldId="288"/>
            <ac:spMk id="4" creationId="{EF7A45BC-C353-D918-8D90-F1B8595FC323}"/>
          </ac:spMkLst>
        </pc:spChg>
      </pc:sldChg>
      <pc:sldChg chg="addSp delSp modSp new mod modAnim">
        <pc:chgData name="Willman Acosta Lugo" userId="1690a6ae-5ba7-4553-a914-16ac7d85a87c" providerId="ADAL" clId="{E1FF963C-9BE9-41B7-BAB5-EE2B8D21D63A}" dt="2022-11-28T08:16:48.956" v="13"/>
        <pc:sldMkLst>
          <pc:docMk/>
          <pc:sldMk cId="1800424142" sldId="289"/>
        </pc:sldMkLst>
        <pc:spChg chg="mod">
          <ac:chgData name="Willman Acosta Lugo" userId="1690a6ae-5ba7-4553-a914-16ac7d85a87c" providerId="ADAL" clId="{E1FF963C-9BE9-41B7-BAB5-EE2B8D21D63A}" dt="2022-11-28T08:16:19.048" v="12"/>
          <ac:spMkLst>
            <pc:docMk/>
            <pc:sldMk cId="1800424142" sldId="289"/>
            <ac:spMk id="2" creationId="{A342D4E0-C877-FC7D-42C9-06CA3C67C3E4}"/>
          </ac:spMkLst>
        </pc:spChg>
        <pc:spChg chg="del">
          <ac:chgData name="Willman Acosta Lugo" userId="1690a6ae-5ba7-4553-a914-16ac7d85a87c" providerId="ADAL" clId="{E1FF963C-9BE9-41B7-BAB5-EE2B8D21D63A}" dt="2022-11-28T08:16:48.956" v="13"/>
          <ac:spMkLst>
            <pc:docMk/>
            <pc:sldMk cId="1800424142" sldId="289"/>
            <ac:spMk id="3" creationId="{EF904518-430F-B06E-B47A-2F840C39E029}"/>
          </ac:spMkLst>
        </pc:spChg>
        <pc:picChg chg="add mod">
          <ac:chgData name="Willman Acosta Lugo" userId="1690a6ae-5ba7-4553-a914-16ac7d85a87c" providerId="ADAL" clId="{E1FF963C-9BE9-41B7-BAB5-EE2B8D21D63A}" dt="2022-11-28T08:16:48.956" v="13"/>
          <ac:picMkLst>
            <pc:docMk/>
            <pc:sldMk cId="1800424142" sldId="289"/>
            <ac:picMk id="5" creationId="{BB592F9E-4E38-0D24-04B3-EF076239108C}"/>
          </ac:picMkLst>
        </pc:picChg>
      </pc:sldChg>
      <pc:sldChg chg="modSp add mod">
        <pc:chgData name="Willman Acosta Lugo" userId="1690a6ae-5ba7-4553-a914-16ac7d85a87c" providerId="ADAL" clId="{E1FF963C-9BE9-41B7-BAB5-EE2B8D21D63A}" dt="2022-11-28T09:42:00.880" v="130" actId="20577"/>
        <pc:sldMkLst>
          <pc:docMk/>
          <pc:sldMk cId="1687443812" sldId="290"/>
        </pc:sldMkLst>
        <pc:spChg chg="mod">
          <ac:chgData name="Willman Acosta Lugo" userId="1690a6ae-5ba7-4553-a914-16ac7d85a87c" providerId="ADAL" clId="{E1FF963C-9BE9-41B7-BAB5-EE2B8D21D63A}" dt="2022-11-28T09:42:00.880" v="130" actId="20577"/>
          <ac:spMkLst>
            <pc:docMk/>
            <pc:sldMk cId="1687443812" sldId="290"/>
            <ac:spMk id="6" creationId="{651AA53B-316C-FC68-F3FE-4E5571683DD1}"/>
          </ac:spMkLst>
        </pc:spChg>
      </pc:sldChg>
      <pc:sldChg chg="addSp delSp modSp add mod">
        <pc:chgData name="Willman Acosta Lugo" userId="1690a6ae-5ba7-4553-a914-16ac7d85a87c" providerId="ADAL" clId="{E1FF963C-9BE9-41B7-BAB5-EE2B8D21D63A}" dt="2022-11-28T10:20:34.854" v="331" actId="2085"/>
        <pc:sldMkLst>
          <pc:docMk/>
          <pc:sldMk cId="744377755" sldId="291"/>
        </pc:sldMkLst>
        <pc:spChg chg="mod">
          <ac:chgData name="Willman Acosta Lugo" userId="1690a6ae-5ba7-4553-a914-16ac7d85a87c" providerId="ADAL" clId="{E1FF963C-9BE9-41B7-BAB5-EE2B8D21D63A}" dt="2022-11-28T09:42:47.848" v="154" actId="20577"/>
          <ac:spMkLst>
            <pc:docMk/>
            <pc:sldMk cId="744377755" sldId="291"/>
            <ac:spMk id="2" creationId="{E0246D24-8B10-C6B6-1E21-28BD1D821186}"/>
          </ac:spMkLst>
        </pc:spChg>
        <pc:spChg chg="mod">
          <ac:chgData name="Willman Acosta Lugo" userId="1690a6ae-5ba7-4553-a914-16ac7d85a87c" providerId="ADAL" clId="{E1FF963C-9BE9-41B7-BAB5-EE2B8D21D63A}" dt="2022-11-28T10:07:12.007" v="212" actId="114"/>
          <ac:spMkLst>
            <pc:docMk/>
            <pc:sldMk cId="744377755" sldId="291"/>
            <ac:spMk id="3" creationId="{9D7F831A-0AB0-248F-6E82-FB2A9BB205B4}"/>
          </ac:spMkLst>
        </pc:spChg>
        <pc:spChg chg="add mod">
          <ac:chgData name="Willman Acosta Lugo" userId="1690a6ae-5ba7-4553-a914-16ac7d85a87c" providerId="ADAL" clId="{E1FF963C-9BE9-41B7-BAB5-EE2B8D21D63A}" dt="2022-11-28T10:05:03.902" v="201" actId="6549"/>
          <ac:spMkLst>
            <pc:docMk/>
            <pc:sldMk cId="744377755" sldId="291"/>
            <ac:spMk id="5" creationId="{22916955-C21D-54FA-3EE1-491CA7332836}"/>
          </ac:spMkLst>
        </pc:spChg>
        <pc:spChg chg="add mod">
          <ac:chgData name="Willman Acosta Lugo" userId="1690a6ae-5ba7-4553-a914-16ac7d85a87c" providerId="ADAL" clId="{E1FF963C-9BE9-41B7-BAB5-EE2B8D21D63A}" dt="2022-11-28T10:06:59.837" v="210" actId="115"/>
          <ac:spMkLst>
            <pc:docMk/>
            <pc:sldMk cId="744377755" sldId="291"/>
            <ac:spMk id="6" creationId="{C265FD38-03C4-685D-E20C-F176255D97DC}"/>
          </ac:spMkLst>
        </pc:spChg>
        <pc:spChg chg="add mod">
          <ac:chgData name="Willman Acosta Lugo" userId="1690a6ae-5ba7-4553-a914-16ac7d85a87c" providerId="ADAL" clId="{E1FF963C-9BE9-41B7-BAB5-EE2B8D21D63A}" dt="2022-11-28T10:09:12.599" v="232" actId="20577"/>
          <ac:spMkLst>
            <pc:docMk/>
            <pc:sldMk cId="744377755" sldId="291"/>
            <ac:spMk id="7" creationId="{CB4CDE12-0E8B-CF60-E89A-77CE308411F5}"/>
          </ac:spMkLst>
        </pc:spChg>
        <pc:spChg chg="add del mod">
          <ac:chgData name="Willman Acosta Lugo" userId="1690a6ae-5ba7-4553-a914-16ac7d85a87c" providerId="ADAL" clId="{E1FF963C-9BE9-41B7-BAB5-EE2B8D21D63A}" dt="2022-11-28T10:09:21.858" v="234" actId="478"/>
          <ac:spMkLst>
            <pc:docMk/>
            <pc:sldMk cId="744377755" sldId="291"/>
            <ac:spMk id="8" creationId="{FE0D953A-26F9-0B9E-A997-2B1CECB9A638}"/>
          </ac:spMkLst>
        </pc:spChg>
        <pc:spChg chg="add mod">
          <ac:chgData name="Willman Acosta Lugo" userId="1690a6ae-5ba7-4553-a914-16ac7d85a87c" providerId="ADAL" clId="{E1FF963C-9BE9-41B7-BAB5-EE2B8D21D63A}" dt="2022-11-28T10:17:07.853" v="322" actId="207"/>
          <ac:spMkLst>
            <pc:docMk/>
            <pc:sldMk cId="744377755" sldId="291"/>
            <ac:spMk id="9" creationId="{3A5954AD-B2AF-4244-2DF8-DB6A1A9A5E35}"/>
          </ac:spMkLst>
        </pc:spChg>
        <pc:spChg chg="add mod">
          <ac:chgData name="Willman Acosta Lugo" userId="1690a6ae-5ba7-4553-a914-16ac7d85a87c" providerId="ADAL" clId="{E1FF963C-9BE9-41B7-BAB5-EE2B8D21D63A}" dt="2022-11-28T10:14:35.291" v="302" actId="1076"/>
          <ac:spMkLst>
            <pc:docMk/>
            <pc:sldMk cId="744377755" sldId="291"/>
            <ac:spMk id="10" creationId="{67927AFC-C609-22EC-43B7-4A8BC5458D6E}"/>
          </ac:spMkLst>
        </pc:spChg>
        <pc:spChg chg="add mod">
          <ac:chgData name="Willman Acosta Lugo" userId="1690a6ae-5ba7-4553-a914-16ac7d85a87c" providerId="ADAL" clId="{E1FF963C-9BE9-41B7-BAB5-EE2B8D21D63A}" dt="2022-11-28T10:20:34.854" v="331" actId="2085"/>
          <ac:spMkLst>
            <pc:docMk/>
            <pc:sldMk cId="744377755" sldId="291"/>
            <ac:spMk id="13" creationId="{C1A918B7-B0F0-EA9D-11E4-CC319071CFAE}"/>
          </ac:spMkLst>
        </pc:spChg>
        <pc:picChg chg="add mod">
          <ac:chgData name="Willman Acosta Lugo" userId="1690a6ae-5ba7-4553-a914-16ac7d85a87c" providerId="ADAL" clId="{E1FF963C-9BE9-41B7-BAB5-EE2B8D21D63A}" dt="2022-11-28T10:15:06.039" v="307" actId="1076"/>
          <ac:picMkLst>
            <pc:docMk/>
            <pc:sldMk cId="744377755" sldId="291"/>
            <ac:picMk id="12" creationId="{A9EA7922-FA74-1B23-4D13-F08633395A14}"/>
          </ac:picMkLst>
        </pc:picChg>
      </pc:sldChg>
    </pc:docChg>
  </pc:docChgLst>
  <pc:docChgLst>
    <pc:chgData name="Willman Acosta Lugo" userId="1690a6ae-5ba7-4553-a914-16ac7d85a87c" providerId="ADAL" clId="{16CECF01-4ED1-4CFF-99D3-0280EF89FC51}"/>
    <pc:docChg chg="undo custSel addSld delSld modSld">
      <pc:chgData name="Willman Acosta Lugo" userId="1690a6ae-5ba7-4553-a914-16ac7d85a87c" providerId="ADAL" clId="{16CECF01-4ED1-4CFF-99D3-0280EF89FC51}" dt="2022-11-27T18:58:20.533" v="258"/>
      <pc:docMkLst>
        <pc:docMk/>
      </pc:docMkLst>
      <pc:sldChg chg="addSp delSp modSp new mod modClrScheme chgLayout">
        <pc:chgData name="Willman Acosta Lugo" userId="1690a6ae-5ba7-4553-a914-16ac7d85a87c" providerId="ADAL" clId="{16CECF01-4ED1-4CFF-99D3-0280EF89FC51}" dt="2022-11-27T17:26:49.362" v="129"/>
        <pc:sldMkLst>
          <pc:docMk/>
          <pc:sldMk cId="1595266642" sldId="266"/>
        </pc:sldMkLst>
        <pc:spChg chg="del mod ord">
          <ac:chgData name="Willman Acosta Lugo" userId="1690a6ae-5ba7-4553-a914-16ac7d85a87c" providerId="ADAL" clId="{16CECF01-4ED1-4CFF-99D3-0280EF89FC51}" dt="2022-11-27T14:30:36.214" v="1" actId="700"/>
          <ac:spMkLst>
            <pc:docMk/>
            <pc:sldMk cId="1595266642" sldId="266"/>
            <ac:spMk id="2" creationId="{AD5487D8-AF6C-21D4-2FF4-B079BD1D1FCD}"/>
          </ac:spMkLst>
        </pc:spChg>
        <pc:spChg chg="del">
          <ac:chgData name="Willman Acosta Lugo" userId="1690a6ae-5ba7-4553-a914-16ac7d85a87c" providerId="ADAL" clId="{16CECF01-4ED1-4CFF-99D3-0280EF89FC51}" dt="2022-11-27T14:30:36.214" v="1" actId="700"/>
          <ac:spMkLst>
            <pc:docMk/>
            <pc:sldMk cId="1595266642" sldId="266"/>
            <ac:spMk id="3" creationId="{37CE535E-36F9-1D75-62D3-C307870A7477}"/>
          </ac:spMkLst>
        </pc:spChg>
        <pc:spChg chg="del mod ord">
          <ac:chgData name="Willman Acosta Lugo" userId="1690a6ae-5ba7-4553-a914-16ac7d85a87c" providerId="ADAL" clId="{16CECF01-4ED1-4CFF-99D3-0280EF89FC51}" dt="2022-11-27T14:30:36.214" v="1" actId="700"/>
          <ac:spMkLst>
            <pc:docMk/>
            <pc:sldMk cId="1595266642" sldId="266"/>
            <ac:spMk id="4" creationId="{62F6E990-B88C-182D-A442-87EEFE87DB9B}"/>
          </ac:spMkLst>
        </pc:spChg>
        <pc:spChg chg="add mod ord">
          <ac:chgData name="Willman Acosta Lugo" userId="1690a6ae-5ba7-4553-a914-16ac7d85a87c" providerId="ADAL" clId="{16CECF01-4ED1-4CFF-99D3-0280EF89FC51}" dt="2022-11-27T17:26:49.362" v="129"/>
          <ac:spMkLst>
            <pc:docMk/>
            <pc:sldMk cId="1595266642" sldId="266"/>
            <ac:spMk id="5" creationId="{E2E5DC46-AE42-1BEA-A3A4-4E8B3186AD82}"/>
          </ac:spMkLst>
        </pc:spChg>
        <pc:spChg chg="add mod ord">
          <ac:chgData name="Willman Acosta Lugo" userId="1690a6ae-5ba7-4553-a914-16ac7d85a87c" providerId="ADAL" clId="{16CECF01-4ED1-4CFF-99D3-0280EF89FC51}" dt="2022-11-27T14:30:36.214" v="1" actId="700"/>
          <ac:spMkLst>
            <pc:docMk/>
            <pc:sldMk cId="1595266642" sldId="266"/>
            <ac:spMk id="6" creationId="{651AA53B-316C-FC68-F3FE-4E5571683DD1}"/>
          </ac:spMkLst>
        </pc:spChg>
      </pc:sldChg>
      <pc:sldChg chg="addSp delSp modSp new mod modAnim">
        <pc:chgData name="Willman Acosta Lugo" userId="1690a6ae-5ba7-4553-a914-16ac7d85a87c" providerId="ADAL" clId="{16CECF01-4ED1-4CFF-99D3-0280EF89FC51}" dt="2022-11-27T17:27:57.545" v="132"/>
        <pc:sldMkLst>
          <pc:docMk/>
          <pc:sldMk cId="768818310" sldId="267"/>
        </pc:sldMkLst>
        <pc:spChg chg="mod">
          <ac:chgData name="Willman Acosta Lugo" userId="1690a6ae-5ba7-4553-a914-16ac7d85a87c" providerId="ADAL" clId="{16CECF01-4ED1-4CFF-99D3-0280EF89FC51}" dt="2022-11-27T17:27:30.402" v="131"/>
          <ac:spMkLst>
            <pc:docMk/>
            <pc:sldMk cId="768818310" sldId="267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7:27:57.545" v="132"/>
          <ac:spMkLst>
            <pc:docMk/>
            <pc:sldMk cId="768818310" sldId="267"/>
            <ac:spMk id="3" creationId="{76452DC5-B0DA-E30D-73BC-71C39E3A9DFA}"/>
          </ac:spMkLst>
        </pc:spChg>
        <pc:picChg chg="add mod">
          <ac:chgData name="Willman Acosta Lugo" userId="1690a6ae-5ba7-4553-a914-16ac7d85a87c" providerId="ADAL" clId="{16CECF01-4ED1-4CFF-99D3-0280EF89FC51}" dt="2022-11-27T17:27:57.545" v="132"/>
          <ac:picMkLst>
            <pc:docMk/>
            <pc:sldMk cId="768818310" sldId="267"/>
            <ac:picMk id="5" creationId="{9FD23A46-4E2C-D4A8-1F09-9FFBDA599304}"/>
          </ac:picMkLst>
        </pc:picChg>
      </pc:sldChg>
      <pc:sldChg chg="addSp delSp modSp new del mod modClrScheme chgLayout">
        <pc:chgData name="Willman Acosta Lugo" userId="1690a6ae-5ba7-4553-a914-16ac7d85a87c" providerId="ADAL" clId="{16CECF01-4ED1-4CFF-99D3-0280EF89FC51}" dt="2022-11-27T17:24:16.734" v="93" actId="47"/>
        <pc:sldMkLst>
          <pc:docMk/>
          <pc:sldMk cId="2525094183" sldId="267"/>
        </pc:sldMkLst>
        <pc:spChg chg="del mod ord">
          <ac:chgData name="Willman Acosta Lugo" userId="1690a6ae-5ba7-4553-a914-16ac7d85a87c" providerId="ADAL" clId="{16CECF01-4ED1-4CFF-99D3-0280EF89FC51}" dt="2022-11-27T14:32:27.074" v="29" actId="700"/>
          <ac:spMkLst>
            <pc:docMk/>
            <pc:sldMk cId="2525094183" sldId="267"/>
            <ac:spMk id="2" creationId="{764C7A89-BBDA-4079-1E71-B482A5B79368}"/>
          </ac:spMkLst>
        </pc:spChg>
        <pc:spChg chg="del mod ord">
          <ac:chgData name="Willman Acosta Lugo" userId="1690a6ae-5ba7-4553-a914-16ac7d85a87c" providerId="ADAL" clId="{16CECF01-4ED1-4CFF-99D3-0280EF89FC51}" dt="2022-11-27T14:32:27.074" v="29" actId="700"/>
          <ac:spMkLst>
            <pc:docMk/>
            <pc:sldMk cId="2525094183" sldId="267"/>
            <ac:spMk id="3" creationId="{317DC59E-78E6-C1FA-5524-86EF9E9B1B26}"/>
          </ac:spMkLst>
        </pc:spChg>
        <pc:spChg chg="add mod ord">
          <ac:chgData name="Willman Acosta Lugo" userId="1690a6ae-5ba7-4553-a914-16ac7d85a87c" providerId="ADAL" clId="{16CECF01-4ED1-4CFF-99D3-0280EF89FC51}" dt="2022-11-27T15:19:30.305" v="85" actId="20577"/>
          <ac:spMkLst>
            <pc:docMk/>
            <pc:sldMk cId="2525094183" sldId="267"/>
            <ac:spMk id="4" creationId="{B0FBCC83-728C-C844-8769-654C5247A18C}"/>
          </ac:spMkLst>
        </pc:spChg>
        <pc:spChg chg="add del mod ord">
          <ac:chgData name="Willman Acosta Lugo" userId="1690a6ae-5ba7-4553-a914-16ac7d85a87c" providerId="ADAL" clId="{16CECF01-4ED1-4CFF-99D3-0280EF89FC51}" dt="2022-11-27T14:36:06.495" v="43"/>
          <ac:spMkLst>
            <pc:docMk/>
            <pc:sldMk cId="2525094183" sldId="267"/>
            <ac:spMk id="5" creationId="{B334D1AA-D207-7F1C-1488-0703B09BF42F}"/>
          </ac:spMkLst>
        </pc:spChg>
        <pc:spChg chg="add mod ord">
          <ac:chgData name="Willman Acosta Lugo" userId="1690a6ae-5ba7-4553-a914-16ac7d85a87c" providerId="ADAL" clId="{16CECF01-4ED1-4CFF-99D3-0280EF89FC51}" dt="2022-11-27T15:19:58.747" v="90" actId="113"/>
          <ac:spMkLst>
            <pc:docMk/>
            <pc:sldMk cId="2525094183" sldId="267"/>
            <ac:spMk id="6" creationId="{5C7E9AE4-9B89-08F8-8725-26C93389406D}"/>
          </ac:spMkLst>
        </pc:spChg>
        <pc:spChg chg="add del mod">
          <ac:chgData name="Willman Acosta Lugo" userId="1690a6ae-5ba7-4553-a914-16ac7d85a87c" providerId="ADAL" clId="{16CECF01-4ED1-4CFF-99D3-0280EF89FC51}" dt="2022-11-27T15:20:01.645" v="91" actId="478"/>
          <ac:spMkLst>
            <pc:docMk/>
            <pc:sldMk cId="2525094183" sldId="267"/>
            <ac:spMk id="7" creationId="{5779EE08-6811-AE47-13DF-ED898860744F}"/>
          </ac:spMkLst>
        </pc:spChg>
        <pc:spChg chg="add mod">
          <ac:chgData name="Willman Acosta Lugo" userId="1690a6ae-5ba7-4553-a914-16ac7d85a87c" providerId="ADAL" clId="{16CECF01-4ED1-4CFF-99D3-0280EF89FC51}" dt="2022-11-27T15:20:03.168" v="92" actId="478"/>
          <ac:spMkLst>
            <pc:docMk/>
            <pc:sldMk cId="2525094183" sldId="267"/>
            <ac:spMk id="8" creationId="{D4E405A3-6D61-61D5-DF2C-76621E19B652}"/>
          </ac:spMkLst>
        </pc:spChg>
        <pc:picChg chg="add del mod">
          <ac:chgData name="Willman Acosta Lugo" userId="1690a6ae-5ba7-4553-a914-16ac7d85a87c" providerId="ADAL" clId="{16CECF01-4ED1-4CFF-99D3-0280EF89FC51}" dt="2022-11-27T15:20:03.168" v="92" actId="478"/>
          <ac:picMkLst>
            <pc:docMk/>
            <pc:sldMk cId="2525094183" sldId="267"/>
            <ac:picMk id="1026" creationId="{1BB5AA83-DC3F-A8EE-74FC-AAE8F0453A63}"/>
          </ac:picMkLst>
        </pc:picChg>
      </pc:sldChg>
      <pc:sldChg chg="addSp delSp modSp new del mod modClrScheme chgLayout">
        <pc:chgData name="Willman Acosta Lugo" userId="1690a6ae-5ba7-4553-a914-16ac7d85a87c" providerId="ADAL" clId="{16CECF01-4ED1-4CFF-99D3-0280EF89FC51}" dt="2022-11-27T17:26:42.435" v="128" actId="2696"/>
        <pc:sldMkLst>
          <pc:docMk/>
          <pc:sldMk cId="4046605551" sldId="268"/>
        </pc:sldMkLst>
        <pc:spChg chg="del mod ord">
          <ac:chgData name="Willman Acosta Lugo" userId="1690a6ae-5ba7-4553-a914-16ac7d85a87c" providerId="ADAL" clId="{16CECF01-4ED1-4CFF-99D3-0280EF89FC51}" dt="2022-11-27T17:24:25.435" v="95" actId="700"/>
          <ac:spMkLst>
            <pc:docMk/>
            <pc:sldMk cId="4046605551" sldId="268"/>
            <ac:spMk id="2" creationId="{BCA80942-7EC3-59E2-E79A-CC12E3970AAA}"/>
          </ac:spMkLst>
        </pc:spChg>
        <pc:spChg chg="del mod ord">
          <ac:chgData name="Willman Acosta Lugo" userId="1690a6ae-5ba7-4553-a914-16ac7d85a87c" providerId="ADAL" clId="{16CECF01-4ED1-4CFF-99D3-0280EF89FC51}" dt="2022-11-27T17:24:25.435" v="95" actId="700"/>
          <ac:spMkLst>
            <pc:docMk/>
            <pc:sldMk cId="4046605551" sldId="268"/>
            <ac:spMk id="3" creationId="{1A209211-CA84-EA02-7B8B-60F3821B4E36}"/>
          </ac:spMkLst>
        </pc:spChg>
        <pc:spChg chg="del">
          <ac:chgData name="Willman Acosta Lugo" userId="1690a6ae-5ba7-4553-a914-16ac7d85a87c" providerId="ADAL" clId="{16CECF01-4ED1-4CFF-99D3-0280EF89FC51}" dt="2022-11-27T17:24:25.435" v="95" actId="700"/>
          <ac:spMkLst>
            <pc:docMk/>
            <pc:sldMk cId="4046605551" sldId="268"/>
            <ac:spMk id="4" creationId="{4F1B7808-F71E-AA56-18E8-DE7B7216903E}"/>
          </ac:spMkLst>
        </pc:spChg>
        <pc:spChg chg="add mod ord">
          <ac:chgData name="Willman Acosta Lugo" userId="1690a6ae-5ba7-4553-a914-16ac7d85a87c" providerId="ADAL" clId="{16CECF01-4ED1-4CFF-99D3-0280EF89FC51}" dt="2022-11-27T17:25:07.205" v="127" actId="20577"/>
          <ac:spMkLst>
            <pc:docMk/>
            <pc:sldMk cId="4046605551" sldId="268"/>
            <ac:spMk id="5" creationId="{41F9B94B-B29D-E119-1817-6377B2F81B0B}"/>
          </ac:spMkLst>
        </pc:spChg>
        <pc:spChg chg="add mod ord">
          <ac:chgData name="Willman Acosta Lugo" userId="1690a6ae-5ba7-4553-a914-16ac7d85a87c" providerId="ADAL" clId="{16CECF01-4ED1-4CFF-99D3-0280EF89FC51}" dt="2022-11-27T17:24:25.435" v="95" actId="700"/>
          <ac:spMkLst>
            <pc:docMk/>
            <pc:sldMk cId="4046605551" sldId="268"/>
            <ac:spMk id="6" creationId="{3615738E-302A-31CF-6464-8EB56E29B07C}"/>
          </ac:spMkLst>
        </pc:spChg>
      </pc:sldChg>
      <pc:sldChg chg="addSp delSp modSp add mod modAnim">
        <pc:chgData name="Willman Acosta Lugo" userId="1690a6ae-5ba7-4553-a914-16ac7d85a87c" providerId="ADAL" clId="{16CECF01-4ED1-4CFF-99D3-0280EF89FC51}" dt="2022-11-27T17:29:32.869" v="144"/>
        <pc:sldMkLst>
          <pc:docMk/>
          <pc:sldMk cId="4202856274" sldId="268"/>
        </pc:sldMkLst>
        <pc:spChg chg="mod">
          <ac:chgData name="Willman Acosta Lugo" userId="1690a6ae-5ba7-4553-a914-16ac7d85a87c" providerId="ADAL" clId="{16CECF01-4ED1-4CFF-99D3-0280EF89FC51}" dt="2022-11-27T17:28:49.946" v="142"/>
          <ac:spMkLst>
            <pc:docMk/>
            <pc:sldMk cId="4202856274" sldId="268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7:29:32.869" v="144"/>
          <ac:spMkLst>
            <pc:docMk/>
            <pc:sldMk cId="4202856274" sldId="268"/>
            <ac:spMk id="3" creationId="{D2343CD7-3A9F-0FC6-7459-9622A8A17F03}"/>
          </ac:spMkLst>
        </pc:spChg>
        <pc:picChg chg="del">
          <ac:chgData name="Willman Acosta Lugo" userId="1690a6ae-5ba7-4553-a914-16ac7d85a87c" providerId="ADAL" clId="{16CECF01-4ED1-4CFF-99D3-0280EF89FC51}" dt="2022-11-27T17:29:09.723" v="143" actId="478"/>
          <ac:picMkLst>
            <pc:docMk/>
            <pc:sldMk cId="4202856274" sldId="268"/>
            <ac:picMk id="5" creationId="{9FD23A46-4E2C-D4A8-1F09-9FFBDA599304}"/>
          </ac:picMkLst>
        </pc:picChg>
        <pc:picChg chg="add mod">
          <ac:chgData name="Willman Acosta Lugo" userId="1690a6ae-5ba7-4553-a914-16ac7d85a87c" providerId="ADAL" clId="{16CECF01-4ED1-4CFF-99D3-0280EF89FC51}" dt="2022-11-27T17:29:32.869" v="144"/>
          <ac:picMkLst>
            <pc:docMk/>
            <pc:sldMk cId="4202856274" sldId="268"/>
            <ac:picMk id="6" creationId="{BB6700B5-EE30-7548-9281-00D836132303}"/>
          </ac:picMkLst>
        </pc:picChg>
      </pc:sldChg>
      <pc:sldChg chg="add">
        <pc:chgData name="Willman Acosta Lugo" userId="1690a6ae-5ba7-4553-a914-16ac7d85a87c" providerId="ADAL" clId="{16CECF01-4ED1-4CFF-99D3-0280EF89FC51}" dt="2022-11-27T17:29:38.972" v="145"/>
        <pc:sldMkLst>
          <pc:docMk/>
          <pc:sldMk cId="1699300299" sldId="269"/>
        </pc:sldMkLst>
      </pc:sldChg>
      <pc:sldChg chg="add del">
        <pc:chgData name="Willman Acosta Lugo" userId="1690a6ae-5ba7-4553-a914-16ac7d85a87c" providerId="ADAL" clId="{16CECF01-4ED1-4CFF-99D3-0280EF89FC51}" dt="2022-11-27T17:24:17.967" v="94" actId="47"/>
        <pc:sldMkLst>
          <pc:docMk/>
          <pc:sldMk cId="2313243147" sldId="269"/>
        </pc:sldMkLst>
      </pc:sldChg>
      <pc:sldChg chg="addSp delSp modSp add mod modAnim">
        <pc:chgData name="Willman Acosta Lugo" userId="1690a6ae-5ba7-4553-a914-16ac7d85a87c" providerId="ADAL" clId="{16CECF01-4ED1-4CFF-99D3-0280EF89FC51}" dt="2022-11-27T18:10:46.229" v="149"/>
        <pc:sldMkLst>
          <pc:docMk/>
          <pc:sldMk cId="3064706503" sldId="270"/>
        </pc:sldMkLst>
        <pc:spChg chg="mod">
          <ac:chgData name="Willman Acosta Lugo" userId="1690a6ae-5ba7-4553-a914-16ac7d85a87c" providerId="ADAL" clId="{16CECF01-4ED1-4CFF-99D3-0280EF89FC51}" dt="2022-11-27T18:10:08.173" v="147"/>
          <ac:spMkLst>
            <pc:docMk/>
            <pc:sldMk cId="3064706503" sldId="270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10:46.229" v="149"/>
          <ac:spMkLst>
            <pc:docMk/>
            <pc:sldMk cId="3064706503" sldId="270"/>
            <ac:spMk id="3" creationId="{42C5F687-D11B-2287-420C-CF589C6983D7}"/>
          </ac:spMkLst>
        </pc:spChg>
        <pc:picChg chg="add mod">
          <ac:chgData name="Willman Acosta Lugo" userId="1690a6ae-5ba7-4553-a914-16ac7d85a87c" providerId="ADAL" clId="{16CECF01-4ED1-4CFF-99D3-0280EF89FC51}" dt="2022-11-27T18:10:46.229" v="149"/>
          <ac:picMkLst>
            <pc:docMk/>
            <pc:sldMk cId="3064706503" sldId="270"/>
            <ac:picMk id="5" creationId="{CBB91EEE-408D-CAD4-AC31-EC7E455B4692}"/>
          </ac:picMkLst>
        </pc:picChg>
        <pc:picChg chg="del">
          <ac:chgData name="Willman Acosta Lugo" userId="1690a6ae-5ba7-4553-a914-16ac7d85a87c" providerId="ADAL" clId="{16CECF01-4ED1-4CFF-99D3-0280EF89FC51}" dt="2022-11-27T18:10:29.207" v="148" actId="478"/>
          <ac:picMkLst>
            <pc:docMk/>
            <pc:sldMk cId="3064706503" sldId="270"/>
            <ac:picMk id="6" creationId="{BB6700B5-EE30-7548-9281-00D836132303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12:30.266" v="174"/>
        <pc:sldMkLst>
          <pc:docMk/>
          <pc:sldMk cId="1584595471" sldId="271"/>
        </pc:sldMkLst>
        <pc:spChg chg="mod">
          <ac:chgData name="Willman Acosta Lugo" userId="1690a6ae-5ba7-4553-a914-16ac7d85a87c" providerId="ADAL" clId="{16CECF01-4ED1-4CFF-99D3-0280EF89FC51}" dt="2022-11-27T18:12:05.829" v="173"/>
          <ac:spMkLst>
            <pc:docMk/>
            <pc:sldMk cId="1584595471" sldId="271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12:30.266" v="174"/>
          <ac:spMkLst>
            <pc:docMk/>
            <pc:sldMk cId="1584595471" sldId="271"/>
            <ac:spMk id="3" creationId="{37E5CFAC-865C-836D-97F6-0D12CA96379E}"/>
          </ac:spMkLst>
        </pc:spChg>
        <pc:picChg chg="del">
          <ac:chgData name="Willman Acosta Lugo" userId="1690a6ae-5ba7-4553-a914-16ac7d85a87c" providerId="ADAL" clId="{16CECF01-4ED1-4CFF-99D3-0280EF89FC51}" dt="2022-11-27T18:11:02.045" v="152" actId="478"/>
          <ac:picMkLst>
            <pc:docMk/>
            <pc:sldMk cId="1584595471" sldId="271"/>
            <ac:picMk id="5" creationId="{CBB91EEE-408D-CAD4-AC31-EC7E455B4692}"/>
          </ac:picMkLst>
        </pc:picChg>
        <pc:picChg chg="add mod">
          <ac:chgData name="Willman Acosta Lugo" userId="1690a6ae-5ba7-4553-a914-16ac7d85a87c" providerId="ADAL" clId="{16CECF01-4ED1-4CFF-99D3-0280EF89FC51}" dt="2022-11-27T18:12:30.266" v="174"/>
          <ac:picMkLst>
            <pc:docMk/>
            <pc:sldMk cId="1584595471" sldId="271"/>
            <ac:picMk id="6" creationId="{26512BD8-7FC9-4538-FAC3-1D509FD06778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13:14.332" v="178"/>
        <pc:sldMkLst>
          <pc:docMk/>
          <pc:sldMk cId="3364796183" sldId="272"/>
        </pc:sldMkLst>
        <pc:spChg chg="mod">
          <ac:chgData name="Willman Acosta Lugo" userId="1690a6ae-5ba7-4553-a914-16ac7d85a87c" providerId="ADAL" clId="{16CECF01-4ED1-4CFF-99D3-0280EF89FC51}" dt="2022-11-27T18:12:51.610" v="177"/>
          <ac:spMkLst>
            <pc:docMk/>
            <pc:sldMk cId="3364796183" sldId="272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13:14.332" v="178"/>
          <ac:spMkLst>
            <pc:docMk/>
            <pc:sldMk cId="3364796183" sldId="272"/>
            <ac:spMk id="3" creationId="{37E5CFAC-865C-836D-97F6-0D12CA96379E}"/>
          </ac:spMkLst>
        </pc:spChg>
        <pc:spChg chg="add del mod">
          <ac:chgData name="Willman Acosta Lugo" userId="1690a6ae-5ba7-4553-a914-16ac7d85a87c" providerId="ADAL" clId="{16CECF01-4ED1-4CFF-99D3-0280EF89FC51}" dt="2022-11-27T18:11:13.851" v="159" actId="478"/>
          <ac:spMkLst>
            <pc:docMk/>
            <pc:sldMk cId="3364796183" sldId="272"/>
            <ac:spMk id="6" creationId="{F192AB9D-0478-455E-B8BC-1C9E469C60D0}"/>
          </ac:spMkLst>
        </pc:spChg>
        <pc:picChg chg="add mod">
          <ac:chgData name="Willman Acosta Lugo" userId="1690a6ae-5ba7-4553-a914-16ac7d85a87c" providerId="ADAL" clId="{16CECF01-4ED1-4CFF-99D3-0280EF89FC51}" dt="2022-11-27T18:13:14.332" v="178"/>
          <ac:picMkLst>
            <pc:docMk/>
            <pc:sldMk cId="3364796183" sldId="272"/>
            <ac:picMk id="7" creationId="{B54D4581-782A-D8F0-3528-BE8C92302399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21:53.637" v="182"/>
        <pc:sldMkLst>
          <pc:docMk/>
          <pc:sldMk cId="610410600" sldId="273"/>
        </pc:sldMkLst>
        <pc:spChg chg="mod">
          <ac:chgData name="Willman Acosta Lugo" userId="1690a6ae-5ba7-4553-a914-16ac7d85a87c" providerId="ADAL" clId="{16CECF01-4ED1-4CFF-99D3-0280EF89FC51}" dt="2022-11-27T18:21:20.452" v="181"/>
          <ac:spMkLst>
            <pc:docMk/>
            <pc:sldMk cId="610410600" sldId="273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21:53.637" v="182"/>
          <ac:spMkLst>
            <pc:docMk/>
            <pc:sldMk cId="610410600" sldId="273"/>
            <ac:spMk id="3" creationId="{37E5CFAC-865C-836D-97F6-0D12CA96379E}"/>
          </ac:spMkLst>
        </pc:spChg>
        <pc:picChg chg="add mod">
          <ac:chgData name="Willman Acosta Lugo" userId="1690a6ae-5ba7-4553-a914-16ac7d85a87c" providerId="ADAL" clId="{16CECF01-4ED1-4CFF-99D3-0280EF89FC51}" dt="2022-11-27T18:21:53.637" v="182"/>
          <ac:picMkLst>
            <pc:docMk/>
            <pc:sldMk cId="610410600" sldId="273"/>
            <ac:picMk id="5" creationId="{520C7CF3-4E7F-B664-47CE-961FBBBF76E8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31:17.846" v="186"/>
        <pc:sldMkLst>
          <pc:docMk/>
          <pc:sldMk cId="4292074710" sldId="274"/>
        </pc:sldMkLst>
        <pc:spChg chg="mod">
          <ac:chgData name="Willman Acosta Lugo" userId="1690a6ae-5ba7-4553-a914-16ac7d85a87c" providerId="ADAL" clId="{16CECF01-4ED1-4CFF-99D3-0280EF89FC51}" dt="2022-11-27T18:30:33.872" v="185"/>
          <ac:spMkLst>
            <pc:docMk/>
            <pc:sldMk cId="4292074710" sldId="274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31:17.846" v="186"/>
          <ac:spMkLst>
            <pc:docMk/>
            <pc:sldMk cId="4292074710" sldId="274"/>
            <ac:spMk id="3" creationId="{37E5CFAC-865C-836D-97F6-0D12CA96379E}"/>
          </ac:spMkLst>
        </pc:spChg>
        <pc:picChg chg="add mod">
          <ac:chgData name="Willman Acosta Lugo" userId="1690a6ae-5ba7-4553-a914-16ac7d85a87c" providerId="ADAL" clId="{16CECF01-4ED1-4CFF-99D3-0280EF89FC51}" dt="2022-11-27T18:31:17.846" v="186"/>
          <ac:picMkLst>
            <pc:docMk/>
            <pc:sldMk cId="4292074710" sldId="274"/>
            <ac:picMk id="5" creationId="{D645B8E9-D1ED-BA5F-E54E-B054A6B8F53C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32:52.274" v="190"/>
        <pc:sldMkLst>
          <pc:docMk/>
          <pc:sldMk cId="2684735164" sldId="275"/>
        </pc:sldMkLst>
        <pc:spChg chg="mod">
          <ac:chgData name="Willman Acosta Lugo" userId="1690a6ae-5ba7-4553-a914-16ac7d85a87c" providerId="ADAL" clId="{16CECF01-4ED1-4CFF-99D3-0280EF89FC51}" dt="2022-11-27T18:32:33.743" v="189"/>
          <ac:spMkLst>
            <pc:docMk/>
            <pc:sldMk cId="2684735164" sldId="275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32:52.274" v="190"/>
          <ac:spMkLst>
            <pc:docMk/>
            <pc:sldMk cId="2684735164" sldId="275"/>
            <ac:spMk id="3" creationId="{37E5CFAC-865C-836D-97F6-0D12CA96379E}"/>
          </ac:spMkLst>
        </pc:spChg>
        <pc:picChg chg="add mod">
          <ac:chgData name="Willman Acosta Lugo" userId="1690a6ae-5ba7-4553-a914-16ac7d85a87c" providerId="ADAL" clId="{16CECF01-4ED1-4CFF-99D3-0280EF89FC51}" dt="2022-11-27T18:32:52.274" v="190"/>
          <ac:picMkLst>
            <pc:docMk/>
            <pc:sldMk cId="2684735164" sldId="275"/>
            <ac:picMk id="5" creationId="{11DBBBB4-971E-06CB-F7ED-F430335DC211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33:36.357" v="194"/>
        <pc:sldMkLst>
          <pc:docMk/>
          <pc:sldMk cId="2174491482" sldId="276"/>
        </pc:sldMkLst>
        <pc:spChg chg="mod">
          <ac:chgData name="Willman Acosta Lugo" userId="1690a6ae-5ba7-4553-a914-16ac7d85a87c" providerId="ADAL" clId="{16CECF01-4ED1-4CFF-99D3-0280EF89FC51}" dt="2022-11-27T18:33:17.205" v="193"/>
          <ac:spMkLst>
            <pc:docMk/>
            <pc:sldMk cId="2174491482" sldId="276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33:36.357" v="194"/>
          <ac:spMkLst>
            <pc:docMk/>
            <pc:sldMk cId="2174491482" sldId="276"/>
            <ac:spMk id="3" creationId="{37E5CFAC-865C-836D-97F6-0D12CA96379E}"/>
          </ac:spMkLst>
        </pc:spChg>
        <pc:picChg chg="add mod">
          <ac:chgData name="Willman Acosta Lugo" userId="1690a6ae-5ba7-4553-a914-16ac7d85a87c" providerId="ADAL" clId="{16CECF01-4ED1-4CFF-99D3-0280EF89FC51}" dt="2022-11-27T18:33:36.357" v="194"/>
          <ac:picMkLst>
            <pc:docMk/>
            <pc:sldMk cId="2174491482" sldId="276"/>
            <ac:picMk id="5" creationId="{17DB3EBD-B0F6-0C18-F155-A58275A429DF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40:29.203" v="198"/>
        <pc:sldMkLst>
          <pc:docMk/>
          <pc:sldMk cId="3345899057" sldId="277"/>
        </pc:sldMkLst>
        <pc:spChg chg="mod">
          <ac:chgData name="Willman Acosta Lugo" userId="1690a6ae-5ba7-4553-a914-16ac7d85a87c" providerId="ADAL" clId="{16CECF01-4ED1-4CFF-99D3-0280EF89FC51}" dt="2022-11-27T18:40:08.019" v="197"/>
          <ac:spMkLst>
            <pc:docMk/>
            <pc:sldMk cId="3345899057" sldId="277"/>
            <ac:spMk id="2" creationId="{9D625C98-0A05-DEC6-4AFE-1E89B8FFDC03}"/>
          </ac:spMkLst>
        </pc:spChg>
        <pc:spChg chg="del">
          <ac:chgData name="Willman Acosta Lugo" userId="1690a6ae-5ba7-4553-a914-16ac7d85a87c" providerId="ADAL" clId="{16CECF01-4ED1-4CFF-99D3-0280EF89FC51}" dt="2022-11-27T18:40:29.203" v="198"/>
          <ac:spMkLst>
            <pc:docMk/>
            <pc:sldMk cId="3345899057" sldId="277"/>
            <ac:spMk id="3" creationId="{37E5CFAC-865C-836D-97F6-0D12CA96379E}"/>
          </ac:spMkLst>
        </pc:spChg>
        <pc:picChg chg="add mod">
          <ac:chgData name="Willman Acosta Lugo" userId="1690a6ae-5ba7-4553-a914-16ac7d85a87c" providerId="ADAL" clId="{16CECF01-4ED1-4CFF-99D3-0280EF89FC51}" dt="2022-11-27T18:40:29.203" v="198"/>
          <ac:picMkLst>
            <pc:docMk/>
            <pc:sldMk cId="3345899057" sldId="277"/>
            <ac:picMk id="5" creationId="{5107ED7D-3D59-EAE0-0272-412AC49AB093}"/>
          </ac:picMkLst>
        </pc:picChg>
      </pc:sldChg>
      <pc:sldChg chg="modSp add del mod">
        <pc:chgData name="Willman Acosta Lugo" userId="1690a6ae-5ba7-4553-a914-16ac7d85a87c" providerId="ADAL" clId="{16CECF01-4ED1-4CFF-99D3-0280EF89FC51}" dt="2022-11-27T18:11:54.921" v="170" actId="2890"/>
        <pc:sldMkLst>
          <pc:docMk/>
          <pc:sldMk cId="926236571" sldId="278"/>
        </pc:sldMkLst>
        <pc:spChg chg="mod">
          <ac:chgData name="Willman Acosta Lugo" userId="1690a6ae-5ba7-4553-a914-16ac7d85a87c" providerId="ADAL" clId="{16CECF01-4ED1-4CFF-99D3-0280EF89FC51}" dt="2022-11-27T18:11:54.081" v="169"/>
          <ac:spMkLst>
            <pc:docMk/>
            <pc:sldMk cId="926236571" sldId="278"/>
            <ac:spMk id="2" creationId="{9D625C98-0A05-DEC6-4AFE-1E89B8FFDC03}"/>
          </ac:spMkLst>
        </pc:spChg>
      </pc:sldChg>
      <pc:sldChg chg="addSp delSp modSp add mod modAnim">
        <pc:chgData name="Willman Acosta Lugo" userId="1690a6ae-5ba7-4553-a914-16ac7d85a87c" providerId="ADAL" clId="{16CECF01-4ED1-4CFF-99D3-0280EF89FC51}" dt="2022-11-27T18:49:30.422" v="204"/>
        <pc:sldMkLst>
          <pc:docMk/>
          <pc:sldMk cId="3157051070" sldId="278"/>
        </pc:sldMkLst>
        <pc:spChg chg="mod">
          <ac:chgData name="Willman Acosta Lugo" userId="1690a6ae-5ba7-4553-a914-16ac7d85a87c" providerId="ADAL" clId="{16CECF01-4ED1-4CFF-99D3-0280EF89FC51}" dt="2022-11-27T18:48:52.930" v="202"/>
          <ac:spMkLst>
            <pc:docMk/>
            <pc:sldMk cId="3157051070" sldId="278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49:30.422" v="204"/>
          <ac:spMkLst>
            <pc:docMk/>
            <pc:sldMk cId="3157051070" sldId="278"/>
            <ac:spMk id="3" creationId="{695367B1-691B-61A0-D51C-545703EC1DCC}"/>
          </ac:spMkLst>
        </pc:spChg>
        <pc:picChg chg="del">
          <ac:chgData name="Willman Acosta Lugo" userId="1690a6ae-5ba7-4553-a914-16ac7d85a87c" providerId="ADAL" clId="{16CECF01-4ED1-4CFF-99D3-0280EF89FC51}" dt="2022-11-27T18:48:55.451" v="203" actId="478"/>
          <ac:picMkLst>
            <pc:docMk/>
            <pc:sldMk cId="3157051070" sldId="278"/>
            <ac:picMk id="5" creationId="{5107ED7D-3D59-EAE0-0272-412AC49AB093}"/>
          </ac:picMkLst>
        </pc:picChg>
        <pc:picChg chg="add mod">
          <ac:chgData name="Willman Acosta Lugo" userId="1690a6ae-5ba7-4553-a914-16ac7d85a87c" providerId="ADAL" clId="{16CECF01-4ED1-4CFF-99D3-0280EF89FC51}" dt="2022-11-27T18:49:30.422" v="204"/>
          <ac:picMkLst>
            <pc:docMk/>
            <pc:sldMk cId="3157051070" sldId="278"/>
            <ac:picMk id="6" creationId="{36830A4F-8957-AC10-95AE-21F56D512A2E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0:19.680" v="210"/>
        <pc:sldMkLst>
          <pc:docMk/>
          <pc:sldMk cId="155089660" sldId="279"/>
        </pc:sldMkLst>
        <pc:spChg chg="mod">
          <ac:chgData name="Willman Acosta Lugo" userId="1690a6ae-5ba7-4553-a914-16ac7d85a87c" providerId="ADAL" clId="{16CECF01-4ED1-4CFF-99D3-0280EF89FC51}" dt="2022-11-27T18:49:52.996" v="208"/>
          <ac:spMkLst>
            <pc:docMk/>
            <pc:sldMk cId="155089660" sldId="279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0:19.680" v="210"/>
          <ac:spMkLst>
            <pc:docMk/>
            <pc:sldMk cId="155089660" sldId="279"/>
            <ac:spMk id="3" creationId="{B0A2952D-E78D-553E-3ACB-3BF428BD143D}"/>
          </ac:spMkLst>
        </pc:spChg>
        <pc:picChg chg="add mod">
          <ac:chgData name="Willman Acosta Lugo" userId="1690a6ae-5ba7-4553-a914-16ac7d85a87c" providerId="ADAL" clId="{16CECF01-4ED1-4CFF-99D3-0280EF89FC51}" dt="2022-11-27T18:50:19.680" v="210"/>
          <ac:picMkLst>
            <pc:docMk/>
            <pc:sldMk cId="155089660" sldId="279"/>
            <ac:picMk id="5" creationId="{C525F067-846D-0063-A02C-B0F81319B75E}"/>
          </ac:picMkLst>
        </pc:picChg>
        <pc:picChg chg="del">
          <ac:chgData name="Willman Acosta Lugo" userId="1690a6ae-5ba7-4553-a914-16ac7d85a87c" providerId="ADAL" clId="{16CECF01-4ED1-4CFF-99D3-0280EF89FC51}" dt="2022-11-27T18:50:01.702" v="209" actId="478"/>
          <ac:picMkLst>
            <pc:docMk/>
            <pc:sldMk cId="155089660" sldId="279"/>
            <ac:picMk id="6" creationId="{36830A4F-8957-AC10-95AE-21F56D512A2E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1:10.546" v="216"/>
        <pc:sldMkLst>
          <pc:docMk/>
          <pc:sldMk cId="2212192442" sldId="280"/>
        </pc:sldMkLst>
        <pc:spChg chg="mod">
          <ac:chgData name="Willman Acosta Lugo" userId="1690a6ae-5ba7-4553-a914-16ac7d85a87c" providerId="ADAL" clId="{16CECF01-4ED1-4CFF-99D3-0280EF89FC51}" dt="2022-11-27T18:50:49.832" v="214"/>
          <ac:spMkLst>
            <pc:docMk/>
            <pc:sldMk cId="2212192442" sldId="280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1:10.546" v="216"/>
          <ac:spMkLst>
            <pc:docMk/>
            <pc:sldMk cId="2212192442" sldId="280"/>
            <ac:spMk id="3" creationId="{3D6971A2-402F-A69E-7184-271697DFF00E}"/>
          </ac:spMkLst>
        </pc:spChg>
        <pc:picChg chg="del">
          <ac:chgData name="Willman Acosta Lugo" userId="1690a6ae-5ba7-4553-a914-16ac7d85a87c" providerId="ADAL" clId="{16CECF01-4ED1-4CFF-99D3-0280EF89FC51}" dt="2022-11-27T18:50:55.771" v="215" actId="478"/>
          <ac:picMkLst>
            <pc:docMk/>
            <pc:sldMk cId="2212192442" sldId="280"/>
            <ac:picMk id="5" creationId="{C525F067-846D-0063-A02C-B0F81319B75E}"/>
          </ac:picMkLst>
        </pc:picChg>
        <pc:picChg chg="add mod">
          <ac:chgData name="Willman Acosta Lugo" userId="1690a6ae-5ba7-4553-a914-16ac7d85a87c" providerId="ADAL" clId="{16CECF01-4ED1-4CFF-99D3-0280EF89FC51}" dt="2022-11-27T18:51:10.546" v="216"/>
          <ac:picMkLst>
            <pc:docMk/>
            <pc:sldMk cId="2212192442" sldId="280"/>
            <ac:picMk id="6" creationId="{7E640EFD-23E4-4E5F-E590-3EB5A09447CB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2:05.312" v="222"/>
        <pc:sldMkLst>
          <pc:docMk/>
          <pc:sldMk cId="3302383351" sldId="281"/>
        </pc:sldMkLst>
        <pc:spChg chg="mod">
          <ac:chgData name="Willman Acosta Lugo" userId="1690a6ae-5ba7-4553-a914-16ac7d85a87c" providerId="ADAL" clId="{16CECF01-4ED1-4CFF-99D3-0280EF89FC51}" dt="2022-11-27T18:51:29.067" v="220"/>
          <ac:spMkLst>
            <pc:docMk/>
            <pc:sldMk cId="3302383351" sldId="281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2:05.312" v="222"/>
          <ac:spMkLst>
            <pc:docMk/>
            <pc:sldMk cId="3302383351" sldId="281"/>
            <ac:spMk id="3" creationId="{24D2E768-4D23-06BC-0282-7250C3A6758F}"/>
          </ac:spMkLst>
        </pc:spChg>
        <pc:picChg chg="add mod">
          <ac:chgData name="Willman Acosta Lugo" userId="1690a6ae-5ba7-4553-a914-16ac7d85a87c" providerId="ADAL" clId="{16CECF01-4ED1-4CFF-99D3-0280EF89FC51}" dt="2022-11-27T18:52:05.312" v="222"/>
          <ac:picMkLst>
            <pc:docMk/>
            <pc:sldMk cId="3302383351" sldId="281"/>
            <ac:picMk id="5" creationId="{44AAC8FA-F2F0-FA24-1363-AFA0BC387868}"/>
          </ac:picMkLst>
        </pc:picChg>
        <pc:picChg chg="del">
          <ac:chgData name="Willman Acosta Lugo" userId="1690a6ae-5ba7-4553-a914-16ac7d85a87c" providerId="ADAL" clId="{16CECF01-4ED1-4CFF-99D3-0280EF89FC51}" dt="2022-11-27T18:51:47.259" v="221" actId="478"/>
          <ac:picMkLst>
            <pc:docMk/>
            <pc:sldMk cId="3302383351" sldId="281"/>
            <ac:picMk id="6" creationId="{7E640EFD-23E4-4E5F-E590-3EB5A09447CB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3:07.178" v="228"/>
        <pc:sldMkLst>
          <pc:docMk/>
          <pc:sldMk cId="3282850608" sldId="282"/>
        </pc:sldMkLst>
        <pc:spChg chg="mod">
          <ac:chgData name="Willman Acosta Lugo" userId="1690a6ae-5ba7-4553-a914-16ac7d85a87c" providerId="ADAL" clId="{16CECF01-4ED1-4CFF-99D3-0280EF89FC51}" dt="2022-11-27T18:52:31.665" v="226"/>
          <ac:spMkLst>
            <pc:docMk/>
            <pc:sldMk cId="3282850608" sldId="282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3:07.178" v="228"/>
          <ac:spMkLst>
            <pc:docMk/>
            <pc:sldMk cId="3282850608" sldId="282"/>
            <ac:spMk id="3" creationId="{E91B44FE-D086-4D36-3B7C-3EE7B56ECC07}"/>
          </ac:spMkLst>
        </pc:spChg>
        <pc:picChg chg="del">
          <ac:chgData name="Willman Acosta Lugo" userId="1690a6ae-5ba7-4553-a914-16ac7d85a87c" providerId="ADAL" clId="{16CECF01-4ED1-4CFF-99D3-0280EF89FC51}" dt="2022-11-27T18:52:50.934" v="227" actId="478"/>
          <ac:picMkLst>
            <pc:docMk/>
            <pc:sldMk cId="3282850608" sldId="282"/>
            <ac:picMk id="5" creationId="{44AAC8FA-F2F0-FA24-1363-AFA0BC387868}"/>
          </ac:picMkLst>
        </pc:picChg>
        <pc:picChg chg="add mod">
          <ac:chgData name="Willman Acosta Lugo" userId="1690a6ae-5ba7-4553-a914-16ac7d85a87c" providerId="ADAL" clId="{16CECF01-4ED1-4CFF-99D3-0280EF89FC51}" dt="2022-11-27T18:53:07.178" v="228"/>
          <ac:picMkLst>
            <pc:docMk/>
            <pc:sldMk cId="3282850608" sldId="282"/>
            <ac:picMk id="6" creationId="{471238A3-5C09-0E77-676E-33B6DE863E1C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4:08.760" v="234"/>
        <pc:sldMkLst>
          <pc:docMk/>
          <pc:sldMk cId="2458191945" sldId="283"/>
        </pc:sldMkLst>
        <pc:spChg chg="mod">
          <ac:chgData name="Willman Acosta Lugo" userId="1690a6ae-5ba7-4553-a914-16ac7d85a87c" providerId="ADAL" clId="{16CECF01-4ED1-4CFF-99D3-0280EF89FC51}" dt="2022-11-27T18:53:46.479" v="232"/>
          <ac:spMkLst>
            <pc:docMk/>
            <pc:sldMk cId="2458191945" sldId="283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4:08.760" v="234"/>
          <ac:spMkLst>
            <pc:docMk/>
            <pc:sldMk cId="2458191945" sldId="283"/>
            <ac:spMk id="3" creationId="{72A28E24-C5BA-8F8B-D0C0-9B853002725A}"/>
          </ac:spMkLst>
        </pc:spChg>
        <pc:picChg chg="add mod">
          <ac:chgData name="Willman Acosta Lugo" userId="1690a6ae-5ba7-4553-a914-16ac7d85a87c" providerId="ADAL" clId="{16CECF01-4ED1-4CFF-99D3-0280EF89FC51}" dt="2022-11-27T18:54:08.760" v="234"/>
          <ac:picMkLst>
            <pc:docMk/>
            <pc:sldMk cId="2458191945" sldId="283"/>
            <ac:picMk id="5" creationId="{9780D429-83F1-78F2-D58D-9FD7191482D8}"/>
          </ac:picMkLst>
        </pc:picChg>
        <pc:picChg chg="del">
          <ac:chgData name="Willman Acosta Lugo" userId="1690a6ae-5ba7-4553-a914-16ac7d85a87c" providerId="ADAL" clId="{16CECF01-4ED1-4CFF-99D3-0280EF89FC51}" dt="2022-11-27T18:53:49.091" v="233" actId="478"/>
          <ac:picMkLst>
            <pc:docMk/>
            <pc:sldMk cId="2458191945" sldId="283"/>
            <ac:picMk id="6" creationId="{471238A3-5C09-0E77-676E-33B6DE863E1C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5:00.534" v="240"/>
        <pc:sldMkLst>
          <pc:docMk/>
          <pc:sldMk cId="308556792" sldId="284"/>
        </pc:sldMkLst>
        <pc:spChg chg="mod">
          <ac:chgData name="Willman Acosta Lugo" userId="1690a6ae-5ba7-4553-a914-16ac7d85a87c" providerId="ADAL" clId="{16CECF01-4ED1-4CFF-99D3-0280EF89FC51}" dt="2022-11-27T18:54:38.431" v="238"/>
          <ac:spMkLst>
            <pc:docMk/>
            <pc:sldMk cId="308556792" sldId="284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5:00.534" v="240"/>
          <ac:spMkLst>
            <pc:docMk/>
            <pc:sldMk cId="308556792" sldId="284"/>
            <ac:spMk id="3" creationId="{A7CF7705-C1CC-4D9F-017A-9C0A5B9239F1}"/>
          </ac:spMkLst>
        </pc:spChg>
        <pc:picChg chg="del">
          <ac:chgData name="Willman Acosta Lugo" userId="1690a6ae-5ba7-4553-a914-16ac7d85a87c" providerId="ADAL" clId="{16CECF01-4ED1-4CFF-99D3-0280EF89FC51}" dt="2022-11-27T18:54:45.867" v="239" actId="478"/>
          <ac:picMkLst>
            <pc:docMk/>
            <pc:sldMk cId="308556792" sldId="284"/>
            <ac:picMk id="5" creationId="{9780D429-83F1-78F2-D58D-9FD7191482D8}"/>
          </ac:picMkLst>
        </pc:picChg>
        <pc:picChg chg="add mod">
          <ac:chgData name="Willman Acosta Lugo" userId="1690a6ae-5ba7-4553-a914-16ac7d85a87c" providerId="ADAL" clId="{16CECF01-4ED1-4CFF-99D3-0280EF89FC51}" dt="2022-11-27T18:55:00.534" v="240"/>
          <ac:picMkLst>
            <pc:docMk/>
            <pc:sldMk cId="308556792" sldId="284"/>
            <ac:picMk id="6" creationId="{97AF736B-E4E9-8CD7-CBAD-8109BCB8B695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5:44.791" v="246"/>
        <pc:sldMkLst>
          <pc:docMk/>
          <pc:sldMk cId="3456482044" sldId="285"/>
        </pc:sldMkLst>
        <pc:spChg chg="mod">
          <ac:chgData name="Willman Acosta Lugo" userId="1690a6ae-5ba7-4553-a914-16ac7d85a87c" providerId="ADAL" clId="{16CECF01-4ED1-4CFF-99D3-0280EF89FC51}" dt="2022-11-27T18:55:25.921" v="244"/>
          <ac:spMkLst>
            <pc:docMk/>
            <pc:sldMk cId="3456482044" sldId="285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5:44.791" v="246"/>
          <ac:spMkLst>
            <pc:docMk/>
            <pc:sldMk cId="3456482044" sldId="285"/>
            <ac:spMk id="3" creationId="{9B986B29-3A87-50C4-3706-7C77207F85B4}"/>
          </ac:spMkLst>
        </pc:spChg>
        <pc:picChg chg="add mod">
          <ac:chgData name="Willman Acosta Lugo" userId="1690a6ae-5ba7-4553-a914-16ac7d85a87c" providerId="ADAL" clId="{16CECF01-4ED1-4CFF-99D3-0280EF89FC51}" dt="2022-11-27T18:55:44.791" v="246"/>
          <ac:picMkLst>
            <pc:docMk/>
            <pc:sldMk cId="3456482044" sldId="285"/>
            <ac:picMk id="5" creationId="{24C171B0-46A7-5545-00D0-118643EABAB6}"/>
          </ac:picMkLst>
        </pc:picChg>
        <pc:picChg chg="del">
          <ac:chgData name="Willman Acosta Lugo" userId="1690a6ae-5ba7-4553-a914-16ac7d85a87c" providerId="ADAL" clId="{16CECF01-4ED1-4CFF-99D3-0280EF89FC51}" dt="2022-11-27T18:55:27.203" v="245" actId="478"/>
          <ac:picMkLst>
            <pc:docMk/>
            <pc:sldMk cId="3456482044" sldId="285"/>
            <ac:picMk id="6" creationId="{97AF736B-E4E9-8CD7-CBAD-8109BCB8B695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6:52.450" v="252"/>
        <pc:sldMkLst>
          <pc:docMk/>
          <pc:sldMk cId="1666472051" sldId="286"/>
        </pc:sldMkLst>
        <pc:spChg chg="mod">
          <ac:chgData name="Willman Acosta Lugo" userId="1690a6ae-5ba7-4553-a914-16ac7d85a87c" providerId="ADAL" clId="{16CECF01-4ED1-4CFF-99D3-0280EF89FC51}" dt="2022-11-27T18:56:28.887" v="250"/>
          <ac:spMkLst>
            <pc:docMk/>
            <pc:sldMk cId="1666472051" sldId="286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6:52.450" v="252"/>
          <ac:spMkLst>
            <pc:docMk/>
            <pc:sldMk cId="1666472051" sldId="286"/>
            <ac:spMk id="3" creationId="{84C124BE-61C8-C681-261A-55C1A2D3B02C}"/>
          </ac:spMkLst>
        </pc:spChg>
        <pc:picChg chg="del">
          <ac:chgData name="Willman Acosta Lugo" userId="1690a6ae-5ba7-4553-a914-16ac7d85a87c" providerId="ADAL" clId="{16CECF01-4ED1-4CFF-99D3-0280EF89FC51}" dt="2022-11-27T18:56:36.897" v="251" actId="478"/>
          <ac:picMkLst>
            <pc:docMk/>
            <pc:sldMk cId="1666472051" sldId="286"/>
            <ac:picMk id="5" creationId="{24C171B0-46A7-5545-00D0-118643EABAB6}"/>
          </ac:picMkLst>
        </pc:picChg>
        <pc:picChg chg="add mod">
          <ac:chgData name="Willman Acosta Lugo" userId="1690a6ae-5ba7-4553-a914-16ac7d85a87c" providerId="ADAL" clId="{16CECF01-4ED1-4CFF-99D3-0280EF89FC51}" dt="2022-11-27T18:56:52.450" v="252"/>
          <ac:picMkLst>
            <pc:docMk/>
            <pc:sldMk cId="1666472051" sldId="286"/>
            <ac:picMk id="6" creationId="{8B121B9A-21CF-BB5C-5A4E-263238A8DB80}"/>
          </ac:picMkLst>
        </pc:picChg>
      </pc:sldChg>
      <pc:sldChg chg="addSp delSp modSp add mod modAnim">
        <pc:chgData name="Willman Acosta Lugo" userId="1690a6ae-5ba7-4553-a914-16ac7d85a87c" providerId="ADAL" clId="{16CECF01-4ED1-4CFF-99D3-0280EF89FC51}" dt="2022-11-27T18:58:20.533" v="258"/>
        <pc:sldMkLst>
          <pc:docMk/>
          <pc:sldMk cId="3785601013" sldId="287"/>
        </pc:sldMkLst>
        <pc:spChg chg="mod">
          <ac:chgData name="Willman Acosta Lugo" userId="1690a6ae-5ba7-4553-a914-16ac7d85a87c" providerId="ADAL" clId="{16CECF01-4ED1-4CFF-99D3-0280EF89FC51}" dt="2022-11-27T18:57:15.991" v="256"/>
          <ac:spMkLst>
            <pc:docMk/>
            <pc:sldMk cId="3785601013" sldId="287"/>
            <ac:spMk id="2" creationId="{9D625C98-0A05-DEC6-4AFE-1E89B8FFDC03}"/>
          </ac:spMkLst>
        </pc:spChg>
        <pc:spChg chg="add del mod">
          <ac:chgData name="Willman Acosta Lugo" userId="1690a6ae-5ba7-4553-a914-16ac7d85a87c" providerId="ADAL" clId="{16CECF01-4ED1-4CFF-99D3-0280EF89FC51}" dt="2022-11-27T18:58:20.533" v="258"/>
          <ac:spMkLst>
            <pc:docMk/>
            <pc:sldMk cId="3785601013" sldId="287"/>
            <ac:spMk id="3" creationId="{BEE0E1D0-928D-06A6-3337-F509F634BA4B}"/>
          </ac:spMkLst>
        </pc:spChg>
        <pc:picChg chg="add mod">
          <ac:chgData name="Willman Acosta Lugo" userId="1690a6ae-5ba7-4553-a914-16ac7d85a87c" providerId="ADAL" clId="{16CECF01-4ED1-4CFF-99D3-0280EF89FC51}" dt="2022-11-27T18:58:20.533" v="258"/>
          <ac:picMkLst>
            <pc:docMk/>
            <pc:sldMk cId="3785601013" sldId="287"/>
            <ac:picMk id="5" creationId="{98A08626-5E56-78F4-3116-B1D9F476A4B7}"/>
          </ac:picMkLst>
        </pc:picChg>
        <pc:picChg chg="del">
          <ac:chgData name="Willman Acosta Lugo" userId="1690a6ae-5ba7-4553-a914-16ac7d85a87c" providerId="ADAL" clId="{16CECF01-4ED1-4CFF-99D3-0280EF89FC51}" dt="2022-11-27T18:58:00.164" v="257" actId="478"/>
          <ac:picMkLst>
            <pc:docMk/>
            <pc:sldMk cId="3785601013" sldId="287"/>
            <ac:picMk id="6" creationId="{8B121B9A-21CF-BB5C-5A4E-263238A8DB8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558E6-8888-4F1D-838D-8B8B73C74AC1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2A516D5-3F8B-436F-ABBE-E1F106BF48C2}">
      <dgm:prSet phldrT="[Texto]"/>
      <dgm:spPr/>
      <dgm:t>
        <a:bodyPr/>
        <a:lstStyle/>
        <a:p>
          <a:r>
            <a:rPr lang="es-ES" dirty="0"/>
            <a:t>Importancia</a:t>
          </a:r>
        </a:p>
      </dgm:t>
    </dgm:pt>
    <dgm:pt modelId="{0A58AA25-E36C-42D4-95FD-FBF77235CB03}" type="parTrans" cxnId="{415B7CD4-D226-4D77-BA6B-8ECEA6D1C4D1}">
      <dgm:prSet/>
      <dgm:spPr/>
      <dgm:t>
        <a:bodyPr/>
        <a:lstStyle/>
        <a:p>
          <a:endParaRPr lang="es-ES"/>
        </a:p>
      </dgm:t>
    </dgm:pt>
    <dgm:pt modelId="{07C3E775-6314-4402-8EEB-C7FFC8FD83EC}" type="sibTrans" cxnId="{415B7CD4-D226-4D77-BA6B-8ECEA6D1C4D1}">
      <dgm:prSet/>
      <dgm:spPr/>
      <dgm:t>
        <a:bodyPr/>
        <a:lstStyle/>
        <a:p>
          <a:endParaRPr lang="es-ES"/>
        </a:p>
      </dgm:t>
    </dgm:pt>
    <dgm:pt modelId="{034F6234-AFD8-4A45-91FC-303BC30E30B6}">
      <dgm:prSet phldrT="[Texto]"/>
      <dgm:spPr/>
      <dgm:t>
        <a:bodyPr/>
        <a:lstStyle/>
        <a:p>
          <a:r>
            <a:rPr lang="es-ES" b="0" i="0" dirty="0"/>
            <a:t>Ayuda a descubrir tu sitio web.</a:t>
          </a:r>
          <a:endParaRPr lang="es-ES" dirty="0"/>
        </a:p>
      </dgm:t>
    </dgm:pt>
    <dgm:pt modelId="{59CC020D-289C-4FF7-89C5-5A42B4BB78D2}" type="parTrans" cxnId="{17C82135-E462-4F49-8444-4BBD3D79DC0A}">
      <dgm:prSet/>
      <dgm:spPr/>
      <dgm:t>
        <a:bodyPr/>
        <a:lstStyle/>
        <a:p>
          <a:endParaRPr lang="es-ES"/>
        </a:p>
      </dgm:t>
    </dgm:pt>
    <dgm:pt modelId="{F9541A88-DF67-4BE9-A198-B4701E642F89}" type="sibTrans" cxnId="{17C82135-E462-4F49-8444-4BBD3D79DC0A}">
      <dgm:prSet/>
      <dgm:spPr/>
      <dgm:t>
        <a:bodyPr/>
        <a:lstStyle/>
        <a:p>
          <a:endParaRPr lang="es-ES"/>
        </a:p>
      </dgm:t>
    </dgm:pt>
    <dgm:pt modelId="{BDF3C1D5-D10B-43B8-90BA-5749B4454C6F}">
      <dgm:prSet phldrT="[Texto]"/>
      <dgm:spPr/>
      <dgm:t>
        <a:bodyPr/>
        <a:lstStyle/>
        <a:p>
          <a:r>
            <a:rPr lang="es-ES" b="0" i="0" dirty="0"/>
            <a:t>Mantiene a los asiduos por más tiempo.</a:t>
          </a:r>
          <a:endParaRPr lang="es-ES" dirty="0"/>
        </a:p>
      </dgm:t>
    </dgm:pt>
    <dgm:pt modelId="{0FE97197-2D5B-4B39-849F-B35D228579E2}" type="parTrans" cxnId="{A3B585AF-66F8-4945-B55E-CC6BF43F97B2}">
      <dgm:prSet/>
      <dgm:spPr/>
      <dgm:t>
        <a:bodyPr/>
        <a:lstStyle/>
        <a:p>
          <a:endParaRPr lang="es-ES"/>
        </a:p>
      </dgm:t>
    </dgm:pt>
    <dgm:pt modelId="{470D5EC9-8BDD-42A7-BBC0-8E0F3AD10EAC}" type="sibTrans" cxnId="{A3B585AF-66F8-4945-B55E-CC6BF43F97B2}">
      <dgm:prSet/>
      <dgm:spPr/>
      <dgm:t>
        <a:bodyPr/>
        <a:lstStyle/>
        <a:p>
          <a:endParaRPr lang="es-ES"/>
        </a:p>
      </dgm:t>
    </dgm:pt>
    <dgm:pt modelId="{7E484BB4-2802-49C1-AC99-50350515A163}">
      <dgm:prSet phldrT="[Texto]"/>
      <dgm:spPr/>
      <dgm:t>
        <a:bodyPr/>
        <a:lstStyle/>
        <a:p>
          <a:r>
            <a:rPr lang="es-ES" b="0" i="0" dirty="0"/>
            <a:t>Genera reconocimiento de marca positivo y confianza.</a:t>
          </a:r>
          <a:endParaRPr lang="es-ES" dirty="0"/>
        </a:p>
      </dgm:t>
    </dgm:pt>
    <dgm:pt modelId="{6B3B2C48-3F71-4166-BA3F-A0E16B773B0E}" type="parTrans" cxnId="{82EE2805-5B3C-4AD9-839E-33B543E104AD}">
      <dgm:prSet/>
      <dgm:spPr/>
      <dgm:t>
        <a:bodyPr/>
        <a:lstStyle/>
        <a:p>
          <a:endParaRPr lang="es-ES"/>
        </a:p>
      </dgm:t>
    </dgm:pt>
    <dgm:pt modelId="{D668A8EC-4CE8-47D4-8CB8-1030C37A8546}" type="sibTrans" cxnId="{82EE2805-5B3C-4AD9-839E-33B543E104AD}">
      <dgm:prSet/>
      <dgm:spPr/>
      <dgm:t>
        <a:bodyPr/>
        <a:lstStyle/>
        <a:p>
          <a:endParaRPr lang="es-ES"/>
        </a:p>
      </dgm:t>
    </dgm:pt>
    <dgm:pt modelId="{707A75E2-B93F-4EAD-94C6-1DABA683483B}" type="pres">
      <dgm:prSet presAssocID="{036558E6-8888-4F1D-838D-8B8B73C74AC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E9BCE6-EFFB-4926-B2BD-442DCFB2D78B}" type="pres">
      <dgm:prSet presAssocID="{32A516D5-3F8B-436F-ABBE-E1F106BF48C2}" presName="centerShape" presStyleLbl="node0" presStyleIdx="0" presStyleCnt="1"/>
      <dgm:spPr/>
    </dgm:pt>
    <dgm:pt modelId="{175D5F2B-4017-4D54-AAED-58A3D4FB4135}" type="pres">
      <dgm:prSet presAssocID="{59CC020D-289C-4FF7-89C5-5A42B4BB78D2}" presName="parTrans" presStyleLbl="sibTrans2D1" presStyleIdx="0" presStyleCnt="3"/>
      <dgm:spPr/>
    </dgm:pt>
    <dgm:pt modelId="{B643B7FC-6C3E-4018-8428-52F59FF01DF2}" type="pres">
      <dgm:prSet presAssocID="{59CC020D-289C-4FF7-89C5-5A42B4BB78D2}" presName="connectorText" presStyleLbl="sibTrans2D1" presStyleIdx="0" presStyleCnt="3"/>
      <dgm:spPr/>
    </dgm:pt>
    <dgm:pt modelId="{C9569195-1C9D-4D21-9988-66BC3029DAAF}" type="pres">
      <dgm:prSet presAssocID="{034F6234-AFD8-4A45-91FC-303BC30E30B6}" presName="node" presStyleLbl="node1" presStyleIdx="0" presStyleCnt="3">
        <dgm:presLayoutVars>
          <dgm:bulletEnabled val="1"/>
        </dgm:presLayoutVars>
      </dgm:prSet>
      <dgm:spPr/>
    </dgm:pt>
    <dgm:pt modelId="{D869CC3A-18EE-46B1-8057-F727E945BFAC}" type="pres">
      <dgm:prSet presAssocID="{0FE97197-2D5B-4B39-849F-B35D228579E2}" presName="parTrans" presStyleLbl="sibTrans2D1" presStyleIdx="1" presStyleCnt="3"/>
      <dgm:spPr/>
    </dgm:pt>
    <dgm:pt modelId="{94AAA7DA-AD68-4145-9799-F32403E2E005}" type="pres">
      <dgm:prSet presAssocID="{0FE97197-2D5B-4B39-849F-B35D228579E2}" presName="connectorText" presStyleLbl="sibTrans2D1" presStyleIdx="1" presStyleCnt="3"/>
      <dgm:spPr/>
    </dgm:pt>
    <dgm:pt modelId="{6131488D-95B8-409C-8879-E93776F6E078}" type="pres">
      <dgm:prSet presAssocID="{BDF3C1D5-D10B-43B8-90BA-5749B4454C6F}" presName="node" presStyleLbl="node1" presStyleIdx="1" presStyleCnt="3">
        <dgm:presLayoutVars>
          <dgm:bulletEnabled val="1"/>
        </dgm:presLayoutVars>
      </dgm:prSet>
      <dgm:spPr/>
    </dgm:pt>
    <dgm:pt modelId="{66FAEAE0-31F7-4644-BC25-70051F2B601D}" type="pres">
      <dgm:prSet presAssocID="{6B3B2C48-3F71-4166-BA3F-A0E16B773B0E}" presName="parTrans" presStyleLbl="sibTrans2D1" presStyleIdx="2" presStyleCnt="3"/>
      <dgm:spPr/>
    </dgm:pt>
    <dgm:pt modelId="{AE4A9AFC-6781-4ED2-8B4E-25285692C681}" type="pres">
      <dgm:prSet presAssocID="{6B3B2C48-3F71-4166-BA3F-A0E16B773B0E}" presName="connectorText" presStyleLbl="sibTrans2D1" presStyleIdx="2" presStyleCnt="3"/>
      <dgm:spPr/>
    </dgm:pt>
    <dgm:pt modelId="{3EE94F71-5616-4043-B806-40F5C0351DD8}" type="pres">
      <dgm:prSet presAssocID="{7E484BB4-2802-49C1-AC99-50350515A163}" presName="node" presStyleLbl="node1" presStyleIdx="2" presStyleCnt="3">
        <dgm:presLayoutVars>
          <dgm:bulletEnabled val="1"/>
        </dgm:presLayoutVars>
      </dgm:prSet>
      <dgm:spPr/>
    </dgm:pt>
  </dgm:ptLst>
  <dgm:cxnLst>
    <dgm:cxn modelId="{82EE2805-5B3C-4AD9-839E-33B543E104AD}" srcId="{32A516D5-3F8B-436F-ABBE-E1F106BF48C2}" destId="{7E484BB4-2802-49C1-AC99-50350515A163}" srcOrd="2" destOrd="0" parTransId="{6B3B2C48-3F71-4166-BA3F-A0E16B773B0E}" sibTransId="{D668A8EC-4CE8-47D4-8CB8-1030C37A8546}"/>
    <dgm:cxn modelId="{17C82135-E462-4F49-8444-4BBD3D79DC0A}" srcId="{32A516D5-3F8B-436F-ABBE-E1F106BF48C2}" destId="{034F6234-AFD8-4A45-91FC-303BC30E30B6}" srcOrd="0" destOrd="0" parTransId="{59CC020D-289C-4FF7-89C5-5A42B4BB78D2}" sibTransId="{F9541A88-DF67-4BE9-A198-B4701E642F89}"/>
    <dgm:cxn modelId="{D590BB46-83AE-4FC9-8EA7-A4A4199A5DE7}" type="presOf" srcId="{7E484BB4-2802-49C1-AC99-50350515A163}" destId="{3EE94F71-5616-4043-B806-40F5C0351DD8}" srcOrd="0" destOrd="0" presId="urn:microsoft.com/office/officeart/2005/8/layout/radial5"/>
    <dgm:cxn modelId="{B0D48F6E-041B-40AA-9234-60F62BF5A654}" type="presOf" srcId="{0FE97197-2D5B-4B39-849F-B35D228579E2}" destId="{94AAA7DA-AD68-4145-9799-F32403E2E005}" srcOrd="1" destOrd="0" presId="urn:microsoft.com/office/officeart/2005/8/layout/radial5"/>
    <dgm:cxn modelId="{EF31C482-5292-4462-9FCA-0D06F85A8EA5}" type="presOf" srcId="{59CC020D-289C-4FF7-89C5-5A42B4BB78D2}" destId="{B643B7FC-6C3E-4018-8428-52F59FF01DF2}" srcOrd="1" destOrd="0" presId="urn:microsoft.com/office/officeart/2005/8/layout/radial5"/>
    <dgm:cxn modelId="{93D84E83-1F70-4F14-B275-AB9F85492D82}" type="presOf" srcId="{6B3B2C48-3F71-4166-BA3F-A0E16B773B0E}" destId="{66FAEAE0-31F7-4644-BC25-70051F2B601D}" srcOrd="0" destOrd="0" presId="urn:microsoft.com/office/officeart/2005/8/layout/radial5"/>
    <dgm:cxn modelId="{ABAB939E-EB09-46FE-92BD-00EC9039A191}" type="presOf" srcId="{036558E6-8888-4F1D-838D-8B8B73C74AC1}" destId="{707A75E2-B93F-4EAD-94C6-1DABA683483B}" srcOrd="0" destOrd="0" presId="urn:microsoft.com/office/officeart/2005/8/layout/radial5"/>
    <dgm:cxn modelId="{A3B585AF-66F8-4945-B55E-CC6BF43F97B2}" srcId="{32A516D5-3F8B-436F-ABBE-E1F106BF48C2}" destId="{BDF3C1D5-D10B-43B8-90BA-5749B4454C6F}" srcOrd="1" destOrd="0" parTransId="{0FE97197-2D5B-4B39-849F-B35D228579E2}" sibTransId="{470D5EC9-8BDD-42A7-BBC0-8E0F3AD10EAC}"/>
    <dgm:cxn modelId="{E21596B2-DBCD-4706-A7F7-006F416768A3}" type="presOf" srcId="{BDF3C1D5-D10B-43B8-90BA-5749B4454C6F}" destId="{6131488D-95B8-409C-8879-E93776F6E078}" srcOrd="0" destOrd="0" presId="urn:microsoft.com/office/officeart/2005/8/layout/radial5"/>
    <dgm:cxn modelId="{8B4ED3BA-C6C0-491D-9E28-AF6D19D981FD}" type="presOf" srcId="{034F6234-AFD8-4A45-91FC-303BC30E30B6}" destId="{C9569195-1C9D-4D21-9988-66BC3029DAAF}" srcOrd="0" destOrd="0" presId="urn:microsoft.com/office/officeart/2005/8/layout/radial5"/>
    <dgm:cxn modelId="{3237E0CD-1873-49CE-BB7A-C073B26ED010}" type="presOf" srcId="{6B3B2C48-3F71-4166-BA3F-A0E16B773B0E}" destId="{AE4A9AFC-6781-4ED2-8B4E-25285692C681}" srcOrd="1" destOrd="0" presId="urn:microsoft.com/office/officeart/2005/8/layout/radial5"/>
    <dgm:cxn modelId="{415B7CD4-D226-4D77-BA6B-8ECEA6D1C4D1}" srcId="{036558E6-8888-4F1D-838D-8B8B73C74AC1}" destId="{32A516D5-3F8B-436F-ABBE-E1F106BF48C2}" srcOrd="0" destOrd="0" parTransId="{0A58AA25-E36C-42D4-95FD-FBF77235CB03}" sibTransId="{07C3E775-6314-4402-8EEB-C7FFC8FD83EC}"/>
    <dgm:cxn modelId="{BAC0F6EE-747A-4D59-A2DB-EE35FCFF5FEC}" type="presOf" srcId="{32A516D5-3F8B-436F-ABBE-E1F106BF48C2}" destId="{68E9BCE6-EFFB-4926-B2BD-442DCFB2D78B}" srcOrd="0" destOrd="0" presId="urn:microsoft.com/office/officeart/2005/8/layout/radial5"/>
    <dgm:cxn modelId="{490A5BF7-68EA-4DDB-9D5E-34DA20526CD6}" type="presOf" srcId="{0FE97197-2D5B-4B39-849F-B35D228579E2}" destId="{D869CC3A-18EE-46B1-8057-F727E945BFAC}" srcOrd="0" destOrd="0" presId="urn:microsoft.com/office/officeart/2005/8/layout/radial5"/>
    <dgm:cxn modelId="{F74B9DF8-15F2-403F-8B43-2434DD14B2B7}" type="presOf" srcId="{59CC020D-289C-4FF7-89C5-5A42B4BB78D2}" destId="{175D5F2B-4017-4D54-AAED-58A3D4FB4135}" srcOrd="0" destOrd="0" presId="urn:microsoft.com/office/officeart/2005/8/layout/radial5"/>
    <dgm:cxn modelId="{B253BC60-3760-42B0-93B8-13AEE13F0905}" type="presParOf" srcId="{707A75E2-B93F-4EAD-94C6-1DABA683483B}" destId="{68E9BCE6-EFFB-4926-B2BD-442DCFB2D78B}" srcOrd="0" destOrd="0" presId="urn:microsoft.com/office/officeart/2005/8/layout/radial5"/>
    <dgm:cxn modelId="{225F75A5-EC44-4711-A295-E9CE7D326274}" type="presParOf" srcId="{707A75E2-B93F-4EAD-94C6-1DABA683483B}" destId="{175D5F2B-4017-4D54-AAED-58A3D4FB4135}" srcOrd="1" destOrd="0" presId="urn:microsoft.com/office/officeart/2005/8/layout/radial5"/>
    <dgm:cxn modelId="{D6585A0A-AEB7-495A-AFB2-B3CE90F2338D}" type="presParOf" srcId="{175D5F2B-4017-4D54-AAED-58A3D4FB4135}" destId="{B643B7FC-6C3E-4018-8428-52F59FF01DF2}" srcOrd="0" destOrd="0" presId="urn:microsoft.com/office/officeart/2005/8/layout/radial5"/>
    <dgm:cxn modelId="{244345FD-C870-483A-AB88-5D3F9CC26EE7}" type="presParOf" srcId="{707A75E2-B93F-4EAD-94C6-1DABA683483B}" destId="{C9569195-1C9D-4D21-9988-66BC3029DAAF}" srcOrd="2" destOrd="0" presId="urn:microsoft.com/office/officeart/2005/8/layout/radial5"/>
    <dgm:cxn modelId="{5786A81D-A188-47F4-A9F4-A3BD50702705}" type="presParOf" srcId="{707A75E2-B93F-4EAD-94C6-1DABA683483B}" destId="{D869CC3A-18EE-46B1-8057-F727E945BFAC}" srcOrd="3" destOrd="0" presId="urn:microsoft.com/office/officeart/2005/8/layout/radial5"/>
    <dgm:cxn modelId="{F151E969-8184-496A-AF40-A0380C366397}" type="presParOf" srcId="{D869CC3A-18EE-46B1-8057-F727E945BFAC}" destId="{94AAA7DA-AD68-4145-9799-F32403E2E005}" srcOrd="0" destOrd="0" presId="urn:microsoft.com/office/officeart/2005/8/layout/radial5"/>
    <dgm:cxn modelId="{8F36E666-5D94-4DB3-8C94-67FAA7AF91D1}" type="presParOf" srcId="{707A75E2-B93F-4EAD-94C6-1DABA683483B}" destId="{6131488D-95B8-409C-8879-E93776F6E078}" srcOrd="4" destOrd="0" presId="urn:microsoft.com/office/officeart/2005/8/layout/radial5"/>
    <dgm:cxn modelId="{E071C2C2-A0D1-4E42-9DD8-42481EF49279}" type="presParOf" srcId="{707A75E2-B93F-4EAD-94C6-1DABA683483B}" destId="{66FAEAE0-31F7-4644-BC25-70051F2B601D}" srcOrd="5" destOrd="0" presId="urn:microsoft.com/office/officeart/2005/8/layout/radial5"/>
    <dgm:cxn modelId="{87BD807B-FFB4-4634-8EF6-18594BDB7EB8}" type="presParOf" srcId="{66FAEAE0-31F7-4644-BC25-70051F2B601D}" destId="{AE4A9AFC-6781-4ED2-8B4E-25285692C681}" srcOrd="0" destOrd="0" presId="urn:microsoft.com/office/officeart/2005/8/layout/radial5"/>
    <dgm:cxn modelId="{A15E17BB-29D1-4919-BD05-BAE92A391861}" type="presParOf" srcId="{707A75E2-B93F-4EAD-94C6-1DABA683483B}" destId="{3EE94F71-5616-4043-B806-40F5C0351DD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ADB98-7737-4B3E-BDC5-84BB544F0BD8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56A17C-4EE5-4CD6-9A96-1955BD1FFD83}">
      <dgm:prSet phldrT="[Texto]"/>
      <dgm:spPr/>
      <dgm:t>
        <a:bodyPr/>
        <a:lstStyle/>
        <a:p>
          <a:r>
            <a:rPr lang="es-ES" dirty="0"/>
            <a:t>Importante</a:t>
          </a:r>
        </a:p>
      </dgm:t>
    </dgm:pt>
    <dgm:pt modelId="{465AF11C-D472-4224-BB06-F62200B4A3B2}" type="parTrans" cxnId="{E0EE340C-B705-455E-A1DB-BC0CB0C7139F}">
      <dgm:prSet/>
      <dgm:spPr/>
      <dgm:t>
        <a:bodyPr/>
        <a:lstStyle/>
        <a:p>
          <a:endParaRPr lang="es-ES"/>
        </a:p>
      </dgm:t>
    </dgm:pt>
    <dgm:pt modelId="{14B4032B-4A7E-40DA-968B-AE300D68FCB3}" type="sibTrans" cxnId="{E0EE340C-B705-455E-A1DB-BC0CB0C7139F}">
      <dgm:prSet/>
      <dgm:spPr/>
      <dgm:t>
        <a:bodyPr/>
        <a:lstStyle/>
        <a:p>
          <a:endParaRPr lang="es-ES"/>
        </a:p>
      </dgm:t>
    </dgm:pt>
    <dgm:pt modelId="{6B739D38-189E-46AB-9474-CB3E28468DE5}">
      <dgm:prSet phldrT="[Texto]"/>
      <dgm:spPr/>
      <dgm:t>
        <a:bodyPr/>
        <a:lstStyle/>
        <a:p>
          <a:r>
            <a:rPr lang="es-ES" b="0" i="0" dirty="0"/>
            <a:t>Piensa en las </a:t>
          </a:r>
          <a:r>
            <a:rPr lang="es-ES" b="1" i="0" dirty="0"/>
            <a:t>combinaciones</a:t>
          </a:r>
          <a:r>
            <a:rPr lang="es-ES" b="0" i="0" dirty="0"/>
            <a:t> que llevan al resultado que buscas. </a:t>
          </a:r>
          <a:r>
            <a:rPr lang="es-ES" b="1" i="0" dirty="0"/>
            <a:t>Bocetos </a:t>
          </a:r>
          <a:r>
            <a:rPr lang="es-ES" b="0" i="0" dirty="0"/>
            <a:t>te ayudarán a encaminarte.</a:t>
          </a:r>
          <a:endParaRPr lang="es-ES" dirty="0"/>
        </a:p>
      </dgm:t>
    </dgm:pt>
    <dgm:pt modelId="{0AD9B0FF-C105-4C99-94ED-0AB4FFE6EE62}" type="parTrans" cxnId="{DC4564D5-B33D-487E-89A2-639F5EE822B0}">
      <dgm:prSet/>
      <dgm:spPr/>
      <dgm:t>
        <a:bodyPr/>
        <a:lstStyle/>
        <a:p>
          <a:endParaRPr lang="es-ES"/>
        </a:p>
      </dgm:t>
    </dgm:pt>
    <dgm:pt modelId="{3D2F92BA-3E12-4BB6-87CC-758E706C19D0}" type="sibTrans" cxnId="{DC4564D5-B33D-487E-89A2-639F5EE822B0}">
      <dgm:prSet/>
      <dgm:spPr/>
      <dgm:t>
        <a:bodyPr/>
        <a:lstStyle/>
        <a:p>
          <a:endParaRPr lang="es-ES"/>
        </a:p>
      </dgm:t>
    </dgm:pt>
    <dgm:pt modelId="{40693159-0E7C-4F2A-A905-F6ACFBE8C0D0}" type="pres">
      <dgm:prSet presAssocID="{B1CADB98-7737-4B3E-BDC5-84BB544F0BD8}" presName="Name0" presStyleCnt="0">
        <dgm:presLayoutVars>
          <dgm:chMax/>
          <dgm:chPref/>
          <dgm:dir/>
        </dgm:presLayoutVars>
      </dgm:prSet>
      <dgm:spPr/>
    </dgm:pt>
    <dgm:pt modelId="{541E598C-11CD-4D60-BCE0-3E69E3ACBCDC}" type="pres">
      <dgm:prSet presAssocID="{D256A17C-4EE5-4CD6-9A96-1955BD1FFD83}" presName="parenttextcomposite" presStyleCnt="0"/>
      <dgm:spPr/>
    </dgm:pt>
    <dgm:pt modelId="{2C6D8012-44C3-4EC2-B596-F057F2317262}" type="pres">
      <dgm:prSet presAssocID="{D256A17C-4EE5-4CD6-9A96-1955BD1FFD83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67E841A1-7265-4CB9-9AB4-90A079A640DA}" type="pres">
      <dgm:prSet presAssocID="{D256A17C-4EE5-4CD6-9A96-1955BD1FFD83}" presName="composite" presStyleCnt="0"/>
      <dgm:spPr/>
    </dgm:pt>
    <dgm:pt modelId="{A3336391-8622-4DBE-8A43-8B1D0C2315E2}" type="pres">
      <dgm:prSet presAssocID="{D256A17C-4EE5-4CD6-9A96-1955BD1FFD83}" presName="chevron1" presStyleLbl="alignNode1" presStyleIdx="0" presStyleCnt="7"/>
      <dgm:spPr/>
    </dgm:pt>
    <dgm:pt modelId="{B3AA1D7B-FB74-40C8-8CDA-E7973AD155CA}" type="pres">
      <dgm:prSet presAssocID="{D256A17C-4EE5-4CD6-9A96-1955BD1FFD83}" presName="chevron2" presStyleLbl="alignNode1" presStyleIdx="1" presStyleCnt="7"/>
      <dgm:spPr/>
    </dgm:pt>
    <dgm:pt modelId="{19EAADFC-2F5B-4834-A894-4040B7F1F97F}" type="pres">
      <dgm:prSet presAssocID="{D256A17C-4EE5-4CD6-9A96-1955BD1FFD83}" presName="chevron3" presStyleLbl="alignNode1" presStyleIdx="2" presStyleCnt="7"/>
      <dgm:spPr/>
    </dgm:pt>
    <dgm:pt modelId="{2855E89F-72AA-4A54-A3A8-FFEE379AA2F4}" type="pres">
      <dgm:prSet presAssocID="{D256A17C-4EE5-4CD6-9A96-1955BD1FFD83}" presName="chevron4" presStyleLbl="alignNode1" presStyleIdx="3" presStyleCnt="7"/>
      <dgm:spPr/>
    </dgm:pt>
    <dgm:pt modelId="{C14CA62E-E10C-4E65-81D4-E884BF7A10CF}" type="pres">
      <dgm:prSet presAssocID="{D256A17C-4EE5-4CD6-9A96-1955BD1FFD83}" presName="chevron5" presStyleLbl="alignNode1" presStyleIdx="4" presStyleCnt="7"/>
      <dgm:spPr/>
    </dgm:pt>
    <dgm:pt modelId="{C95E77E8-D16F-48FB-9BE4-A41B9D362DA4}" type="pres">
      <dgm:prSet presAssocID="{D256A17C-4EE5-4CD6-9A96-1955BD1FFD83}" presName="chevron6" presStyleLbl="alignNode1" presStyleIdx="5" presStyleCnt="7"/>
      <dgm:spPr/>
    </dgm:pt>
    <dgm:pt modelId="{363454B8-E816-485C-97F3-3B222225766E}" type="pres">
      <dgm:prSet presAssocID="{D256A17C-4EE5-4CD6-9A96-1955BD1FFD83}" presName="chevron7" presStyleLbl="alignNode1" presStyleIdx="6" presStyleCnt="7"/>
      <dgm:spPr/>
    </dgm:pt>
    <dgm:pt modelId="{6412DBB2-1EBB-44CC-80AA-B277A0A120C5}" type="pres">
      <dgm:prSet presAssocID="{D256A17C-4EE5-4CD6-9A96-1955BD1FFD83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E0EE340C-B705-455E-A1DB-BC0CB0C7139F}" srcId="{B1CADB98-7737-4B3E-BDC5-84BB544F0BD8}" destId="{D256A17C-4EE5-4CD6-9A96-1955BD1FFD83}" srcOrd="0" destOrd="0" parTransId="{465AF11C-D472-4224-BB06-F62200B4A3B2}" sibTransId="{14B4032B-4A7E-40DA-968B-AE300D68FCB3}"/>
    <dgm:cxn modelId="{35B25097-947E-46CB-BC9F-939AEB071BF5}" type="presOf" srcId="{6B739D38-189E-46AB-9474-CB3E28468DE5}" destId="{6412DBB2-1EBB-44CC-80AA-B277A0A120C5}" srcOrd="0" destOrd="0" presId="urn:microsoft.com/office/officeart/2008/layout/VerticalAccentList"/>
    <dgm:cxn modelId="{5155F6A3-82A5-44C2-9C4E-A90AE46AD2B8}" type="presOf" srcId="{B1CADB98-7737-4B3E-BDC5-84BB544F0BD8}" destId="{40693159-0E7C-4F2A-A905-F6ACFBE8C0D0}" srcOrd="0" destOrd="0" presId="urn:microsoft.com/office/officeart/2008/layout/VerticalAccentList"/>
    <dgm:cxn modelId="{DC4564D5-B33D-487E-89A2-639F5EE822B0}" srcId="{D256A17C-4EE5-4CD6-9A96-1955BD1FFD83}" destId="{6B739D38-189E-46AB-9474-CB3E28468DE5}" srcOrd="0" destOrd="0" parTransId="{0AD9B0FF-C105-4C99-94ED-0AB4FFE6EE62}" sibTransId="{3D2F92BA-3E12-4BB6-87CC-758E706C19D0}"/>
    <dgm:cxn modelId="{2DFF33F5-9B61-4DB0-8C81-FD037C53302E}" type="presOf" srcId="{D256A17C-4EE5-4CD6-9A96-1955BD1FFD83}" destId="{2C6D8012-44C3-4EC2-B596-F057F2317262}" srcOrd="0" destOrd="0" presId="urn:microsoft.com/office/officeart/2008/layout/VerticalAccentList"/>
    <dgm:cxn modelId="{2B870859-D5A4-4628-8B8D-334C3ED42CA6}" type="presParOf" srcId="{40693159-0E7C-4F2A-A905-F6ACFBE8C0D0}" destId="{541E598C-11CD-4D60-BCE0-3E69E3ACBCDC}" srcOrd="0" destOrd="0" presId="urn:microsoft.com/office/officeart/2008/layout/VerticalAccentList"/>
    <dgm:cxn modelId="{E014234E-6349-476E-99D9-E57F77ABBCDC}" type="presParOf" srcId="{541E598C-11CD-4D60-BCE0-3E69E3ACBCDC}" destId="{2C6D8012-44C3-4EC2-B596-F057F2317262}" srcOrd="0" destOrd="0" presId="urn:microsoft.com/office/officeart/2008/layout/VerticalAccentList"/>
    <dgm:cxn modelId="{49AF6E1C-08EC-4244-9A63-A8ADEAD828D7}" type="presParOf" srcId="{40693159-0E7C-4F2A-A905-F6ACFBE8C0D0}" destId="{67E841A1-7265-4CB9-9AB4-90A079A640DA}" srcOrd="1" destOrd="0" presId="urn:microsoft.com/office/officeart/2008/layout/VerticalAccentList"/>
    <dgm:cxn modelId="{1BE12C71-0C96-491A-AAF2-494BD2C22849}" type="presParOf" srcId="{67E841A1-7265-4CB9-9AB4-90A079A640DA}" destId="{A3336391-8622-4DBE-8A43-8B1D0C2315E2}" srcOrd="0" destOrd="0" presId="urn:microsoft.com/office/officeart/2008/layout/VerticalAccentList"/>
    <dgm:cxn modelId="{BDA6645F-48F0-491F-9510-56D809906746}" type="presParOf" srcId="{67E841A1-7265-4CB9-9AB4-90A079A640DA}" destId="{B3AA1D7B-FB74-40C8-8CDA-E7973AD155CA}" srcOrd="1" destOrd="0" presId="urn:microsoft.com/office/officeart/2008/layout/VerticalAccentList"/>
    <dgm:cxn modelId="{CD506DE8-D906-40C8-BF25-7133AC19BD15}" type="presParOf" srcId="{67E841A1-7265-4CB9-9AB4-90A079A640DA}" destId="{19EAADFC-2F5B-4834-A894-4040B7F1F97F}" srcOrd="2" destOrd="0" presId="urn:microsoft.com/office/officeart/2008/layout/VerticalAccentList"/>
    <dgm:cxn modelId="{FF3EB359-1338-42AC-92C4-BD43FCC04E71}" type="presParOf" srcId="{67E841A1-7265-4CB9-9AB4-90A079A640DA}" destId="{2855E89F-72AA-4A54-A3A8-FFEE379AA2F4}" srcOrd="3" destOrd="0" presId="urn:microsoft.com/office/officeart/2008/layout/VerticalAccentList"/>
    <dgm:cxn modelId="{E73E0848-FCDD-4663-AF9A-0455D126C529}" type="presParOf" srcId="{67E841A1-7265-4CB9-9AB4-90A079A640DA}" destId="{C14CA62E-E10C-4E65-81D4-E884BF7A10CF}" srcOrd="4" destOrd="0" presId="urn:microsoft.com/office/officeart/2008/layout/VerticalAccentList"/>
    <dgm:cxn modelId="{C15780CB-5AD8-4EA1-A942-121F8CCB74FC}" type="presParOf" srcId="{67E841A1-7265-4CB9-9AB4-90A079A640DA}" destId="{C95E77E8-D16F-48FB-9BE4-A41B9D362DA4}" srcOrd="5" destOrd="0" presId="urn:microsoft.com/office/officeart/2008/layout/VerticalAccentList"/>
    <dgm:cxn modelId="{912A1BA2-BD09-4F79-9EC6-2CB0E1211017}" type="presParOf" srcId="{67E841A1-7265-4CB9-9AB4-90A079A640DA}" destId="{363454B8-E816-485C-97F3-3B222225766E}" srcOrd="6" destOrd="0" presId="urn:microsoft.com/office/officeart/2008/layout/VerticalAccentList"/>
    <dgm:cxn modelId="{500B53D5-84AA-4E19-9F51-C84CCD21A24D}" type="presParOf" srcId="{67E841A1-7265-4CB9-9AB4-90A079A640DA}" destId="{6412DBB2-1EBB-44CC-80AA-B277A0A120C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BCE6-EFFB-4926-B2BD-442DCFB2D78B}">
      <dsp:nvSpPr>
        <dsp:cNvPr id="0" name=""/>
        <dsp:cNvSpPr/>
      </dsp:nvSpPr>
      <dsp:spPr>
        <a:xfrm>
          <a:off x="1899652" y="2390213"/>
          <a:ext cx="1312444" cy="13124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Importancia</a:t>
          </a:r>
        </a:p>
      </dsp:txBody>
      <dsp:txXfrm>
        <a:off x="2091855" y="2582416"/>
        <a:ext cx="928038" cy="928038"/>
      </dsp:txXfrm>
    </dsp:sp>
    <dsp:sp modelId="{175D5F2B-4017-4D54-AAED-58A3D4FB4135}">
      <dsp:nvSpPr>
        <dsp:cNvPr id="0" name=""/>
        <dsp:cNvSpPr/>
      </dsp:nvSpPr>
      <dsp:spPr>
        <a:xfrm rot="16200000">
          <a:off x="2415697" y="1915989"/>
          <a:ext cx="280354" cy="435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2457750" y="2045111"/>
        <a:ext cx="196248" cy="261209"/>
      </dsp:txXfrm>
    </dsp:sp>
    <dsp:sp modelId="{C9569195-1C9D-4D21-9988-66BC3029DAAF}">
      <dsp:nvSpPr>
        <dsp:cNvPr id="0" name=""/>
        <dsp:cNvSpPr/>
      </dsp:nvSpPr>
      <dsp:spPr>
        <a:xfrm>
          <a:off x="1740724" y="230941"/>
          <a:ext cx="1630301" cy="16303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/>
            <a:t>Ayuda a descubrir tu sitio web.</a:t>
          </a:r>
          <a:endParaRPr lang="es-ES" sz="1300" kern="1200" dirty="0"/>
        </a:p>
      </dsp:txBody>
      <dsp:txXfrm>
        <a:off x="1979476" y="469693"/>
        <a:ext cx="1152797" cy="1152797"/>
      </dsp:txXfrm>
    </dsp:sp>
    <dsp:sp modelId="{D869CC3A-18EE-46B1-8057-F727E945BFAC}">
      <dsp:nvSpPr>
        <dsp:cNvPr id="0" name=""/>
        <dsp:cNvSpPr/>
      </dsp:nvSpPr>
      <dsp:spPr>
        <a:xfrm rot="1800000">
          <a:off x="3206182" y="3285148"/>
          <a:ext cx="280354" cy="435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211816" y="3351191"/>
        <a:ext cx="196248" cy="261209"/>
      </dsp:txXfrm>
    </dsp:sp>
    <dsp:sp modelId="{6131488D-95B8-409C-8879-E93776F6E078}">
      <dsp:nvSpPr>
        <dsp:cNvPr id="0" name=""/>
        <dsp:cNvSpPr/>
      </dsp:nvSpPr>
      <dsp:spPr>
        <a:xfrm>
          <a:off x="3473072" y="3231456"/>
          <a:ext cx="1630301" cy="1630301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/>
            <a:t>Mantiene a los asiduos por más tiempo.</a:t>
          </a:r>
          <a:endParaRPr lang="es-ES" sz="1300" kern="1200" dirty="0"/>
        </a:p>
      </dsp:txBody>
      <dsp:txXfrm>
        <a:off x="3711824" y="3470208"/>
        <a:ext cx="1152797" cy="1152797"/>
      </dsp:txXfrm>
    </dsp:sp>
    <dsp:sp modelId="{66FAEAE0-31F7-4644-BC25-70051F2B601D}">
      <dsp:nvSpPr>
        <dsp:cNvPr id="0" name=""/>
        <dsp:cNvSpPr/>
      </dsp:nvSpPr>
      <dsp:spPr>
        <a:xfrm rot="9000000">
          <a:off x="1625213" y="3285148"/>
          <a:ext cx="280354" cy="435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 rot="10800000">
        <a:off x="1703685" y="3351191"/>
        <a:ext cx="196248" cy="261209"/>
      </dsp:txXfrm>
    </dsp:sp>
    <dsp:sp modelId="{3EE94F71-5616-4043-B806-40F5C0351DD8}">
      <dsp:nvSpPr>
        <dsp:cNvPr id="0" name=""/>
        <dsp:cNvSpPr/>
      </dsp:nvSpPr>
      <dsp:spPr>
        <a:xfrm>
          <a:off x="8375" y="3231456"/>
          <a:ext cx="1630301" cy="1630301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/>
            <a:t>Genera reconocimiento de marca positivo y confianza.</a:t>
          </a:r>
          <a:endParaRPr lang="es-ES" sz="1300" kern="1200" dirty="0"/>
        </a:p>
      </dsp:txBody>
      <dsp:txXfrm>
        <a:off x="247127" y="3470208"/>
        <a:ext cx="1152797" cy="1152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D8012-44C3-4EC2-B596-F057F2317262}">
      <dsp:nvSpPr>
        <dsp:cNvPr id="0" name=""/>
        <dsp:cNvSpPr/>
      </dsp:nvSpPr>
      <dsp:spPr>
        <a:xfrm>
          <a:off x="628720" y="145"/>
          <a:ext cx="4489846" cy="40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Importante</a:t>
          </a:r>
        </a:p>
      </dsp:txBody>
      <dsp:txXfrm>
        <a:off x="628720" y="145"/>
        <a:ext cx="4489846" cy="408167"/>
      </dsp:txXfrm>
    </dsp:sp>
    <dsp:sp modelId="{A3336391-8622-4DBE-8A43-8B1D0C2315E2}">
      <dsp:nvSpPr>
        <dsp:cNvPr id="0" name=""/>
        <dsp:cNvSpPr/>
      </dsp:nvSpPr>
      <dsp:spPr>
        <a:xfrm>
          <a:off x="628720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A1D7B-FB74-40C8-8CDA-E7973AD155CA}">
      <dsp:nvSpPr>
        <dsp:cNvPr id="0" name=""/>
        <dsp:cNvSpPr/>
      </dsp:nvSpPr>
      <dsp:spPr>
        <a:xfrm>
          <a:off x="1259793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ADFC-2F5B-4834-A894-4040B7F1F97F}">
      <dsp:nvSpPr>
        <dsp:cNvPr id="0" name=""/>
        <dsp:cNvSpPr/>
      </dsp:nvSpPr>
      <dsp:spPr>
        <a:xfrm>
          <a:off x="1891365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5E89F-72AA-4A54-A3A8-FFEE379AA2F4}">
      <dsp:nvSpPr>
        <dsp:cNvPr id="0" name=""/>
        <dsp:cNvSpPr/>
      </dsp:nvSpPr>
      <dsp:spPr>
        <a:xfrm>
          <a:off x="2522438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CA62E-E10C-4E65-81D4-E884BF7A10CF}">
      <dsp:nvSpPr>
        <dsp:cNvPr id="0" name=""/>
        <dsp:cNvSpPr/>
      </dsp:nvSpPr>
      <dsp:spPr>
        <a:xfrm>
          <a:off x="3154010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E77E8-D16F-48FB-9BE4-A41B9D362DA4}">
      <dsp:nvSpPr>
        <dsp:cNvPr id="0" name=""/>
        <dsp:cNvSpPr/>
      </dsp:nvSpPr>
      <dsp:spPr>
        <a:xfrm>
          <a:off x="3785083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54B8-E816-485C-97F3-3B222225766E}">
      <dsp:nvSpPr>
        <dsp:cNvPr id="0" name=""/>
        <dsp:cNvSpPr/>
      </dsp:nvSpPr>
      <dsp:spPr>
        <a:xfrm>
          <a:off x="4416654" y="408313"/>
          <a:ext cx="1050624" cy="831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2DBB2-1EBB-44CC-80AA-B277A0A120C5}">
      <dsp:nvSpPr>
        <dsp:cNvPr id="0" name=""/>
        <dsp:cNvSpPr/>
      </dsp:nvSpPr>
      <dsp:spPr>
        <a:xfrm>
          <a:off x="628720" y="491458"/>
          <a:ext cx="4548214" cy="665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Piensa en las </a:t>
          </a:r>
          <a:r>
            <a:rPr lang="es-ES" sz="1600" b="1" i="0" kern="1200" dirty="0"/>
            <a:t>combinaciones</a:t>
          </a:r>
          <a:r>
            <a:rPr lang="es-ES" sz="1600" b="0" i="0" kern="1200" dirty="0"/>
            <a:t> que llevan al resultado que buscas. </a:t>
          </a:r>
          <a:r>
            <a:rPr lang="es-ES" sz="1600" b="1" i="0" kern="1200" dirty="0"/>
            <a:t>Bocetos </a:t>
          </a:r>
          <a:r>
            <a:rPr lang="es-ES" sz="1600" b="0" i="0" kern="1200" dirty="0"/>
            <a:t>te ayudarán a encaminarte.</a:t>
          </a:r>
          <a:endParaRPr lang="es-ES" sz="1600" kern="1200" dirty="0"/>
        </a:p>
      </dsp:txBody>
      <dsp:txXfrm>
        <a:off x="628720" y="491458"/>
        <a:ext cx="4548214" cy="665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543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 u="none">
                <a:latin typeface="Cooper Black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6521" y="0"/>
            <a:ext cx="307754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u="none">
                <a:latin typeface="Cooper Black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309"/>
            <a:ext cx="3077543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 u="none">
                <a:latin typeface="Cooper Black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2309"/>
            <a:ext cx="307754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u="none" smtClean="0">
                <a:latin typeface="Cooper Black" panose="0208090404030B020404" pitchFamily="18" charset="0"/>
              </a:defRPr>
            </a:lvl1pPr>
          </a:lstStyle>
          <a:p>
            <a:pPr>
              <a:defRPr/>
            </a:pPr>
            <a:fld id="{43F7BABF-1BC9-40C5-ACD9-CC0BC4E94F9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543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u="none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73660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734" y="4861155"/>
            <a:ext cx="5680596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7543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u="none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39" tIns="47370" rIns="94739" bIns="473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7EDBCC-7DBE-4AF3-A00C-DCA70CC279E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pic>
        <p:nvPicPr>
          <p:cNvPr id="10248" name="Picture 8" descr="Logo7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30" y="736539"/>
            <a:ext cx="1005386" cy="64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43F3672-1038-42E4-A8E8-05C604167114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1872D688-6614-4EF9-993D-118DB2430B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042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fld id="{FB2A1D14-71C8-4BCB-8ED1-C100BFA06F7E}" type="datetimeFigureOut">
              <a:rPr lang="es-ES" altLang="es-ES" smtClean="0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800" b="1" smtClean="0"/>
            </a:lvl1pPr>
          </a:lstStyle>
          <a:p>
            <a:pPr>
              <a:defRPr/>
            </a:pPr>
            <a:fld id="{5616E3DA-67CA-4714-802F-0FE486A489A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67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3316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996951"/>
            <a:ext cx="4040188" cy="31292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23316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996951"/>
            <a:ext cx="4041775" cy="312921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fld id="{0435C1D1-99C4-4BC7-9982-1DD028CFD2BF}" type="datetimeFigureOut">
              <a:rPr lang="es-ES" altLang="es-ES" smtClean="0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800" b="1" smtClean="0"/>
            </a:lvl1pPr>
          </a:lstStyle>
          <a:p>
            <a:pPr>
              <a:defRPr/>
            </a:pPr>
            <a:fld id="{C8DE4932-F5CD-4CB7-A7D5-8B49224D461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9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85135AD5-38E4-449C-AED1-67837369E86E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6BE7BEA8-7B12-46F4-B634-122B7A6ECC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0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341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34114"/>
            <a:ext cx="5111750" cy="50920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21FC31E7-EDAD-4FE2-9ADA-E76149B5A0C5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EB39F371-F660-4A8A-ACDC-2658D570C5E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40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9882025D-7C98-41CB-9981-3E812F649B34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0A7EC18E-C3B4-4723-87EA-9941CFC1D0B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62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455E158F-C5C7-4069-BDB5-FBF45B8B1485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D1013D90-D786-4309-8D18-D6307561CBD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839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8CCDA193-F31B-40BE-A77F-66649F79E45C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281BADDC-51C0-459A-BE7C-D5E6FD75A44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408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9585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2276872"/>
            <a:ext cx="8229600" cy="384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u="none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3E3C686-502C-4422-AE71-728A56797E3F}" type="datetimeFigureOut">
              <a:rPr lang="es-ES" altLang="es-ES"/>
              <a:pPr>
                <a:defRPr/>
              </a:pPr>
              <a:t>28/11/2022</a:t>
            </a:fld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u="none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A882CBFF-F5AA-46AB-98E2-B8BF884A94D8}"/>
              </a:ext>
            </a:extLst>
          </p:cNvPr>
          <p:cNvSpPr txBox="1"/>
          <p:nvPr userDrawn="1"/>
        </p:nvSpPr>
        <p:spPr>
          <a:xfrm>
            <a:off x="6516216" y="6536377"/>
            <a:ext cx="2484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b="1" u="none" dirty="0">
                <a:solidFill>
                  <a:srgbClr val="FDC52C"/>
                </a:solidFill>
                <a:latin typeface="Corbel" panose="020B0503020204020204" pitchFamily="34" charset="0"/>
              </a:rPr>
              <a:t>CESUR SEVILLA Y CAFD</a:t>
            </a:r>
          </a:p>
        </p:txBody>
      </p:sp>
      <p:sp>
        <p:nvSpPr>
          <p:cNvPr id="13" name="3 CuadroTexto">
            <a:extLst>
              <a:ext uri="{FF2B5EF4-FFF2-40B4-BE49-F238E27FC236}">
                <a16:creationId xmlns:a16="http://schemas.microsoft.com/office/drawing/2014/main" id="{A417E95E-CFAF-4C5C-8903-DF4EBD069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5556" y="148570"/>
            <a:ext cx="14849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_tradnl" sz="2000" b="1" i="1" u="none" dirty="0">
                <a:solidFill>
                  <a:schemeClr val="bg1"/>
                </a:solidFill>
                <a:latin typeface="Corbel" panose="020B0503020204020204" pitchFamily="34" charset="0"/>
              </a:rPr>
              <a:t>Hazte PRO</a:t>
            </a:r>
            <a:endParaRPr lang="es-ES" sz="2000" b="1" i="1" u="none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B711C5-A59E-45FD-8FB0-A2E8EECEE308}"/>
              </a:ext>
            </a:extLst>
          </p:cNvPr>
          <p:cNvCxnSpPr>
            <a:cxnSpLocks/>
          </p:cNvCxnSpPr>
          <p:nvPr userDrawn="1"/>
        </p:nvCxnSpPr>
        <p:spPr>
          <a:xfrm>
            <a:off x="7717583" y="149221"/>
            <a:ext cx="0" cy="399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3msU8OXyBB8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ST9jsV7THsU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_KqBvZKwXVY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_KqBvZKwXVY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V0EgwqcEoc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8vd6rgmeCEY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Uo3n2jdGcYA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Hba_lIQM1_4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9xmqHL9YpMo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sFM7IaPQ8M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8C7IDnNuOg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3PVTcauO3qY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iPNJN6KED5U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4UlhsPBJ9qw?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Stzx9Kd8WK0?feature=oemb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5Hct7fM-5KM?feature=oemb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Vyb5bduODw?feature=oembe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Cpjyz0UNXcg?feature=oembe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648UkfJQMY?feature=oembe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6EclI2pzLiU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oracle.com/javase/tutorial/uiswing/layout/visu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usability%3A+download+look+and+feel+swing&amp;qs=n&amp;form=QBRE&amp;msbsrank=7_7__0&amp;sp=-1&amp;pq=usability%3A+download+look+and+feel+swing&amp;sc=7-39&amp;sk=&amp;cvid=16740F4DA2EF4DFE9E0E5D1EF25DE6A7&amp;ghsh=0&amp;ghacc=0&amp;ghpl=" TargetMode="External"/><Relationship Id="rId7" Type="http://schemas.openxmlformats.org/officeDocument/2006/relationships/hyperlink" Target="https://www.google.com/search?q=accessibility%3A+download+look+and+feel+swing&amp;newwindow=1&amp;rlz=1C1GIVA_enES959ES959&amp;sxsrf=ALiCzsZwKXlu9tSgsD8luwnuKw1WY5Nrsg%3A1669630288047&amp;ei=UImEY7DFAu-Mi-gPpqi9qAc&amp;ved=0ahUKEwiwrebB0dD7AhVvxgIHHSZUD3UQ4dUDCA8&amp;uact=5&amp;oq=accessibility%3A+download+look+and+feel+swing&amp;gs_lcp=Cgxnd3Mtd2l6LXNlcnAQAzIFCAAQogQyBQgAEKIEMgUIABCiBDoKCAAQRxDWBBCwAzoECCMQJzoICCEQwwQQoAE6CgghEMMEEAoQoAFKBAhBGABKBAhGGABQtidYxDRgpT5oAnABeACAAW6IAeAGkgEDNi4zmAEAoAEByAEIwAEB&amp;sclient=gws-wiz-serp" TargetMode="External"/><Relationship Id="rId2" Type="http://schemas.openxmlformats.org/officeDocument/2006/relationships/hyperlink" Target="https://jyloo.com/synthetica/theme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xhere.com/en/photo/1622155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s://www.comp.nus.edu.sg/~cs3283/ftp/Java/swingConnect/special_report/accessibility/accessibilit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1Vu3AGEQsTY?feature=oemb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yHfZ_Kn-P_8?feature=oembe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jIXaPW1dy8?feature=oembe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Z58-UFntho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12/12/how-classloader-works-in-jav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etbootstrap.com.br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1816331-8F05-FCE5-D5A9-585398C2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Responsive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57B1EBA-0DAF-9DBF-DA77-B85DE70F9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es, cómo funciona y cómo implementarlo</a:t>
            </a:r>
          </a:p>
        </p:txBody>
      </p:sp>
    </p:spTree>
    <p:extLst>
      <p:ext uri="{BB962C8B-B14F-4D97-AF65-F5344CB8AC3E}">
        <p14:creationId xmlns:p14="http://schemas.microsoft.com/office/powerpoint/2010/main" val="342819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D4E0-C877-FC7D-42C9-06CA3C67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desarrollo con </a:t>
            </a:r>
            <a:r>
              <a:rPr lang="es-ES" dirty="0" err="1"/>
              <a:t>Netbeans</a:t>
            </a:r>
            <a:endParaRPr lang="es-ES" dirty="0"/>
          </a:p>
        </p:txBody>
      </p:sp>
      <p:pic>
        <p:nvPicPr>
          <p:cNvPr id="5" name="Elementos multimedia en línea 4" title="UT1-1 Desarrollo de Interfaces - Introducción al desarrollo con Netbeans">
            <a:hlinkClick r:id="" action="ppaction://media"/>
            <a:extLst>
              <a:ext uri="{FF2B5EF4-FFF2-40B4-BE49-F238E27FC236}">
                <a16:creationId xmlns:a16="http://schemas.microsoft.com/office/drawing/2014/main" id="{BB592F9E-4E38-0D24-04B3-EF076239108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BA2491-3C13-C083-FFF7-AF3CC010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4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JFrame y </a:t>
            </a:r>
            <a:r>
              <a:rPr lang="es-ES" dirty="0" err="1"/>
              <a:t>JDialog</a:t>
            </a:r>
            <a:endParaRPr lang="es-ES" dirty="0"/>
          </a:p>
        </p:txBody>
      </p:sp>
      <p:pic>
        <p:nvPicPr>
          <p:cNvPr id="5" name="Elementos multimedia en línea 4" title="UT1-2 Desarrollo de Interfaces - Introducción al JFrame y JDialog">
            <a:hlinkClick r:id="" action="ppaction://media"/>
            <a:extLst>
              <a:ext uri="{FF2B5EF4-FFF2-40B4-BE49-F238E27FC236}">
                <a16:creationId xmlns:a16="http://schemas.microsoft.com/office/drawing/2014/main" id="{9FD23A46-4E2C-D4A8-1F09-9FFBDA59930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8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pantallas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Elementos multimedia en línea 5" title="UT1-3 Desarrollo de Interfaces - Comunicación entre pantallas">
            <a:hlinkClick r:id="" action="ppaction://media"/>
            <a:extLst>
              <a:ext uri="{FF2B5EF4-FFF2-40B4-BE49-F238E27FC236}">
                <a16:creationId xmlns:a16="http://schemas.microsoft.com/office/drawing/2014/main" id="{BB6700B5-EE30-7548-9281-00D83613230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pantallas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Elementos multimedia en línea 5" title="UT1-3 Desarrollo de Interfaces - Comunicación entre pantallas">
            <a:hlinkClick r:id="" action="ppaction://media"/>
            <a:extLst>
              <a:ext uri="{FF2B5EF4-FFF2-40B4-BE49-F238E27FC236}">
                <a16:creationId xmlns:a16="http://schemas.microsoft.com/office/drawing/2014/main" id="{BB6700B5-EE30-7548-9281-00D83613230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 sencilla (Parte 1 de 2)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4 Desarrollo de Interfaces - Creación de una aplicación sencilla (Parte 1 de 2)">
            <a:hlinkClick r:id="" action="ppaction://media"/>
            <a:extLst>
              <a:ext uri="{FF2B5EF4-FFF2-40B4-BE49-F238E27FC236}">
                <a16:creationId xmlns:a16="http://schemas.microsoft.com/office/drawing/2014/main" id="{CBB91EEE-408D-CAD4-AC31-EC7E455B469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 sencilla (Parte 2 de 2)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Elementos multimedia en línea 5" title="UT1-5 Desarrollo de Interfaces  - Creación de una aplicación sencilla (Parte 2 de 2)">
            <a:hlinkClick r:id="" action="ppaction://media"/>
            <a:extLst>
              <a:ext uri="{FF2B5EF4-FFF2-40B4-BE49-F238E27FC236}">
                <a16:creationId xmlns:a16="http://schemas.microsoft.com/office/drawing/2014/main" id="{26512BD8-7FC9-4538-FAC3-1D509FD0677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</a:t>
            </a:r>
            <a:r>
              <a:rPr lang="es-ES" dirty="0" err="1"/>
              <a:t>ActionListener</a:t>
            </a:r>
            <a:r>
              <a:rPr lang="es-ES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Elementos multimedia en línea 6" title="UT1-6 Desarrollo de Interfaces - ¿Qué es un ActionListener?">
            <a:hlinkClick r:id="" action="ppaction://media"/>
            <a:extLst>
              <a:ext uri="{FF2B5EF4-FFF2-40B4-BE49-F238E27FC236}">
                <a16:creationId xmlns:a16="http://schemas.microsoft.com/office/drawing/2014/main" id="{B54D4581-782A-D8F0-3528-BE8C9230239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organizar un proyecto por capas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7 Desarrollo de Interfaces - Como organizar un proyecto por capas">
            <a:hlinkClick r:id="" action="ppaction://media"/>
            <a:extLst>
              <a:ext uri="{FF2B5EF4-FFF2-40B4-BE49-F238E27FC236}">
                <a16:creationId xmlns:a16="http://schemas.microsoft.com/office/drawing/2014/main" id="{520C7CF3-4E7F-B664-47CE-961FBBBF76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fechas son </a:t>
            </a:r>
            <a:r>
              <a:rPr lang="es-ES" dirty="0" err="1"/>
              <a:t>SimpleDateFormat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8 Desarrollo de Interfaces - Manejo de fechas son SimpleDateFormat">
            <a:hlinkClick r:id="" action="ppaction://media"/>
            <a:extLst>
              <a:ext uri="{FF2B5EF4-FFF2-40B4-BE49-F238E27FC236}">
                <a16:creationId xmlns:a16="http://schemas.microsoft.com/office/drawing/2014/main" id="{D645B8E9-D1ED-BA5F-E54E-B054A6B8F53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tabla con </a:t>
            </a:r>
            <a:r>
              <a:rPr lang="es-ES" dirty="0" err="1"/>
              <a:t>AbstractTableModel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9 Desarrollo de Interfaces - Creación de una tabla con AbstractTableModel">
            <a:hlinkClick r:id="" action="ppaction://media"/>
            <a:extLst>
              <a:ext uri="{FF2B5EF4-FFF2-40B4-BE49-F238E27FC236}">
                <a16:creationId xmlns:a16="http://schemas.microsoft.com/office/drawing/2014/main" id="{11DBBBB4-971E-06CB-F7ED-F430335DC2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0FCA-1A03-744B-6173-7AF45395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4114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s-ES" dirty="0"/>
              <a:t>¿Qué es diseño responsive?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8BA73E3-906D-4AD0-FCAB-700EEBA50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38662"/>
              </p:ext>
            </p:extLst>
          </p:nvPr>
        </p:nvGraphicFramePr>
        <p:xfrm>
          <a:off x="3575050" y="1033463"/>
          <a:ext cx="5111750" cy="509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F61EFD2-9648-8596-2B35-43BEF1E5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117850" cy="3921299"/>
          </a:xfrm>
        </p:spPr>
        <p:txBody>
          <a:bodyPr/>
          <a:lstStyle/>
          <a:p>
            <a:r>
              <a:rPr lang="es-ES" dirty="0"/>
              <a:t>Es adaptar contenido de múltiples formatos para dispositivos móviles. Este diseño permite cambiar su distribución para ofrecer la mejor experiencia a los visitantes independientemente del dispositivo: teléfonos inteligentes, tabletas o ordenadores de escritorio.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E9BCE6-EFFB-4926-B2BD-442DCFB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68E9BCE6-EFFB-4926-B2BD-442DCFB2D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68E9BCE6-EFFB-4926-B2BD-442DCFB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68E9BCE6-EFFB-4926-B2BD-442DCFB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D5F2B-4017-4D54-AAED-58A3D4FB4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175D5F2B-4017-4D54-AAED-58A3D4FB4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175D5F2B-4017-4D54-AAED-58A3D4FB4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175D5F2B-4017-4D54-AAED-58A3D4FB4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569195-1C9D-4D21-9988-66BC3029D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C9569195-1C9D-4D21-9988-66BC3029D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C9569195-1C9D-4D21-9988-66BC3029D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C9569195-1C9D-4D21-9988-66BC3029D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69CC3A-18EE-46B1-8057-F727E945B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D869CC3A-18EE-46B1-8057-F727E945BF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D869CC3A-18EE-46B1-8057-F727E945B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D869CC3A-18EE-46B1-8057-F727E945B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31488D-95B8-409C-8879-E93776F6E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6131488D-95B8-409C-8879-E93776F6E0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6131488D-95B8-409C-8879-E93776F6E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6131488D-95B8-409C-8879-E93776F6E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FAEAE0-31F7-4644-BC25-70051F2B6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66FAEAE0-31F7-4644-BC25-70051F2B6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66FAEAE0-31F7-4644-BC25-70051F2B6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66FAEAE0-31F7-4644-BC25-70051F2B6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E94F71-5616-4043-B806-40F5C0351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3EE94F71-5616-4043-B806-40F5C0351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3EE94F71-5616-4043-B806-40F5C0351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3EE94F71-5616-4043-B806-40F5C0351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layouts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10 Desarrollo de Interfaces - Manejo de layouts">
            <a:hlinkClick r:id="" action="ppaction://media"/>
            <a:extLst>
              <a:ext uri="{FF2B5EF4-FFF2-40B4-BE49-F238E27FC236}">
                <a16:creationId xmlns:a16="http://schemas.microsoft.com/office/drawing/2014/main" id="{17DB3EBD-B0F6-0C18-F155-A58275A429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la clase </a:t>
            </a:r>
            <a:r>
              <a:rPr lang="es-ES" dirty="0" err="1"/>
              <a:t>JOptionPane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11 Desarrollo de Interfaces - Uso de la clase JOptionPane">
            <a:hlinkClick r:id="" action="ppaction://media"/>
            <a:extLst>
              <a:ext uri="{FF2B5EF4-FFF2-40B4-BE49-F238E27FC236}">
                <a16:creationId xmlns:a16="http://schemas.microsoft.com/office/drawing/2014/main" id="{5107ED7D-3D59-EAE0-0272-412AC49AB09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utilizando </a:t>
            </a:r>
            <a:r>
              <a:rPr lang="es-ES" dirty="0" err="1"/>
              <a:t>ValidationAPI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Elementos multimedia en línea 5" title="UT1-13 Desarrollo de Interfaces - Validación utilizando ValidationAPI">
            <a:hlinkClick r:id="" action="ppaction://media"/>
            <a:extLst>
              <a:ext uri="{FF2B5EF4-FFF2-40B4-BE49-F238E27FC236}">
                <a16:creationId xmlns:a16="http://schemas.microsoft.com/office/drawing/2014/main" id="{36830A4F-8957-AC10-95AE-21F56D512A2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imágenes en Swing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14 Desarrollo de Interfaces - Uso de imágenes en Swing">
            <a:hlinkClick r:id="" action="ppaction://media"/>
            <a:extLst>
              <a:ext uri="{FF2B5EF4-FFF2-40B4-BE49-F238E27FC236}">
                <a16:creationId xmlns:a16="http://schemas.microsoft.com/office/drawing/2014/main" id="{C525F067-846D-0063-A02C-B0F81319B75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Atajos de NetBeans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Elementos multimedia en línea 5" title="UT1-15 Desarrollo de Interfaces - Atajos de NetBeans">
            <a:hlinkClick r:id="" action="ppaction://media"/>
            <a:extLst>
              <a:ext uri="{FF2B5EF4-FFF2-40B4-BE49-F238E27FC236}">
                <a16:creationId xmlns:a16="http://schemas.microsoft.com/office/drawing/2014/main" id="{7E640EFD-23E4-4E5F-E590-3EB5A09447C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básico de Git en </a:t>
            </a:r>
            <a:r>
              <a:rPr lang="es-ES" dirty="0" err="1"/>
              <a:t>Netbeans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Elementos multimedia en línea 4" title="UT1-16 Desarrollo de Interfaces - Uso básico de Git en Netbeans">
            <a:hlinkClick r:id="" action="ppaction://media"/>
            <a:extLst>
              <a:ext uri="{FF2B5EF4-FFF2-40B4-BE49-F238E27FC236}">
                <a16:creationId xmlns:a16="http://schemas.microsoft.com/office/drawing/2014/main" id="{44AAC8FA-F2F0-FA24-1363-AFA0BC38786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 de la librería </a:t>
            </a:r>
            <a:r>
              <a:rPr lang="es-ES" dirty="0" err="1"/>
              <a:t>ValidationLib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Elementos multimedia en línea 5" title="UT1-17 Desarrollo de Interfaces - Extensión de la librería ValidationLib">
            <a:hlinkClick r:id="" action="ppaction://media"/>
            <a:extLst>
              <a:ext uri="{FF2B5EF4-FFF2-40B4-BE49-F238E27FC236}">
                <a16:creationId xmlns:a16="http://schemas.microsoft.com/office/drawing/2014/main" id="{471238A3-5C09-0E77-676E-33B6DE863E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de código en NetBeans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lementos multimedia en línea 4" title="UT1-18 Desarrollo de Interfaces - Depuración de código en NetBeans">
            <a:hlinkClick r:id="" action="ppaction://media"/>
            <a:extLst>
              <a:ext uri="{FF2B5EF4-FFF2-40B4-BE49-F238E27FC236}">
                <a16:creationId xmlns:a16="http://schemas.microsoft.com/office/drawing/2014/main" id="{9780D429-83F1-78F2-D58D-9FD7191482D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un </a:t>
            </a:r>
            <a:r>
              <a:rPr lang="es-ES" dirty="0" err="1"/>
              <a:t>JTable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Elementos multimedia en línea 5" title="UT1-19 Desarrollo de Interfaces - Ordenación de un JTable">
            <a:hlinkClick r:id="" action="ppaction://media"/>
            <a:extLst>
              <a:ext uri="{FF2B5EF4-FFF2-40B4-BE49-F238E27FC236}">
                <a16:creationId xmlns:a16="http://schemas.microsoft.com/office/drawing/2014/main" id="{97AF736B-E4E9-8CD7-CBAD-8109BCB8B69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de un </a:t>
            </a:r>
            <a:r>
              <a:rPr lang="es-ES" dirty="0" err="1"/>
              <a:t>JTable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lementos multimedia en línea 4" title="UT1-20 Desarrollo de Interfaces - Filtrado de un JTable">
            <a:hlinkClick r:id="" action="ppaction://media"/>
            <a:extLst>
              <a:ext uri="{FF2B5EF4-FFF2-40B4-BE49-F238E27FC236}">
                <a16:creationId xmlns:a16="http://schemas.microsoft.com/office/drawing/2014/main" id="{24C171B0-46A7-5545-00D0-118643EABAB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0FCA-1A03-744B-6173-7AF45395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8506"/>
            <a:ext cx="8229600" cy="598286"/>
          </a:xfrm>
        </p:spPr>
        <p:txBody>
          <a:bodyPr wrap="square" anchor="b">
            <a:normAutofit fontScale="90000"/>
          </a:bodyPr>
          <a:lstStyle/>
          <a:p>
            <a:r>
              <a:rPr lang="es-ES" dirty="0"/>
              <a:t>¿Cómo hacer un diseño JAVA responsive?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AC925-FBD7-AA77-FBBF-CCD18CB8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wrap="square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Utilizar </a:t>
            </a:r>
            <a:r>
              <a:rPr lang="es-ES" i="1" dirty="0" err="1"/>
              <a:t>layouts</a:t>
            </a:r>
            <a:r>
              <a:rPr lang="es-ES" dirty="0"/>
              <a:t> es el </a:t>
            </a:r>
            <a:r>
              <a:rPr lang="es-ES" b="1" dirty="0"/>
              <a:t>camino correcto</a:t>
            </a:r>
            <a:r>
              <a:rPr lang="es-ES" dirty="0"/>
              <a:t>, ya que hacen que los componentes se ajusten sin tener que poner coordenadas.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consigue con mezcla de </a:t>
            </a:r>
            <a:r>
              <a:rPr lang="es-ES" i="1" dirty="0" err="1"/>
              <a:t>layouts</a:t>
            </a:r>
            <a:r>
              <a:rPr lang="es-ES" dirty="0"/>
              <a:t> en </a:t>
            </a:r>
            <a:r>
              <a:rPr lang="es-ES" b="1" dirty="0"/>
              <a:t>paneles</a:t>
            </a:r>
            <a:r>
              <a:rPr lang="es-ES" dirty="0"/>
              <a:t> que están </a:t>
            </a:r>
            <a:r>
              <a:rPr lang="es-ES" b="1" dirty="0"/>
              <a:t>dentro de otros paneles </a:t>
            </a:r>
            <a:r>
              <a:rPr lang="es-ES" dirty="0"/>
              <a:t>con otros </a:t>
            </a:r>
            <a:r>
              <a:rPr lang="es-ES" i="1" dirty="0" err="1"/>
              <a:t>layouts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b="1" dirty="0"/>
              <a:t>Revisa</a:t>
            </a:r>
            <a:r>
              <a:rPr lang="es-ES" dirty="0"/>
              <a:t>: </a:t>
            </a:r>
            <a:r>
              <a:rPr lang="en-US" i="1" dirty="0">
                <a:hlinkClick r:id="rId2"/>
              </a:rPr>
              <a:t>A Visual Guide to Layout Managers</a:t>
            </a:r>
            <a:endParaRPr lang="es-ES" i="1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5A2BCB0-AB23-FD77-F8B4-32274B714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235535"/>
              </p:ext>
            </p:extLst>
          </p:nvPr>
        </p:nvGraphicFramePr>
        <p:xfrm>
          <a:off x="1524000" y="4886251"/>
          <a:ext cx="6096000" cy="123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28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E5DC46-AE42-1BEA-A3A4-4E8B3186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Confección de Interfaces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51AA53B-316C-FC68-F3FE-4E557168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USABILIDAD</a:t>
            </a:r>
          </a:p>
        </p:txBody>
      </p:sp>
    </p:spTree>
    <p:extLst>
      <p:ext uri="{BB962C8B-B14F-4D97-AF65-F5344CB8AC3E}">
        <p14:creationId xmlns:p14="http://schemas.microsoft.com/office/powerpoint/2010/main" val="1687443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46D24-8B10-C6B6-1E21-28BD1D8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Confección de Interfaces</a:t>
            </a:r>
            <a:br>
              <a:rPr lang="es-ES" dirty="0"/>
            </a:br>
            <a:r>
              <a:rPr lang="es-ES" dirty="0"/>
              <a:t>-Usabilidad-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F831A-0AB0-248F-6E82-FB2A9BB2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Cambio del </a:t>
            </a:r>
            <a:r>
              <a:rPr lang="en-US" sz="1400" i="1" dirty="0"/>
              <a:t>Look And Feel</a:t>
            </a:r>
          </a:p>
          <a:p>
            <a:pPr>
              <a:buFont typeface="+mj-lt"/>
              <a:buAutoNum type="arabicPeriod"/>
            </a:pPr>
            <a:r>
              <a:rPr lang="es-ES" sz="1400" i="1" dirty="0"/>
              <a:t>Look And </a:t>
            </a:r>
            <a:r>
              <a:rPr lang="es-ES" sz="1400" i="1" dirty="0" err="1"/>
              <a:t>Feel</a:t>
            </a:r>
            <a:r>
              <a:rPr lang="es-ES" sz="1400" i="1" dirty="0"/>
              <a:t> </a:t>
            </a:r>
            <a:r>
              <a:rPr lang="es-ES" sz="1400" dirty="0"/>
              <a:t>descargado desde Internet</a:t>
            </a:r>
          </a:p>
          <a:p>
            <a:pPr>
              <a:buFont typeface="+mj-lt"/>
              <a:buAutoNum type="arabicPeriod"/>
            </a:pPr>
            <a:endParaRPr lang="es-ES" sz="1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A45BC-C353-D918-8D90-F1B8595F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916955-C21D-54FA-3EE1-491CA7332836}"/>
              </a:ext>
            </a:extLst>
          </p:cNvPr>
          <p:cNvSpPr txBox="1"/>
          <p:nvPr/>
        </p:nvSpPr>
        <p:spPr>
          <a:xfrm>
            <a:off x="5436096" y="2636912"/>
            <a:ext cx="202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none" dirty="0">
                <a:solidFill>
                  <a:schemeClr val="tx1"/>
                </a:solidFill>
              </a:rPr>
              <a:t>Podéis probar en esta</a:t>
            </a:r>
          </a:p>
        </p:txBody>
      </p:sp>
      <p:sp>
        <p:nvSpPr>
          <p:cNvPr id="6" name="Botón de acción: en blanco 5">
            <a:hlinkClick r:id="rId2" highlightClick="1"/>
            <a:extLst>
              <a:ext uri="{FF2B5EF4-FFF2-40B4-BE49-F238E27FC236}">
                <a16:creationId xmlns:a16="http://schemas.microsoft.com/office/drawing/2014/main" id="{C265FD38-03C4-685D-E20C-F176255D97DC}"/>
              </a:ext>
            </a:extLst>
          </p:cNvPr>
          <p:cNvSpPr/>
          <p:nvPr/>
        </p:nvSpPr>
        <p:spPr>
          <a:xfrm>
            <a:off x="7423135" y="2672916"/>
            <a:ext cx="636690" cy="2665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u="none" dirty="0"/>
              <a:t>Web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4CDE12-0E8B-CF60-E89A-77CE308411F5}"/>
              </a:ext>
            </a:extLst>
          </p:cNvPr>
          <p:cNvSpPr txBox="1"/>
          <p:nvPr/>
        </p:nvSpPr>
        <p:spPr>
          <a:xfrm>
            <a:off x="5436096" y="3103653"/>
            <a:ext cx="136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u="none" dirty="0">
                <a:solidFill>
                  <a:schemeClr val="tx1"/>
                </a:solidFill>
              </a:rPr>
              <a:t>…o buscar en:</a:t>
            </a:r>
          </a:p>
        </p:txBody>
      </p:sp>
      <p:sp>
        <p:nvSpPr>
          <p:cNvPr id="9" name="Botón de acción: en blanco 8">
            <a:hlinkClick r:id="rId3" highlightClick="1"/>
            <a:extLst>
              <a:ext uri="{FF2B5EF4-FFF2-40B4-BE49-F238E27FC236}">
                <a16:creationId xmlns:a16="http://schemas.microsoft.com/office/drawing/2014/main" id="{3A5954AD-B2AF-4244-2DF8-DB6A1A9A5E35}"/>
              </a:ext>
            </a:extLst>
          </p:cNvPr>
          <p:cNvSpPr/>
          <p:nvPr/>
        </p:nvSpPr>
        <p:spPr>
          <a:xfrm>
            <a:off x="6827012" y="3139657"/>
            <a:ext cx="636690" cy="266546"/>
          </a:xfrm>
          <a:prstGeom prst="actionButtonBlank">
            <a:avLst/>
          </a:prstGeom>
          <a:solidFill>
            <a:srgbClr val="0C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i="1" u="none" dirty="0"/>
              <a:t>Bing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927AFC-C609-22EC-43B7-4A8BC5458D6E}"/>
              </a:ext>
            </a:extLst>
          </p:cNvPr>
          <p:cNvSpPr txBox="1"/>
          <p:nvPr/>
        </p:nvSpPr>
        <p:spPr>
          <a:xfrm>
            <a:off x="1547664" y="4661837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none" dirty="0">
                <a:solidFill>
                  <a:schemeClr val="tx1"/>
                </a:solidFill>
              </a:rPr>
              <a:t>Artículo importante</a:t>
            </a:r>
            <a:r>
              <a:rPr lang="es-ES" sz="1600" u="none" dirty="0">
                <a:solidFill>
                  <a:schemeClr val="tx1"/>
                </a:solidFill>
              </a:rPr>
              <a:t>: </a:t>
            </a:r>
            <a:r>
              <a:rPr lang="en-US" sz="1600" u="none" dirty="0">
                <a:solidFill>
                  <a:schemeClr val="tx1"/>
                </a:solidFill>
                <a:hlinkClick r:id="rId4"/>
              </a:rPr>
              <a:t>Accessibility and the Swing Set. How Swing Can Help You Create Accessible Apps</a:t>
            </a:r>
            <a:r>
              <a:rPr lang="en-US" sz="1600" u="none" dirty="0">
                <a:solidFill>
                  <a:schemeClr val="tx1"/>
                </a:solidFill>
              </a:rPr>
              <a:t>.</a:t>
            </a:r>
            <a:endParaRPr lang="es-ES" sz="1600" u="none" dirty="0">
              <a:solidFill>
                <a:schemeClr val="tx1"/>
              </a:solidFill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9EA7922-FA74-1B23-4D13-F08633395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3097" y="4547189"/>
            <a:ext cx="1053611" cy="814070"/>
          </a:xfrm>
          <a:prstGeom prst="rect">
            <a:avLst/>
          </a:prstGeom>
        </p:spPr>
      </p:pic>
      <p:sp>
        <p:nvSpPr>
          <p:cNvPr id="13" name="Botón de acción: en blanco 12">
            <a:hlinkClick r:id="rId7" highlightClick="1"/>
            <a:extLst>
              <a:ext uri="{FF2B5EF4-FFF2-40B4-BE49-F238E27FC236}">
                <a16:creationId xmlns:a16="http://schemas.microsoft.com/office/drawing/2014/main" id="{C1A918B7-B0F0-EA9D-11E4-CC319071CFAE}"/>
              </a:ext>
            </a:extLst>
          </p:cNvPr>
          <p:cNvSpPr/>
          <p:nvPr/>
        </p:nvSpPr>
        <p:spPr>
          <a:xfrm>
            <a:off x="7668344" y="3139657"/>
            <a:ext cx="792088" cy="2665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i="1" u="none" dirty="0">
                <a:solidFill>
                  <a:srgbClr val="4285F4"/>
                </a:solidFill>
              </a:rPr>
              <a:t>G</a:t>
            </a:r>
            <a:r>
              <a:rPr lang="es-ES" sz="1600" i="1" u="none" dirty="0">
                <a:solidFill>
                  <a:srgbClr val="EA4335"/>
                </a:solidFill>
              </a:rPr>
              <a:t>o</a:t>
            </a:r>
            <a:r>
              <a:rPr lang="es-ES" sz="1600" i="1" u="none" dirty="0">
                <a:solidFill>
                  <a:srgbClr val="FBBC05"/>
                </a:solidFill>
              </a:rPr>
              <a:t>o</a:t>
            </a:r>
            <a:r>
              <a:rPr lang="es-ES" sz="1600" i="1" u="none" dirty="0">
                <a:solidFill>
                  <a:srgbClr val="4285F4"/>
                </a:solidFill>
              </a:rPr>
              <a:t>g</a:t>
            </a:r>
            <a:r>
              <a:rPr lang="es-ES" sz="1600" i="1" u="none" dirty="0">
                <a:solidFill>
                  <a:srgbClr val="34A853"/>
                </a:solidFill>
              </a:rPr>
              <a:t>l</a:t>
            </a:r>
            <a:r>
              <a:rPr lang="es-ES" sz="1600" i="1" u="none" dirty="0">
                <a:solidFill>
                  <a:srgbClr val="EA4335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4437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Cambio del Look And Feel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Elementos multimedia en línea 5" title="UT2-1 Desarrollo de Interfaces - Cambio del Look And Feel">
            <a:hlinkClick r:id="" action="ppaction://media"/>
            <a:extLst>
              <a:ext uri="{FF2B5EF4-FFF2-40B4-BE49-F238E27FC236}">
                <a16:creationId xmlns:a16="http://schemas.microsoft.com/office/drawing/2014/main" id="{8B121B9A-21CF-BB5C-5A4E-263238A8DB8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5C98-0A05-DEC6-4AFE-1E89B8F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</a:t>
            </a:r>
            <a:r>
              <a:rPr lang="en-US" dirty="0" err="1"/>
              <a:t>descargado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Internet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FBBC1-325A-DD75-D6C4-23780BBB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lementos multimedia en línea 4" title="UT2-2 Desarrollo de Interfaces - Look And Feel descargado desde Internet">
            <a:hlinkClick r:id="" action="ppaction://media"/>
            <a:extLst>
              <a:ext uri="{FF2B5EF4-FFF2-40B4-BE49-F238E27FC236}">
                <a16:creationId xmlns:a16="http://schemas.microsoft.com/office/drawing/2014/main" id="{98A08626-5E56-78F4-3116-B1D9F476A4B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5050" y="2136775"/>
            <a:ext cx="5111750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E5DC46-AE42-1BEA-A3A4-4E8B3186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51AA53B-316C-FC68-F3FE-4E557168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Conectar SQL Server con Java Net </a:t>
            </a:r>
            <a:r>
              <a:rPr lang="es-ES" dirty="0" err="1"/>
              <a:t>Beans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61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46D24-8B10-C6B6-1E21-28BD1D8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Confección de Interfaces</a:t>
            </a:r>
            <a:br>
              <a:rPr lang="es-ES" dirty="0"/>
            </a:br>
            <a:r>
              <a:rPr lang="es-ES" dirty="0"/>
              <a:t>-Base de datos-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F831A-0AB0-248F-6E82-FB2A9BB2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1400" dirty="0"/>
              <a:t>Como conectar SQL Server con Java en </a:t>
            </a:r>
            <a:r>
              <a:rPr lang="es-ES" sz="1400" dirty="0" err="1"/>
              <a:t>netbeans</a:t>
            </a:r>
            <a:endParaRPr lang="en-US" sz="1400" dirty="0"/>
          </a:p>
          <a:p>
            <a:pPr lvl="1">
              <a:buFont typeface="+mj-lt"/>
              <a:buAutoNum type="romanLcPeriod"/>
            </a:pPr>
            <a:r>
              <a:rPr lang="en-US" sz="1000" dirty="0" err="1"/>
              <a:t>Parte</a:t>
            </a:r>
            <a:r>
              <a:rPr lang="en-US" sz="1000" dirty="0"/>
              <a:t> 1</a:t>
            </a:r>
          </a:p>
          <a:p>
            <a:pPr lvl="1">
              <a:buFont typeface="+mj-lt"/>
              <a:buAutoNum type="romanLcPeriod"/>
            </a:pPr>
            <a:r>
              <a:rPr lang="es-ES" sz="1000" dirty="0"/>
              <a:t>Parte 2</a:t>
            </a:r>
          </a:p>
          <a:p>
            <a:pPr>
              <a:buFont typeface="+mj-lt"/>
              <a:buAutoNum type="arabicPeriod"/>
            </a:pPr>
            <a:endParaRPr lang="es-ES" sz="1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A45BC-C353-D918-8D90-F1B8595F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</p:spTree>
    <p:extLst>
      <p:ext uri="{BB962C8B-B14F-4D97-AF65-F5344CB8AC3E}">
        <p14:creationId xmlns:p14="http://schemas.microsoft.com/office/powerpoint/2010/main" val="3102964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625C-5737-FC17-BB71-433516D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</a:t>
            </a:r>
          </a:p>
        </p:txBody>
      </p:sp>
      <p:pic>
        <p:nvPicPr>
          <p:cNvPr id="4" name="Elementos multimedia en línea 3" title="Como conectar SQL Server con Java en netbeans | Parte 1">
            <a:hlinkClick r:id="" action="ppaction://media"/>
            <a:extLst>
              <a:ext uri="{FF2B5EF4-FFF2-40B4-BE49-F238E27FC236}">
                <a16:creationId xmlns:a16="http://schemas.microsoft.com/office/drawing/2014/main" id="{66D4EEF5-CFC2-1951-3532-1A9BC86AC4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5225" y="2276475"/>
            <a:ext cx="6813550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F4B0-0776-75B6-8C82-2C9739FF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</a:t>
            </a:r>
          </a:p>
        </p:txBody>
      </p:sp>
      <p:pic>
        <p:nvPicPr>
          <p:cNvPr id="4" name="Elementos multimedia en línea 3" title="Como conectar SQL Server con Java en netbeans | Parte 2">
            <a:hlinkClick r:id="" action="ppaction://media"/>
            <a:extLst>
              <a:ext uri="{FF2B5EF4-FFF2-40B4-BE49-F238E27FC236}">
                <a16:creationId xmlns:a16="http://schemas.microsoft.com/office/drawing/2014/main" id="{83EB7AD2-8A9F-16DB-45A5-2BE393CA23F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5225" y="2276475"/>
            <a:ext cx="6813550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ACB6A-4BC5-93B4-6D07-BB4B119F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Bootstrap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2D5A5-5974-0E58-7094-76E192148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8D0E-8E11-D543-4920-049D2035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8755D-3AE8-B8DA-AE9D-67B7F32C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Su objetivo principal es permitir la construcción responsive. Esto significa que se diseñan para funcionar en desktop, </a:t>
            </a:r>
            <a:r>
              <a:rPr lang="es-ES" dirty="0" err="1"/>
              <a:t>tablets</a:t>
            </a:r>
            <a:r>
              <a:rPr lang="es-ES" dirty="0"/>
              <a:t> y smartphones, de una manera muy simple y organizada.</a:t>
            </a:r>
          </a:p>
          <a:p>
            <a:r>
              <a:rPr lang="es-ES" dirty="0"/>
              <a:t>Está constituido por una serie de archivos CSS y JavaScript responsables de asignar características específicas a los elementos de la página.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149719-A825-B1ED-DFB0-11C2FFAE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/>
              <a:t>Twitter </a:t>
            </a:r>
            <a:r>
              <a:rPr lang="es-ES" b="1" dirty="0" err="1"/>
              <a:t>Blueprint</a:t>
            </a:r>
            <a:r>
              <a:rPr lang="es-ES" dirty="0"/>
              <a:t>: Desarrollado por Twitter en 2010, para estandarizar las herramientas de la compañía.</a:t>
            </a:r>
          </a:p>
          <a:p>
            <a:r>
              <a:rPr lang="es-ES" dirty="0"/>
              <a:t>Framework CSS utilizado en aplicaciones </a:t>
            </a:r>
            <a:r>
              <a:rPr lang="es-ES" dirty="0" err="1"/>
              <a:t>front-end</a:t>
            </a:r>
            <a:r>
              <a:rPr lang="es-ES" dirty="0"/>
              <a:t> — es decir, en la pantalla de </a:t>
            </a:r>
            <a:r>
              <a:rPr lang="es-ES" b="1" dirty="0"/>
              <a:t>interfaz con el usuario</a:t>
            </a:r>
            <a:r>
              <a:rPr lang="es-ES" dirty="0"/>
              <a:t>— para desarrollar aplicaciones que se adaptan a cualquier dispositivo.</a:t>
            </a:r>
          </a:p>
        </p:txBody>
      </p:sp>
    </p:spTree>
    <p:extLst>
      <p:ext uri="{BB962C8B-B14F-4D97-AF65-F5344CB8AC3E}">
        <p14:creationId xmlns:p14="http://schemas.microsoft.com/office/powerpoint/2010/main" val="288414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8D0E-8E11-D543-4920-049D2035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8755D-3AE8-B8DA-AE9D-67B7F32C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1034115"/>
            <a:ext cx="5111750" cy="39212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/>
              <a:t>¿Cómo configurar y usar Bootstrap?</a:t>
            </a:r>
          </a:p>
          <a:p>
            <a:r>
              <a:rPr lang="es-ES" dirty="0"/>
              <a:t>Descargando la versión compilada de los códigos CSS y JavaScript.</a:t>
            </a:r>
          </a:p>
          <a:p>
            <a:r>
              <a:rPr lang="es-ES" dirty="0"/>
              <a:t>Usar los enlaces para acceder o Bootstrap CDN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149719-A825-B1ED-DFB0-11C2FFAE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/>
              <a:t>Twitter </a:t>
            </a:r>
            <a:r>
              <a:rPr lang="es-ES" b="1" dirty="0" err="1"/>
              <a:t>Blueprint</a:t>
            </a:r>
            <a:r>
              <a:rPr lang="es-ES" dirty="0"/>
              <a:t>: Desarrollado por Twitter en 2010, para estandarizar las herramientas de la compañía.</a:t>
            </a:r>
          </a:p>
          <a:p>
            <a:r>
              <a:rPr lang="es-ES" dirty="0"/>
              <a:t>Framework CSS utilizado en aplicaciones </a:t>
            </a:r>
            <a:r>
              <a:rPr lang="es-ES" dirty="0" err="1"/>
              <a:t>front-end</a:t>
            </a:r>
            <a:r>
              <a:rPr lang="es-ES" dirty="0"/>
              <a:t> — es decir, en la pantalla de </a:t>
            </a:r>
            <a:r>
              <a:rPr lang="es-ES" b="1" dirty="0"/>
              <a:t>interfaz con el usuario</a:t>
            </a:r>
            <a:r>
              <a:rPr lang="es-ES" dirty="0"/>
              <a:t>— para desarrollar aplicaciones que se adaptan a cualquier dispositivo.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F9C4F-190B-F078-53EA-D5DFA003B28E}"/>
              </a:ext>
            </a:extLst>
          </p:cNvPr>
          <p:cNvSpPr txBox="1"/>
          <p:nvPr/>
        </p:nvSpPr>
        <p:spPr>
          <a:xfrm>
            <a:off x="251520" y="5363996"/>
            <a:ext cx="843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050" dirty="0">
                <a:latin typeface="Consolas" panose="020B0609020204030204" pitchFamily="49" charset="0"/>
              </a:rPr>
              <a:t>&lt;link </a:t>
            </a:r>
            <a:r>
              <a:rPr lang="en-US" sz="1050" dirty="0" err="1">
                <a:latin typeface="Consolas" panose="020B0609020204030204" pitchFamily="49" charset="0"/>
              </a:rPr>
              <a:t>href</a:t>
            </a:r>
            <a:r>
              <a:rPr lang="en-US" sz="1050" dirty="0">
                <a:latin typeface="Consolas" panose="020B0609020204030204" pitchFamily="49" charset="0"/>
              </a:rPr>
              <a:t>="https://cdn.jsdelivr.net/</a:t>
            </a:r>
            <a:r>
              <a:rPr lang="en-US" sz="1050" dirty="0" err="1">
                <a:latin typeface="Consolas" panose="020B0609020204030204" pitchFamily="49" charset="0"/>
              </a:rPr>
              <a:t>npm</a:t>
            </a:r>
            <a:r>
              <a:rPr lang="en-US" sz="1050" dirty="0">
                <a:latin typeface="Consolas" panose="020B0609020204030204" pitchFamily="49" charset="0"/>
              </a:rPr>
              <a:t>/bootstrap@5.2.2/</a:t>
            </a:r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css</a:t>
            </a:r>
            <a:r>
              <a:rPr lang="en-US" sz="1050" dirty="0">
                <a:latin typeface="Consolas" panose="020B0609020204030204" pitchFamily="49" charset="0"/>
              </a:rPr>
              <a:t>/bootstrap.min.css" </a:t>
            </a:r>
            <a:r>
              <a:rPr lang="en-US" sz="1050" dirty="0" err="1">
                <a:latin typeface="Consolas" panose="020B0609020204030204" pitchFamily="49" charset="0"/>
              </a:rPr>
              <a:t>rel</a:t>
            </a:r>
            <a:r>
              <a:rPr lang="en-US" sz="1050" dirty="0">
                <a:latin typeface="Consolas" panose="020B0609020204030204" pitchFamily="49" charset="0"/>
              </a:rPr>
              <a:t>="stylesheet"&gt;</a:t>
            </a:r>
          </a:p>
          <a:p>
            <a:pPr lvl="1"/>
            <a:r>
              <a:rPr lang="en-US" sz="1050" dirty="0">
                <a:latin typeface="Consolas" panose="020B0609020204030204" pitchFamily="49" charset="0"/>
              </a:rPr>
              <a:t>&lt;script </a:t>
            </a:r>
            <a:r>
              <a:rPr lang="en-US" sz="1050" dirty="0" err="1">
                <a:latin typeface="Consolas" panose="020B0609020204030204" pitchFamily="49" charset="0"/>
              </a:rPr>
              <a:t>src</a:t>
            </a:r>
            <a:r>
              <a:rPr lang="en-US" sz="1050" dirty="0">
                <a:latin typeface="Consolas" panose="020B0609020204030204" pitchFamily="49" charset="0"/>
              </a:rPr>
              <a:t>="https://cdn.jsdelivr.net/</a:t>
            </a:r>
            <a:r>
              <a:rPr lang="en-US" sz="1050" dirty="0" err="1">
                <a:latin typeface="Consolas" panose="020B0609020204030204" pitchFamily="49" charset="0"/>
              </a:rPr>
              <a:t>npm</a:t>
            </a:r>
            <a:r>
              <a:rPr lang="en-US" sz="1050" dirty="0">
                <a:latin typeface="Consolas" panose="020B0609020204030204" pitchFamily="49" charset="0"/>
              </a:rPr>
              <a:t>/bootstrap@5.2.2/</a:t>
            </a:r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</a:rPr>
              <a:t>js</a:t>
            </a:r>
            <a:r>
              <a:rPr lang="en-US" sz="1050" dirty="0">
                <a:latin typeface="Consolas" panose="020B0609020204030204" pitchFamily="49" charset="0"/>
              </a:rPr>
              <a:t>/bootstrap.bundle.min.js"&gt;&lt;/script&gt;</a:t>
            </a:r>
          </a:p>
          <a:p>
            <a:pPr marL="0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&lt;/head&gt;</a:t>
            </a:r>
            <a:endParaRPr lang="es-E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5E671-3136-90D0-51A5-E62A514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4114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s-ES" dirty="0"/>
              <a:t>Investigar</a:t>
            </a:r>
          </a:p>
        </p:txBody>
      </p:sp>
      <p:pic>
        <p:nvPicPr>
          <p:cNvPr id="6" name="Marcador de posición de imagen 5" descr="Diagrama, Escala de tiempo">
            <a:extLst>
              <a:ext uri="{FF2B5EF4-FFF2-40B4-BE49-F238E27FC236}">
                <a16:creationId xmlns:a16="http://schemas.microsoft.com/office/drawing/2014/main" id="{D17D3625-8D0A-E98E-0476-0A929DCE8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5050" y="2242164"/>
            <a:ext cx="5111750" cy="2675949"/>
          </a:xfrm>
          <a:noFill/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31A8CC-D42D-F6CA-5321-C196DAEC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Java Bootstrap </a:t>
            </a:r>
            <a:r>
              <a:rPr lang="en-US" b="1" dirty="0" err="1"/>
              <a:t>Classloader</a:t>
            </a:r>
            <a:endParaRPr lang="en-US" b="1" dirty="0"/>
          </a:p>
          <a:p>
            <a:endParaRPr lang="en-US" b="1" dirty="0"/>
          </a:p>
          <a:p>
            <a:r>
              <a:rPr lang="es-ES" dirty="0"/>
              <a:t>JAVA puede hacer uso de bibliotecas externas o de terceras partes (esto es, bibliotecas escritas y suministradas por alguien distinto del autor del programa) o pueden estar compuestas en sí mismas, al menos en parte, por otras bibliotecas.</a:t>
            </a:r>
          </a:p>
        </p:txBody>
      </p:sp>
      <p:pic>
        <p:nvPicPr>
          <p:cNvPr id="8" name="Imagen 7" descr="Icono">
            <a:extLst>
              <a:ext uri="{FF2B5EF4-FFF2-40B4-BE49-F238E27FC236}">
                <a16:creationId xmlns:a16="http://schemas.microsoft.com/office/drawing/2014/main" id="{5025BF89-D170-6D40-C027-B18A5F903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3244" y="4653136"/>
            <a:ext cx="2016224" cy="16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E5DC46-AE42-1BEA-A3A4-4E8B3186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Confección de Interfaces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51AA53B-316C-FC68-F3FE-4E557168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26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46D24-8B10-C6B6-1E21-28BD1D8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Confección de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F831A-0AB0-248F-6E82-FB2A9BB2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1400" dirty="0"/>
              <a:t>Introducción al desarrollo con </a:t>
            </a:r>
            <a:r>
              <a:rPr lang="es-ES" sz="1400" dirty="0" err="1"/>
              <a:t>Netbeans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Introducción al JFrame y </a:t>
            </a:r>
            <a:r>
              <a:rPr lang="es-ES" sz="1400" dirty="0" err="1"/>
              <a:t>Jdialog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Comunicación entre pantallas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Creación de una aplicación sencilla (Parte 1 de 2)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Creación de una aplicación sencilla (Parte 2 de 2)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¿Qué es un </a:t>
            </a:r>
            <a:r>
              <a:rPr lang="es-ES" sz="1400" dirty="0" err="1"/>
              <a:t>ActionListener</a:t>
            </a:r>
            <a:r>
              <a:rPr lang="es-ES" sz="1400" dirty="0"/>
              <a:t>?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Como organizar un proyecto por capas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Manejo de fechas son </a:t>
            </a:r>
            <a:r>
              <a:rPr lang="es-ES" sz="1400" dirty="0" err="1"/>
              <a:t>SimpleDateFormat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Creación de una tabla con </a:t>
            </a:r>
            <a:r>
              <a:rPr lang="es-ES" sz="1400" dirty="0" err="1"/>
              <a:t>AbstractTableModel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Manejo de </a:t>
            </a:r>
            <a:r>
              <a:rPr lang="es-ES" sz="1400" dirty="0" err="1"/>
              <a:t>layouts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Uso de la clase </a:t>
            </a:r>
            <a:r>
              <a:rPr lang="es-ES" sz="1400" dirty="0" err="1"/>
              <a:t>JOptionPane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Validación formularios tradicional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Validación utilizando </a:t>
            </a:r>
            <a:r>
              <a:rPr lang="es-ES" sz="1400" dirty="0" err="1"/>
              <a:t>ValidationAPI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Uso de imágenes en Swing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Atajos de NetBeans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Uso básico de Git en </a:t>
            </a:r>
            <a:r>
              <a:rPr lang="es-ES" sz="1400" dirty="0" err="1"/>
              <a:t>Netbeans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Extensión de la librería </a:t>
            </a:r>
            <a:r>
              <a:rPr lang="es-ES" sz="1400" dirty="0" err="1"/>
              <a:t>ValidationLib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Depuración de código en NetBeans</a:t>
            </a:r>
          </a:p>
          <a:p>
            <a:pPr>
              <a:buFont typeface="+mj-lt"/>
              <a:buAutoNum type="arabicPeriod"/>
            </a:pPr>
            <a:r>
              <a:rPr lang="es-ES" sz="1400" dirty="0"/>
              <a:t>Ordenación de un </a:t>
            </a:r>
            <a:r>
              <a:rPr lang="es-ES" sz="1400" dirty="0" err="1"/>
              <a:t>Jtable</a:t>
            </a: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400" dirty="0"/>
              <a:t>Filtrado de un </a:t>
            </a:r>
            <a:r>
              <a:rPr lang="es-ES" sz="1400" dirty="0" err="1"/>
              <a:t>JTable</a:t>
            </a:r>
            <a:endParaRPr lang="es-ES" sz="1400" dirty="0"/>
          </a:p>
          <a:p>
            <a:pPr>
              <a:buFont typeface="+mj-lt"/>
              <a:buAutoNum type="arabicPeriod"/>
            </a:pPr>
            <a:endParaRPr lang="es-ES" sz="1400" dirty="0"/>
          </a:p>
          <a:p>
            <a:pPr>
              <a:buFont typeface="+mj-lt"/>
              <a:buAutoNum type="arabicPeriod"/>
            </a:pPr>
            <a:endParaRPr lang="es-ES" sz="1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A45BC-C353-D918-8D90-F1B8595F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</p:spTree>
    <p:extLst>
      <p:ext uri="{BB962C8B-B14F-4D97-AF65-F5344CB8AC3E}">
        <p14:creationId xmlns:p14="http://schemas.microsoft.com/office/powerpoint/2010/main" val="2611433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CESUR" id="{A2C5C526-F9F0-4198-AEAF-D5A2CB381199}" vid="{479D3861-69D4-4637-AD1A-3215AB308C8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8FFC670A445F4A8F91353B63FBF84E" ma:contentTypeVersion="2" ma:contentTypeDescription="Crear nuevo documento." ma:contentTypeScope="" ma:versionID="5c1f3b66886d475e5917998397ec3fb0">
  <xsd:schema xmlns:xsd="http://www.w3.org/2001/XMLSchema" xmlns:xs="http://www.w3.org/2001/XMLSchema" xmlns:p="http://schemas.microsoft.com/office/2006/metadata/properties" xmlns:ns2="21b625d4-40b2-4a43-8b7c-4c8c91f6fbe9" targetNamespace="http://schemas.microsoft.com/office/2006/metadata/properties" ma:root="true" ma:fieldsID="c4e926a51652d741ab6d341c6729d279" ns2:_="">
    <xsd:import namespace="21b625d4-40b2-4a43-8b7c-4c8c91f6f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625d4-40b2-4a43-8b7c-4c8c91f6f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BDAF0C-317F-49D5-9E1C-D244083C27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b625d4-40b2-4a43-8b7c-4c8c91f6f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B43160-C6BA-468D-AFD2-51BDCDF106D7}">
  <ds:schemaRefs>
    <ds:schemaRef ds:uri="http://purl.org/dc/elements/1.1/"/>
    <ds:schemaRef ds:uri="21b625d4-40b2-4a43-8b7c-4c8c91f6fbe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46E52A-252C-4CF6-B1D2-5814BDFEE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CESUR</Template>
  <TotalTime>540</TotalTime>
  <Words>755</Words>
  <Application>Microsoft Office PowerPoint</Application>
  <PresentationFormat>Presentación en pantalla (4:3)</PresentationFormat>
  <Paragraphs>101</Paragraphs>
  <Slides>37</Slides>
  <Notes>0</Notes>
  <HiddenSlides>0</HiddenSlides>
  <MMClips>24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Cooper Black</vt:lpstr>
      <vt:lpstr>Corbel</vt:lpstr>
      <vt:lpstr>Open Sans</vt:lpstr>
      <vt:lpstr>Tema de Office</vt:lpstr>
      <vt:lpstr>Diseño Responsive</vt:lpstr>
      <vt:lpstr>¿Qué es diseño responsive? </vt:lpstr>
      <vt:lpstr>¿Cómo hacer un diseño JAVA responsive?</vt:lpstr>
      <vt:lpstr>Bootstrap</vt:lpstr>
      <vt:lpstr>Bootstrap</vt:lpstr>
      <vt:lpstr>Bootstrap</vt:lpstr>
      <vt:lpstr>Investigar</vt:lpstr>
      <vt:lpstr>Confección de Interfaces</vt:lpstr>
      <vt:lpstr>Confección de Interfaces</vt:lpstr>
      <vt:lpstr>Introducción al desarrollo con Netbeans</vt:lpstr>
      <vt:lpstr>Introducción al JFrame y JDialog</vt:lpstr>
      <vt:lpstr>Comunicación entre pantallas</vt:lpstr>
      <vt:lpstr>Comunicación entre pantallas</vt:lpstr>
      <vt:lpstr>Creación de una aplicación sencilla (Parte 1 de 2)</vt:lpstr>
      <vt:lpstr>Creación de una aplicación sencilla (Parte 2 de 2)</vt:lpstr>
      <vt:lpstr>¿Qué es un ActionListener?</vt:lpstr>
      <vt:lpstr>Como organizar un proyecto por capas</vt:lpstr>
      <vt:lpstr>Manejo de fechas son SimpleDateFormat</vt:lpstr>
      <vt:lpstr>Creación de una tabla con AbstractTableModel</vt:lpstr>
      <vt:lpstr>Manejo de layouts</vt:lpstr>
      <vt:lpstr>Uso de la clase JOptionPane</vt:lpstr>
      <vt:lpstr>Validación utilizando ValidationAPI</vt:lpstr>
      <vt:lpstr>Uso de imágenes en Swing</vt:lpstr>
      <vt:lpstr>Atajos de NetBeans</vt:lpstr>
      <vt:lpstr>Uso básico de Git en Netbeans</vt:lpstr>
      <vt:lpstr>Extensión de la librería ValidationLib</vt:lpstr>
      <vt:lpstr>Depuración de código en NetBeans</vt:lpstr>
      <vt:lpstr>Ordenación de un JTable</vt:lpstr>
      <vt:lpstr>Filtrado de un JTable</vt:lpstr>
      <vt:lpstr>Confección de Interfaces</vt:lpstr>
      <vt:lpstr>Confección de Interfaces -Usabilidad-</vt:lpstr>
      <vt:lpstr>Cambio del Look And Feel</vt:lpstr>
      <vt:lpstr>Look And Feel descargado desde Internet</vt:lpstr>
      <vt:lpstr>Bases de Datos</vt:lpstr>
      <vt:lpstr>Confección de Interfaces -Base de datos-</vt:lpstr>
      <vt:lpstr>Parte 1</vt:lpstr>
      <vt:lpstr>Parte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Responsive</dc:title>
  <dc:creator>Willman Acosta Lugo</dc:creator>
  <cp:lastModifiedBy>Willman Acosta Lugo</cp:lastModifiedBy>
  <cp:revision>2</cp:revision>
  <dcterms:created xsi:type="dcterms:W3CDTF">2022-11-23T18:29:49Z</dcterms:created>
  <dcterms:modified xsi:type="dcterms:W3CDTF">2022-11-28T10:49:31Z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0x010100D68FFC670A445F4A8F91353B63FBF84E</vt:lpwstr>
  </property>
</Properties>
</file>