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53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0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92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58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23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9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34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1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4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78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AE7E-4616-4313-B5C3-6394F27BA39E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2354-5A74-4A12-BC9C-6E0D43CE9C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6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23728" y="3176972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Web </a:t>
            </a:r>
            <a:r>
              <a:rPr lang="es-ES_tradnl" dirty="0" err="1" smtClean="0"/>
              <a:t>Service</a:t>
            </a:r>
            <a:endParaRPr lang="es-ES" dirty="0"/>
          </a:p>
        </p:txBody>
      </p:sp>
      <p:sp>
        <p:nvSpPr>
          <p:cNvPr id="6" name="Rounded Rectangle 5"/>
          <p:cNvSpPr/>
          <p:nvPr/>
        </p:nvSpPr>
        <p:spPr>
          <a:xfrm>
            <a:off x="4716016" y="1736812"/>
            <a:ext cx="1872208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Account</a:t>
            </a:r>
            <a:r>
              <a:rPr lang="es-ES_tradnl" dirty="0" smtClean="0"/>
              <a:t> </a:t>
            </a:r>
            <a:r>
              <a:rPr lang="es-ES_tradnl" dirty="0" err="1" smtClean="0"/>
              <a:t>Service</a:t>
            </a:r>
            <a:endParaRPr lang="es-ES" dirty="0"/>
          </a:p>
        </p:txBody>
      </p:sp>
      <p:sp>
        <p:nvSpPr>
          <p:cNvPr id="7" name="Rounded Rectangle 6"/>
          <p:cNvSpPr/>
          <p:nvPr/>
        </p:nvSpPr>
        <p:spPr>
          <a:xfrm>
            <a:off x="4716016" y="2708920"/>
            <a:ext cx="1872208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Product</a:t>
            </a:r>
            <a:r>
              <a:rPr lang="es-ES_tradnl" dirty="0" smtClean="0"/>
              <a:t> </a:t>
            </a:r>
            <a:r>
              <a:rPr lang="es-ES_tradnl" dirty="0" err="1" smtClean="0"/>
              <a:t>Service</a:t>
            </a:r>
            <a:endParaRPr lang="es-ES" dirty="0"/>
          </a:p>
        </p:txBody>
      </p:sp>
      <p:sp>
        <p:nvSpPr>
          <p:cNvPr id="8" name="Rounded Rectangle 7"/>
          <p:cNvSpPr/>
          <p:nvPr/>
        </p:nvSpPr>
        <p:spPr>
          <a:xfrm>
            <a:off x="4716016" y="3753036"/>
            <a:ext cx="1872208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Cart</a:t>
            </a:r>
            <a:r>
              <a:rPr lang="es-ES_tradnl" dirty="0" smtClean="0"/>
              <a:t> </a:t>
            </a:r>
            <a:r>
              <a:rPr lang="es-ES_tradnl" dirty="0" err="1" smtClean="0"/>
              <a:t>Service</a:t>
            </a:r>
            <a:endParaRPr lang="es-ES" dirty="0"/>
          </a:p>
        </p:txBody>
      </p:sp>
      <p:sp>
        <p:nvSpPr>
          <p:cNvPr id="9" name="Rounded Rectangle 8"/>
          <p:cNvSpPr/>
          <p:nvPr/>
        </p:nvSpPr>
        <p:spPr>
          <a:xfrm>
            <a:off x="4716016" y="4761148"/>
            <a:ext cx="1872208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Order</a:t>
            </a:r>
            <a:r>
              <a:rPr lang="es-ES_tradnl" dirty="0" smtClean="0"/>
              <a:t> </a:t>
            </a:r>
            <a:r>
              <a:rPr lang="es-ES_tradnl" dirty="0" err="1" smtClean="0"/>
              <a:t>Service</a:t>
            </a:r>
            <a:endParaRPr lang="es-ES" dirty="0"/>
          </a:p>
        </p:txBody>
      </p:sp>
      <p:sp>
        <p:nvSpPr>
          <p:cNvPr id="10" name="Rounded Rectangle 9"/>
          <p:cNvSpPr/>
          <p:nvPr/>
        </p:nvSpPr>
        <p:spPr>
          <a:xfrm>
            <a:off x="7380312" y="1738148"/>
            <a:ext cx="1008112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Account</a:t>
            </a:r>
            <a:r>
              <a:rPr lang="es-ES_tradnl" dirty="0" smtClean="0"/>
              <a:t> DB</a:t>
            </a:r>
            <a:endParaRPr lang="es-ES" dirty="0"/>
          </a:p>
        </p:txBody>
      </p:sp>
      <p:sp>
        <p:nvSpPr>
          <p:cNvPr id="11" name="Rounded Rectangle 10"/>
          <p:cNvSpPr/>
          <p:nvPr/>
        </p:nvSpPr>
        <p:spPr>
          <a:xfrm>
            <a:off x="7452320" y="2708920"/>
            <a:ext cx="1008112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Product</a:t>
            </a:r>
            <a:r>
              <a:rPr lang="es-ES_tradnl" dirty="0" smtClean="0"/>
              <a:t> DB</a:t>
            </a:r>
            <a:endParaRPr lang="es-ES" dirty="0"/>
          </a:p>
        </p:txBody>
      </p:sp>
      <p:sp>
        <p:nvSpPr>
          <p:cNvPr id="12" name="Rounded Rectangle 11"/>
          <p:cNvSpPr/>
          <p:nvPr/>
        </p:nvSpPr>
        <p:spPr>
          <a:xfrm>
            <a:off x="7452320" y="3753036"/>
            <a:ext cx="1008112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Cart</a:t>
            </a:r>
            <a:r>
              <a:rPr lang="es-ES_tradnl" dirty="0" smtClean="0"/>
              <a:t> DB</a:t>
            </a:r>
            <a:endParaRPr lang="es-ES" dirty="0"/>
          </a:p>
        </p:txBody>
      </p:sp>
      <p:sp>
        <p:nvSpPr>
          <p:cNvPr id="13" name="Rounded Rectangle 12"/>
          <p:cNvSpPr/>
          <p:nvPr/>
        </p:nvSpPr>
        <p:spPr>
          <a:xfrm>
            <a:off x="7441961" y="4761148"/>
            <a:ext cx="1008112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Order</a:t>
            </a:r>
            <a:r>
              <a:rPr lang="es-ES_tradnl" dirty="0" smtClean="0"/>
              <a:t> DB</a:t>
            </a:r>
            <a:endParaRPr lang="es-ES" dirty="0"/>
          </a:p>
        </p:txBody>
      </p:sp>
      <p:sp>
        <p:nvSpPr>
          <p:cNvPr id="14" name="Rounded Rectangle 13"/>
          <p:cNvSpPr/>
          <p:nvPr/>
        </p:nvSpPr>
        <p:spPr>
          <a:xfrm>
            <a:off x="395536" y="3176972"/>
            <a:ext cx="100811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Client</a:t>
            </a:r>
            <a:endParaRPr lang="es-ES" dirty="0"/>
          </a:p>
        </p:txBody>
      </p:sp>
      <p:cxnSp>
        <p:nvCxnSpPr>
          <p:cNvPr id="16" name="Straight Arrow Connector 15"/>
          <p:cNvCxnSpPr>
            <a:stCxn id="14" idx="3"/>
            <a:endCxn id="4" idx="1"/>
          </p:cNvCxnSpPr>
          <p:nvPr/>
        </p:nvCxnSpPr>
        <p:spPr>
          <a:xfrm>
            <a:off x="1403648" y="357301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 flipV="1">
            <a:off x="3851920" y="2060848"/>
            <a:ext cx="86409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7" idx="1"/>
          </p:cNvCxnSpPr>
          <p:nvPr/>
        </p:nvCxnSpPr>
        <p:spPr>
          <a:xfrm flipV="1">
            <a:off x="3851920" y="3032956"/>
            <a:ext cx="86409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8" idx="1"/>
          </p:cNvCxnSpPr>
          <p:nvPr/>
        </p:nvCxnSpPr>
        <p:spPr>
          <a:xfrm>
            <a:off x="3851920" y="3573016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1"/>
          </p:cNvCxnSpPr>
          <p:nvPr/>
        </p:nvCxnSpPr>
        <p:spPr>
          <a:xfrm>
            <a:off x="3851920" y="3573016"/>
            <a:ext cx="86409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0" idx="1"/>
          </p:cNvCxnSpPr>
          <p:nvPr/>
        </p:nvCxnSpPr>
        <p:spPr>
          <a:xfrm>
            <a:off x="6588224" y="2060848"/>
            <a:ext cx="792088" cy="1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1" idx="1"/>
          </p:cNvCxnSpPr>
          <p:nvPr/>
        </p:nvCxnSpPr>
        <p:spPr>
          <a:xfrm>
            <a:off x="6588224" y="30329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2" idx="1"/>
          </p:cNvCxnSpPr>
          <p:nvPr/>
        </p:nvCxnSpPr>
        <p:spPr>
          <a:xfrm>
            <a:off x="6588224" y="407707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3" idx="1"/>
          </p:cNvCxnSpPr>
          <p:nvPr/>
        </p:nvCxnSpPr>
        <p:spPr>
          <a:xfrm>
            <a:off x="6588224" y="5085184"/>
            <a:ext cx="853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123728" y="476672"/>
            <a:ext cx="6264696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Discovery </a:t>
            </a:r>
            <a:r>
              <a:rPr lang="es-ES_tradnl" dirty="0" err="1" smtClean="0"/>
              <a:t>Service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04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Giesecke &amp; Devrient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Montes Ferran</dc:creator>
  <cp:lastModifiedBy>Montes Ferran</cp:lastModifiedBy>
  <cp:revision>3</cp:revision>
  <dcterms:created xsi:type="dcterms:W3CDTF">2017-06-20T15:32:53Z</dcterms:created>
  <dcterms:modified xsi:type="dcterms:W3CDTF">2017-06-20T16:05:04Z</dcterms:modified>
</cp:coreProperties>
</file>