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686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33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920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21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25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668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809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619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26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796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469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322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14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802305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Sandstad Næss</dc:creator>
  <cp:lastModifiedBy>Jan Sandstad Næss</cp:lastModifiedBy>
  <cp:revision>2</cp:revision>
  <dcterms:created xsi:type="dcterms:W3CDTF">2019-10-25T09:11:27Z</dcterms:created>
  <dcterms:modified xsi:type="dcterms:W3CDTF">2019-10-25T09:13:31Z</dcterms:modified>
</cp:coreProperties>
</file>