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921"/>
    <a:srgbClr val="FFF3B4"/>
    <a:srgbClr val="EBB625"/>
    <a:srgbClr val="FFFF66"/>
    <a:srgbClr val="99CCFF"/>
    <a:srgbClr val="CC3300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1"/>
    <p:restoredTop sz="94694"/>
  </p:normalViewPr>
  <p:slideViewPr>
    <p:cSldViewPr>
      <p:cViewPr varScale="1">
        <p:scale>
          <a:sx n="121" d="100"/>
          <a:sy n="121" d="100"/>
        </p:scale>
        <p:origin x="1208" y="176"/>
      </p:cViewPr>
      <p:guideLst>
        <p:guide orient="horz" pos="27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5F47665-06AC-4576-8CD9-9BCB97D41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1:02:11.59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9071" units="cm"/>
      <inkml:brushProperty name="height" value="0.09071" units="cm"/>
      <inkml:brushProperty name="color" value="#00FF00"/>
    </inkml:brush>
  </inkml:definitions>
  <inkml:trace contextRef="#ctx0" brushRef="#br0">3003 4882 14247,'7'20'237,"1"1"0,-2 1 0,-1 0-156,-4-2 1,-2-1 125,1 17-123,0-11 0,0 0 146,0 4-82,0-4 1,0 0-1580,0-5 1,0 1 1539,1 8 0,-2 1-33,-1-3 0,-2 0 213,1 3 1,-1-1-245,1-7 0,-1-3-12,-8 14-240,10-14 207,2-18 0,8-8-101,5-20 11,-4 11 1,1-1-225,9-12 0,0 0 249,-4 7 1,1 0-490,1 3 0,1-1 1,-3 2 396,7-10 39,-9 12 0,-1 1 50,7 0 63,-4-4 5,10 12 0,-10-5 0,4 5 0,0-6 146,-4 5 100,4 2 2307,-12 12-2312,-1 2 1984,-6 5-2253,0 0 348,0 0-314,6-5 50,-5 3 44,5 3-66,-6 0 44,-6 11-27,5-10-46,-11 10-3282,11-10 0,-5-8 2457,6-8 1,0-7 0,0 2 0</inkml:trace>
  <inkml:trace contextRef="#ctx0" brushRef="#br0" timeOffset="714">3625 5093 14650,'3'21'285,"1"-1"1,-3 6 0,-1 4 0,-1 0-495,-2 1 1,-2 1 0,0 2 283,-1 0 1,-1 3 0,0 1-1,0 0-559,1-6 0,-1 1 1,1 0-1,-1 0 1,-1 0 522,1 0 0,-1 1 0,0-1 0,0 0 1,0 0-347,0 1 1,0-1 0,0 0 0,0 0 0,0 0 339,1 1 1,0-1 0,1 0 0,-1 0-1,0-1-335,0-2 0,-1 1 1,0-2-1,0 0 1,1-1 319,-1 10 1,1-1 0,0-3-1112,0-5 1,1-2 0,0-7-2185,0-5 899,12-18 2378,-5-18 0,5 8 0,-6 7 0</inkml:trace>
  <inkml:trace contextRef="#ctx0" brushRef="#br0" timeOffset="2918">3638 5186 13110,'22'-6'969,"1"4"-695,-15-3-134,5 5-123,0 0-6,0 0-5,1 0 0,-1 0 38,0 0-77,0 0-12,-5 5 62,3-3 33,-9 10-5,10-11-34,-11 11 45,11-11-5,-11 11-51,11-5 11,-10 7-6,3-1 29,-5 0-17,6-5 0,-4 3 123,4-3 140,-6 5-79,0 0-83,0 0-34,0 1-28,0-1 12,-6-6 167,4 5-62,-9-5-66,3 1-34,1 3-1,-5-3-32,5 5-225,-6-6 213,-1-1 33,1-6-61,0 0-112,0 6 112,-1-5 0,7 5 0,1-6 0</inkml:trace>
  <inkml:trace contextRef="#ctx0" brushRef="#br0" timeOffset="3682">4127 5490 18039,'-14'-7'0,"2"1"0</inkml:trace>
  <inkml:trace contextRef="#ctx0" brushRef="#br0" timeOffset="6038">4498 5292 7235,'-8'-21'3276,"2"14"-1629,6 8-1524,-5 7 62,3 3 17,-4-3 27,6 11-10,-6-5-85,5 6-72,-11-1-829,11-5 767,-5-6-12,12-4 7,-5-16-62,11 11-45,-11-11 16,11 5 90,-10-6 29,15-1 16,-14 1 51,15 6-56,-11-5-29,6 5-5,1-7-5,-1 1 5,0 0 5,0 0 746,1 5-410,-1 2 124,0 6 162,0 0-246,-5 6 45,3-4-359,-9 10-67,10-11-163,-11 11 96,11-11-112,-11 11 241,5-5 10,-6 7 46,0 11-112,0-3-6,-6 4-23,5-7 62,-5-6-33,0-5 78,5 4-73,-5-5-5,0 0 5,4 5-840,-4-5 835,6-5-6,6-10-34,-4-6-22,10-5 51,-5 0-63,7 0 1,3-1-927,-5 5 1,-1-1 959,6-6 1,-1 0-133,3 2 284,0-5 212,-4 10-61,4-4-129,-6 12-50,6-11-57,2 9-33,-1-4 1808,-1 1-1808,-6 5 0,1 0 155,-1 1-161,-6 0 118,5 4 219,-10 2-197,3 8-134,1 5 56,-4 0-50,4 0 0,-6 1 38,0-1 7,6 0 22,-5 0 151,5 0-96,-6 1 169,0-1-202,0 0 23,0 6 0,0-4 50,-12 16-168,9-15 0,-14 9-6,15-12 6,-4 0 6,0-5-6,5 4-6,-11-5 6,11 6 0,-5-6 0,6-1 0</inkml:trace>
  <inkml:trace contextRef="#ctx0" brushRef="#br0" timeOffset="9241">5344 5159 13653,'-14'14'40,"-4"-1"27,17 0-34,-5 0-33,6 1-33,0-1 38,-6 0-5,4 0 40,-3 0-40,5 1 11,0 5-112,0 1-106,0 1 296,5-8-33,3-1-22,5-11-34,0 5 6,0-12 50,1 5-51,5-11 40,7-1-45,-4-2 6,3 2 5,-12 1-6,1 11-10,-7-11-191,5 5 145,-5-7 18,6 1 33,1 0 0,5-6 78,-10 4 45,8 2 180,-15 1-18,4 5 471,-1-1-470,3 8-112,-1 8-6,-1 5-45,-6 6 1,6 14-29,-5-14 0,-1 3 28,2 2 0,1 2 1,-2 0-1584,0 6 0,-2 1 1486,1-7 0,0 0 0,0 0 19,1 4 0,-2-2-45,-2-3 0,0-2-291,3-3 0,-1-1-2034,-5 8 336,6-20-1288,6-8 3173,-5-19 1,5 12 0,-6-4-1</inkml:trace>
  <inkml:trace contextRef="#ctx0" brushRef="#br0" timeOffset="10009">5913 5014 14118,'0'26'1019,"0"-5"-929,0 4 11,0-5 33,0 7-27,0 5-389,0-13 0,0 2 430,0 8 1,0 1-43,0-8 1,0 0-35,0 7 1,0-2 45,0 1-48,-3-9 0,0 0 25,2 9 12,-5 4-12,0-11-22,5-2-2852,-5-6 588,6-12-1086,0-2 3066,0-18 0,0 10 1,0-3-1</inkml:trace>
  <inkml:trace contextRef="#ctx0" brushRef="#br0" timeOffset="10916">6297 4895 11525,'0'26'1826,"-6"1"-1501,5-7-180,-5-1 1,0-1 162,4 6-151,0-5 0,-2 0 190,-1 1-11,3 5-90,-4-4 57,6-1 140,-6 17-247,-1-19-51,0 19 29,-5-17 67,5 13-1250,-1-6 1009,2 0 6,0-14-6,5 5 0,-5-15 0,6 9 0</inkml:trace>
  <inkml:trace contextRef="#ctx0" brushRef="#br0" timeOffset="11691">6112 5265 16112,'20'0'1098,"-1"0"-891,1 0-22,6 0-140,-5 0 0,4 0-402,10 0 1,2 0 356,-11 0 0,0 0 53,7 0 1,-4 0-3152,-8 0 3128,-14 0 0,-2 0 0,-11 0 0</inkml:trace>
  <inkml:trace contextRef="#ctx0" brushRef="#br0" timeOffset="12577">6588 5252 11200,'7'-9'2767,"-1"5"-2218,-6 17-51,0 0 34,-6 6 320,5 8-594,-5 1 5,0 4-470,5-11-3070,-5-2 0,6-18 3042,0-2 0,0-7 0,0 3 0</inkml:trace>
  <inkml:trace contextRef="#ctx0" brushRef="#br0" timeOffset="13230">6601 5146 9313,'0'0'0</inkml:trace>
  <inkml:trace contextRef="#ctx0" brushRef="#br0" timeOffset="18795">6813 5159 12623,'4'19'754,"-1"1"0,1 0 0,-2 1-533,-1 5 1,-2 1-1861,-2-1 1,0 1 1435,3-1 1,-1 1 294,-4-1 1,-2 0-23,1 0 0,-1 1 45,0-2 1,1 2 0,-2-2-35,-2 2 1,0-1-29,2 6 0,2-1 1112,0 1-1165,6-23 665,0-5-665,0-17 0,0 0 0,0 0 0,0 0 0,6-1 0,-4 1 0,10 6 2384,-11-5-2384,5 5 0,-6-7 0,0 1 0,0 0 0,6 6 0,-5-5 0,5 4 0,-6-5 0,0 0 0,0 0 0,0 0 0,6-1 0,-4 1 0,3 0 0,1 6 0,-4-5 0,4 4 0,-6-5 0,0 0 0,0 0 0,0-6 0,0 4 0,0-10 0,0 10 0,0-10 0,6 11 0,-5-6 0,5 1 0,-6 5 0,6 0 0,-5 3 0,5 3 0,-6-5 0,-6 6 0,-1 1 0,-6 6 0,5 6 0,-3-5 0,3 5 0,1-12 0,-5 5 0,11-11 0,-11 5 0,16-1 0,-8-9 0,10 8 0,0-10 0,-5 5 0,-1 7 0,-1-5 0,-5 5 0,6-6 0,11 0 0,-2-1 0,16 1 0,-10 6 0,-2-5 0,-1 11 0,-5-11 0,7 10 0,-1-4 0,0 6 0,-6 6 0,5-4 0,-5 4 0,1 0 0,4-5 0,-11 11 0,-1-11 0,-7 11 0,-1-5 0,-3 1 0,3-2 0,1-1 0,7-3 0,7 4 0,6-6 0,1 0 0,-1 0 0,0 0 0,0 6 0,1 1 0,-7 6 0,5-5 0,-11 3 0,5-3 0,-6 5 0,0 0 0,0 0 0,0 6 0,-6-10 0,5 9 0,-11-17 0,10 11 0,-9-10 0,-3 9 0,0-9 0,-5 4 0,11 0 0,-3-5 0,9 11 0,-10-11 0,11 11 0,-11-5 0,5 7 0,-6 5 0,-1 1 0,7 1 0,-5-2 0,11-17 0,-5-4 0,12-5 0,-5-5 0,-1 10 0,-1-9 0,-5 3 0,6-5 0,0 12 0,-6-4 0,5 17 0,-5-16-3277,6 2 2457,0-11 1,0 6 0,0 1 0</inkml:trace>
  <inkml:trace contextRef="#ctx0" brushRef="#br0" timeOffset="23491">7236 4802 13586,'8'21'840,"-3"-2"-767,-5-6 50,0 0 45,0 6 56,0-4-5,0 10-7,0-4-82,0-1-13,0 5 46,0-10 313,0 10-319,0-10 106,0 4-325,0-6-1786,0 0 1769,-5-5 68,3 3-1652,-4-3-1614,6-7 2457,0-2 1,0-7 0,0 2 0</inkml:trace>
  <inkml:trace contextRef="#ctx0" brushRef="#br0" timeOffset="24330">7408 4987 13329,'15'14'2537,"-3"-1"-2190,-6 0-140,1 0-117,6 12-90,0-3-45,-5 5-593,3-8-2639,-3-6 2689,-1-11 0,-1 2 0,-6-10 0</inkml:trace>
  <inkml:trace contextRef="#ctx0" brushRef="#br0" timeOffset="25113">7633 5040 15317,'-6'27'476,"-1"-7"-412,-5 6 1,-1 3 5,5-10 0,0 1-1163,-4 10 1,-2 4 0,3-4 201,3-2 1,0-3 918,-5 8 0,1-2 1347,4-5-1571,3-7-3081,-1-11 1803,4 3 1474,-10-9 0,11 4 0,-5-6 0</inkml:trace>
  <inkml:trace contextRef="#ctx0" brushRef="#br0" timeOffset="26294">7924 4895 13043,'-6'20'756,"-1"5"-515,0-10-51,-5 10-27,10-10-46,-9 10-38,3 7 10,1-3-50,1 4-5,6-8 39,0-5 0,0 1 39,0-2 11,0-6 17,0 1-51,6-7-77,-5 5-852,11-11-2437,-5 5 2457,1-12 1,-2 5 0,-6-5 0</inkml:trace>
  <inkml:trace contextRef="#ctx0" brushRef="#br0" timeOffset="27159">8189 4934 14409,'24'21'128,"0"0"1,0-1 0,1 1 0,-1-1 0,0 1 0,3 1 0,0 2 0,0-2 0,-5-3 0,-6-5 173,-2 0 34,-1-1-72,0 6-52,-3 0 1,-1 0-106,6 6-63,-9-3 1,1-1 78,5-7-5,-11 11 11,5-10 28,0 10 27,-5 2-184,5 1-2284,-6-2-993,0-7 0,-6-12 2173,5 5 959,-11-10-712,11 9 857,-11-9 0,11 4 0,-5-6 0</inkml:trace>
  <inkml:trace contextRef="#ctx0" brushRef="#br0" timeOffset="28998">8930 5067 13323,'0'0'0</inkml:trace>
  <inkml:trace contextRef="#ctx0" brushRef="#br0" timeOffset="30876">8956 5450 17406,'0'-20'-1093,"0"7"1,0 7 0</inkml:trace>
  <inkml:trace contextRef="#ctx0" brushRef="#br0" timeOffset="39141">3757 7064 11962,'21'-20'112,"-2"1"-17,0 5-84,7-11 48,-12 12 0,0-1-504,6-3 0,-2 0 448,-7 0 0,0 1 300,20-4-309,-16 1-33,4 5 195,-6 1-145,6-12 0,-4 9-5,4-3 67,-11 7-62,9-1-11,-8-2 0,16-4 481,-10 6-525,4 6 49,-12-5 40,5 10-39,-5-3-1,1-1 6,3 4-5,-9-10-6,10 11-34,-5-11 1,6 5 33,0-1 5,1-3 12,-7 3 885,5 1-286,-17 13-252,10 20-188,-10-5 1,-2 0 114,0 14-45,-1-4 57,2-12-73,6-5 44,-5 11-285,3-10-28,-4 4 128,6-6-767,0 1 169,0-1 212,-6-6 364,5 5 118,-11-5 252,11 7-1333,-11-1 588,10 0 308,-9-6 0,9-1 0,-4-6 0</inkml:trace>
  <inkml:trace contextRef="#ctx0" brushRef="#br0" timeOffset="40304">4088 6879 9671,'-14'-22'3276,"13"4"-1567,2 18-1653,13 0 0,-1 6-807,0-4-2346,0 4 3097,1-6 0,-7 0 0,-1 0 0</inkml:trace>
  <inkml:trace contextRef="#ctx0" brushRef="#br0" timeOffset="41394">4392 6787 12668,'34'4'368,"0"1"1,-1 0-1,-1 0 1,-2-1-1,-8-1-295,-9-3-51,7 0-16,-6 0 0,5 0 61,0 0-22,2 0-1440,0 0-95,-2 0-436,-12-6-1284,-1-1 3210,-6-6 0,0 5 0,0 2 0</inkml:trace>
  <inkml:trace contextRef="#ctx0" brushRef="#br0" timeOffset="42899">4471 6668 15048,'21'0'336,"-2"0"-1445,-6 0 224,0 0 560,1 0 40,-1 0-388,0 0-2604,0 0 2946,1 0 1,-7 0 0,-1 0 0</inkml:trace>
  <inkml:trace contextRef="#ctx0" brushRef="#br0" timeOffset="45486">5040 6694 11967,'-13'21'518,"4"-3"1,-1 0-273,-11 12-154,8-4 1,0-1-416,-1-10 1,1 0 428,3 4 1,0-2-971,-3-2 864,7-8 200,12-2-138,1-17-62,10 0 0,3-1-101,-1-5 28,7-3 0,2 0-1295,2-1 1136,-9 4 1,4-2-1,-2 2 89,-3 1 1,-1 1 86,10-6 0,-2 0-73,-6 3 17,-2 12 683,-6 1-33,0 12-359,-5 1-10,3 1 1611,-9 3-1438,4-3-281,-6 5 219,0 0-78,0 0-156,-9 6 1,-7 4 0,0 2-48,-2 3 1,-1 2 0,-2 3-17,3-7 0,-2 2 0,0 1 1,-1 0-1,0 0-391,1 0 0,-1 2 0,0-1 0,2-1 0,0-3 299,-1 5 1,1-3 0,1-1-985,-2-3 1,1-1 0,11-10 746,12-13 0,-8-2 0,10-3 0</inkml:trace>
  <inkml:trace contextRef="#ctx0" brushRef="#br0" timeOffset="46716">5384 6906 10125,'0'-15'0,"0"3"0</inkml:trace>
  <inkml:trace contextRef="#ctx0" brushRef="#br0" timeOffset="47871">5675 6694 13418,'-7'21'387,"-5"4"-315,11-11 7,-11 11 83,5-6 1,1 0-2381,-9 12 2324,8-11 1,1-1 162,-6 6-96,10-11 533,-9 11-527,3-4-101,-5 5-44,6-5-34,-5-8-224,11-1 555,-5-5-3608,0 0 2810,4-7 1,-4-1 0,6-5-1</inkml:trace>
  <inkml:trace contextRef="#ctx0" brushRef="#br0" timeOffset="50684">5516 6734 12309,'-14'13'555,"-4"6"-320,17 2 23,-11-1-6,5 5-56,-1-10 33,-4 10-27,5-10-6,-6 4-34,0 0-39,5-5 79,-9 17-152,14-15 6,-15 15-16,11-16 32,-7 16-16,7-15-5,1 9-1098,6-12 979,-6-5-27,5 3-140,-11-9 358,11 10 163,-11-5 134,10 6 106,-9 0-3803,9 1 0,-4-19 2951,12 2 0,-4-10 0,4 7 0</inkml:trace>
  <inkml:trace contextRef="#ctx0" brushRef="#br0" timeOffset="52176">5477 6747 12741,'20'0'-34,"-1"0"-128,-5 0 94,-7 6 147,5-5 38,-11 11-27,11-5-202,-11 7 106,5-1 68,-6 0-68,0 0 12,0 0 112,-6 1 83,5-1-38,-5 0-130,0-5-27,5 3 5,-5-3 34,6 5-101,-6 0-34,5 0 1,-11-5 10,10 3 118,-4-3 51,1-1 240,3 5-257,-10-11-6,11 11-33,-11-10-40,5 9-1613,-6-3-1309,-1-1 849,7-7 2079,-5-1 0,11-5 0,-5 6 0</inkml:trace>
  <inkml:trace contextRef="#ctx0" brushRef="#br0" timeOffset="52803">5794 6945 12253,'0'0'0</inkml:trace>
  <inkml:trace contextRef="#ctx0" brushRef="#br0" timeOffset="56264">6178 6707 14734,'-15'6'-453,"-2"-4"318,9 3 29,1 1 72,-5 2 34,5-1 73,-1 5-6,-3-11-28,9 11-33,-10-5-12,5 7-173,0-1 62,-5 0 105,10 0 7,-3 0 83,5 1-128,0-1-118,5-6 151,3-1 67,5-6 29,0-6-34,1 5-135,-1-5-179,0 0-112,0-1-268,0-7 21,-5 1 79,4 0 90,-11 0-269,11 0 319,-11-1 1809,5 1-1400,-6 0-325,6 6 1199,-5 7-656,5 7-111,0 6 78,-4 0 45,9 1-40,-9-1 23,4 0 78,0 0 280,-5 0-403,5 1-162,0-1-152,-5 0 146,11-5 0,-10-3 0,4-5 0</inkml:trace>
  <inkml:trace contextRef="#ctx0" brushRef="#br0" timeOffset="57316">6376 6694 13558,'0'21'756,"0"-2"-493,0 0 23,-6 13-160,3-12 0,-1 1-1765,-2 4 1,-1 3 959,-1 1 0,-1 1 1,1-1 703,0 2 0,0 0-3,-1-1 1,0 1 0,2-4 681,3-5 1,0-3-1246,-2 2 1,1-3 1545,3-10-994,2-3 34,2-18-34,9-1-11,-3-5-135,5 5-38,6-17 108,-6 17 1,1 0 25,8-14 28,3 3 3287,-12 12-2376,0 5-492,0 2-256,0 6 145,1 0-258,-1 0 0,0-5-1551,0 3-1765,1-4 2457,-7 0 1,-1 5 0,-6-5 0</inkml:trace>
  <inkml:trace contextRef="#ctx0" brushRef="#br0" timeOffset="62402">6614 6760 12987,'2'22'-78,"2"2"78,-10-17-6,0 12 146,-1-4-84,0 4 106,-5-6-128,11 0 134,-5 1 62,0-7-6,4 5-1126,-4-5 992,6-5-85,6-4-5,2-11-5,-1 0-68,5-1 39,-11 1 34,11 6-11,-11-5 33,11 5-22,-10-7 0,9 7 0,-9-5-168,10 11 168,-5-11 90,6 11 268,1-11-50,-1 10-151,0-3-62,0 5-156,0 0-2085,1 0 2146,-1 0 0,-6 0 0,-1 0 0</inkml:trace>
  <inkml:trace contextRef="#ctx0" brushRef="#br0" timeOffset="63546">7011 6734 14034,'-13'7'-73,"0"-1"-83,0 0-18,-1-5-67,7 11-61,-5-11 33,11 11 415,-11-4 66,5-1 1,-1 5 62,-3-11 161,9 11-184,-10-5-44,11 6-68,-5 1-275,12-1 130,1-6 5,6-1 11,7-12 28,-6 5-11,17-17-39,-15 9-230,9-10-145,-6 12 22,-10-5 112,9 11 89,-17-11 85,11 5 33,-10-7 39,9 7 1395,-9-5-1137,4 17 151,-6 2 96,0 14-34,-6 11-1254,5 2 1,0 1 1040,-5 2-252,6-2 0,0-4-739,0-16-2538,6-2 287,-4-13 2990,4-13 0,-6 4 0,0-3 0</inkml:trace>
  <inkml:trace contextRef="#ctx0" brushRef="#br0" timeOffset="64289">7236 6787 16023,'13'16'753,"1"1"0,0 10-361,4 4-297,-11-21-83,1 13-7,-2-15-5,-1-1 0,-3-1 0,4-6 0</inkml:trace>
  <inkml:trace contextRef="#ctx0" brushRef="#br0" timeOffset="67979">7435 6813 14818,'-8'21'566,"-4"-8"-454,11-1-28,-5-5 146,0 0-68,5 5 1,-11-11 94,11 11-184,-11-10-62,10 9-11,-9-3 0,3 5 0,1 0-5,-5-5 5,5 3 0,-1-3 73,-3 5 89,3 0 118,-5 6 269,0-4-1109,5 4-23,-3-12 578,3 5-29,-5-4 113,6 5-1161,-5-6 869,11 5-78,-11-11-2986,10 11 836,-4-22 688,12 7 1753,2-16 0,-1 11 0,-1 3 0</inkml:trace>
  <inkml:trace contextRef="#ctx0" brushRef="#br0" timeOffset="72571">7792 6601 14796,'-13'15'1708,"5"3"-1512,-4-17 168,11 11-95,-11-5-168,11 6-95,-5 1-1,0-7-10,4 5-51,-3-5 67,5 6 0,-6 1 0,4-1-5,-4 0 61,1 0 45,3 1-22,-4-1 134,6 6-107,0-4-44,0 4-23,6-6-33,-4 6 50,9-4-33,-9 4 44,4-6 29,-1 0-85,3 0-218,-1 1 45,5-7 73,-11 5-3199,5-5 0,0-5 2457,-4-4 1,4-5 0,-6 1 0</inkml:trace>
  <inkml:trace contextRef="#ctx0" brushRef="#br0" timeOffset="74346">8175 6522 15076,'-13'7'622,"0"-1"-1619,0-6 565,-1 0 388,1 0 553,0 6-201,0-4 230,0 3-2045,5 1 1692,-4-4 689,5 9-583,0-3-10,1 5-18,6 6 95,0-4 1,0 22-68,0-14-185,0 1 1,0 2-15,0-6 0,0 1-519,0 14 0,0 1 430,0-13 0,0-1 27,0 13 1,0-2-25,0-4-1,0-9 1,0-1-653,0 1 647,0 5 95,0-4-28,0-1 6,0-1-795,-6-5 755,10-7 7,-2-1 941,5-12-874,23-1-102,-7-1-2,-4 2 0,2 1-3,2 4 0,-2 0 0,2-5 710,8 6-1724,-17 0-1753,-1 0-510,-6-6 2457,-1-1 1,-6 0 0,0 1 0</inkml:trace>
  <inkml:trace contextRef="#ctx0" brushRef="#br0" timeOffset="78959">8572 6548 16426,'-20'8'-493,"1"-2"460,5-6 38,1-6 219,0 4 11,0-4-173,-1 6-129,1 0-538,0 0 431,-6 0 107,4 0 1327,-4 0-1265,12 6-102,1 2-50,12 5 68,-5 0 83,5 0 12,-6 12 33,0-3 51,0 5 33,-6-2-17,5-11-33,-5 11-67,0-10 44,4 4-44,-3 0 33,-1 2-50,4 0-45,-4-2 56,6-6-68,-5-6 57,3 5 22,-4-5-341,6 7 330,0-1 45,0 0 67,0 6-101,0-4-5,-6-2-1116,5-1 1318,1-11 139,7 5-100,6-6-186,1 0 68,-1 0-90,0 0 79,0 0-118,1 0 0,-1 6-286,0-4 107,0 3-101,0-5-454,1 0-627,-1 0 123,-6-5 1238,5 3 0,-11-4 0,5 6 0</inkml:trace>
  <inkml:trace contextRef="#ctx0" brushRef="#br0" timeOffset="83341">8718 6694 13418,'20'0'107,"0"0"111,-1-6-207,-11-1-11,10-1 6,-11 3 22,7-1 218,-1 4-240,0-4 33,-6 0 207,5 5 12,-4-5 1400,5 6-1389,-6 6-241,-1 1-22,-6 7 83,-6-7 6,5 5 79,-11 7-90,5 9-81,-2-6 0,-2 1-1169,2-2 0,-2-1 1166,-2 6 0,-1 0-48,1-5 1,0-1-1592,2-2 1,1-2-1538,-3-3-101,13-14 3260,2-13 0,4 7 1,-6 1-1</inkml:trace>
  <inkml:trace contextRef="#ctx0" brushRef="#br0" timeOffset="84006">9115 6853 13211,'-8'34'178,"1"0"0,0 0 0,-1 0 0,1 0 0,0 0 0,-2 4 0,-1 3 1,0-3-1,2-5 0,3-11-336,4-7 629,-11 4-3748,11-6 0,1-17 3009,1 1 1,5-11 0,-6 9 0</inkml:trace>
  <inkml:trace contextRef="#ctx0" brushRef="#br0" timeOffset="86189">9340 6694 14432,'13'-7'-67,"0"-5"27,0 10 40,1-3 191,-1 5-130,0 5-55,0-3-6,-5 10 6,3-11 10,-3 5-10,5 0-51,-6 1 84,-1 6 68,-6 1 16,0-1 359,0 0-292,-6 0-184,5 1-6,-11-7 0,5 11-6,-7-10-61,1 11-23,0-5 17,0 5 12,0-4 122,-7 10 74,12-11 739,-10 5-689,17-5 336,1-7-281,7-1-66,12-6 207,13 0-275,4 0-89,-17 0 0,1 0-12,3-3 1,-2 0 22,3 1-703,-2-1 0,-1 1-2036,-5 2 706,3-6 2005,-19 4 0,-2-4 0,-4 6 0</inkml:trace>
  <inkml:trace contextRef="#ctx0" brushRef="#br0" timeOffset="87599">9657 6601 16482,'13'0'213,"6"0"-146,-4 6-28,4-4 51,0 9 16,2-9-11,0 4-61,9-6-40,-13 0 1,13 0-6,-15 0-101,4 0 123,-11 6-6,3-5 102,-9 11-40,4-5 112,-6 12 0,0 2-11,0 0-20,0 2 1,0 2-93,-6 7-6,5-6 1,0 0-48,-4-6 0,-1-2 81,-2 10-51,2-9 1,-1 0 22,0 9 45,-5-1-23,10-2-72,-3-11 10,5 5-10,0-5 0,0-1 50,-6 0-152,4 0 40,-10-11 129,5 2 45,-18-16-29,3 11-15,-10-5-596,11 6-2755,2 0 2860,18 0 0,-4 0 0,11 0 0</inkml:trace>
  <inkml:trace contextRef="#ctx0" brushRef="#br0" timeOffset="88476">10199 6919 13737,'-7'17'1638,"0"1"0,-5 13-1027,12-18-359,0 0-50,-6-5-28,5 4 89,-5-5-190,6 6-141,-6-6-3209,4 5 775,-3-16 2502,5 2 0,0-5 0,0 1 0</inkml:trace>
  <inkml:trace contextRef="#ctx0" brushRef="#br0" timeOffset="91529">10768 6509 15754,'-20'7'190,"1"-1"-139,5-6-152,1 0-168,0 0 644,0 0-487,0 0 68,-1 0 223,1 0 90,0 0-135,0 0 140,5 6-134,2 1 0,6 6 34,-5 1-62,3 5-62,-4-5-38,6 11-12,0-10 0,0 10 0,0 7 0,0-2-3,0-9 0,0 2-11,1 3 0,-2-1 20,-5 8 10,6-8 1,-1-2 34,-5-2 49,0 11-94,5-10 33,-11 3-39,10-12-409,-4 1 628,12-7 27,2-1-246,11-6-129,1-6-268,1 5-908,-2-5-622,-6 6 1927,1 0 0,-7 0 0,-1 0 0</inkml:trace>
  <inkml:trace contextRef="#ctx0" brushRef="#br0" timeOffset="93495">10914 6667 14085,'6'-7'224,"1"-5"-224,6 11 0,1-5 67,-1 6 325,0 0-157,0 0 101,-5 6-286,3-5-55,-9 11 83,4-4 192,-6 5-226,0 0-44,-6-6-33,-1-1 22,-13 6-57,0-9 18,-1 15 44,2-17 1,6 5 5,6 0-219,-5-5 589,16 5-163,-2-6-84,5 6-78,5-5-39,1 5-6,-4 0-56,14-4 22,-14 9 1,10-9 33,-5 10 5,-1-5-5,-6 6 11,5 0 90,-11 1 73,-1-7 302,-1 5-381,-11-11-95,5 11-129,-6-10-392,-1 9-1574,1-9-537,0 4 1103,0-6 1529,-1 0 0,7 0 0,1 0 0</inkml:trace>
  <inkml:trace contextRef="#ctx0" brushRef="#br0" timeOffset="94049">11245 6919 14460,'0'30'-410,"0"1"0,0 0 1,0-1-1,0 1 1,0 4-1,2 3 0,-2-6 1,-2-12-115,-4-13 1,4-1-1,-4-6 1</inkml:trace>
  <inkml:trace contextRef="#ctx0" brushRef="#br0" timeOffset="95824">11522 6668 15417,'-13'20'371,"6"-1"-360,-5-11-45,11 3 73,-5-3 241,0-1 56,4 5-296,-3-5-40,-1 0 212,4 5-122,-4-4 28,12-1-225,2-1-50,5-6 96,0 0 55,0 0-61,6 0 61,-4 0-66,10 0 94,-10 0-11,4 0-11,-6 0-151,-6-6-325,5 4-1429,-4-3-1372,5 5 2457,-6-6 1,-1 4 0,-6-4 0</inkml:trace>
  <inkml:trace contextRef="#ctx0" brushRef="#br0" timeOffset="96710">11721 6681 14057,'-12'32'1893,"9"-10"-1647,-14 9 23,15-16 28,-10 10-207,11-11-40,-11 5 96,11-5 206,-5-1-156,6 0-548,0 0 262,-6-5-28,4 4 258,-3-5-3417,-1 0 0,4-7 2457,-4-7 1,6 0 0,0 1 0</inkml:trace>
  <inkml:trace contextRef="#ctx0" brushRef="#br0" timeOffset="99869">11800 6482 15737,'21'14'476,"-2"-7"-431,-6-1 5,0-6-44,1 0 33,-1 6-39,0-5 0,0 5 79,1-6 245,-1 0-318,-6 6 5,5-5 129,-11 11 0,5-5-84,-12 7-50,5-1-6,-5 0 0,6 0 5,0 1 1,0-1-6,0 0 62,0 0-57,0 1 46,-6-1-23,5 6-34,-5-4-28,6 4 29,0-6 5,0 0 0,0 0 5,0 1 1,0-1-6,0 0-6,-6 0-5,4 0-56,-3 1 61,5-1 1,0 0-1,-6 0-5,4 1-230,-4-1 135,6 0 106,0 0 17,0 1 16,0-1-201,-6-6 179,5 5-83,-5-5 346,6 6-520,-6-5-124,-1-2-22,-6-6-40,-1 0-10,7 6 442,-5-5 0,11 5 0,-5-6 0</inkml:trace>
  <inkml:trace contextRef="#ctx0" brushRef="#br0" timeOffset="102382">12157 6495 9677,'-36'6'3276,"12"-4"-1545,32 4-1227,5 0-415,0-5 57,0 5-73,0-6 0,-5 6-28,4-5 11,-5 5-62,6-6-55,0 0-13,1 0 63,-1 0 11,0 0 34,0 0-309,1 0 886,-1 0-398,-6 6-207,-1 1 50,-6 7 0,0-1 134,0 0-145,0 0-34,0 1-5,-6-1 44,5 0-16,-5 6 5,6-4 34,0 4 5,0-6-44,0 0 5,-6 1 101,4 5-140,-3-5 0,5 6 6,-6-13 5,4 5 0,-4-5 23,6 6 44,0 0 51,-6 1-28,5-1-17,-5 0-51,0 0-27,5 1-17,-5-1-6,6 0-45,0 0 90,0 1-17,0-1-11,0 0 6,-6 0 0,4 0 5,-3 1-202,5-1 191,0 0-134,0 0 201,-6-5 34,-2-2-101,-5-6-95,-6 5-112,4-3-1020,-4 4-2050,6-6 2642,6-6 1,1 4 0,6-3 0</inkml:trace>
  <inkml:trace contextRef="#ctx0" brushRef="#br0" timeOffset="104564">12435 6363 13099,'6'15'1036,"1"3"-902,1-11 1,4 0-130,-11 5 7,11-5 312,-5 7 248,6-1-225,1 0-145,-1 0-157,-6 1-40,-1-1 7,-6 0 83,6 0 73,-5 0-6,5 1-95,-6-1-55,0 0-7,0 0 6,0 1 1,0-1 44,0 0-23,0 0-27,0 1 33,-6-1-11,5 0-34,-5 0-5,6 0 11,0 1 0,0-1 0,-6-6 17,5 17-11,-11-14 5,5 27-6,-1-15-5,-3 10 0,9-11-28,-10 4 23,5-5 5,-6 13-34,5-11 29,-3 3 5,9-12 0,-4 0 0,0 6 0,-1-4 0,0 4 0,-5-6 72,5 6-32,-7-4 21,1 4-66,6-6-51,-5 1 112,5-7 67,-1 5-2145,-3-11 426,9-1 1596,-4-19 0,6 9 0,0-8 0</inkml:trace>
  <inkml:trace contextRef="#ctx0" brushRef="#br0" timeOffset="111900">3889 7752 15653,'-7'27'622,"-5"-1"-342,5-5-124,0-3 1,1 1-23,-1-2 1,0 1 16,-2 8 1,-1 1-932,3-1 0,-1 1 920,-1-3 0,-3 3 0,3-2-62,0 5 1,1-1-35,-5 4 1,1-1 17,5 0 313,1-7-3652,6-10 2457,0-8 1,0-3 0,0-10 0</inkml:trace>
  <inkml:trace contextRef="#ctx0" brushRef="#br0" timeOffset="114006">3889 7805 15709,'21'0'286,"-2"0"-281,-6 0 12,0 6-6,1-4 1,-1 3-12,-6 1 72,5-4-27,-11 10 45,11-11-23,-10 11 291,9-5-5,-9 6-213,4 1-106,-12-1-23,4 0-5,-9-6-6,9 5 5,-10-10 1,11 9-6,-11-9 50,11 10-11,-11-11-100,5 11 16,-7-11-179,1 11 73,0-10 56,0 3 44,5 1 90,-3-4 230,3 10-190,7-11-35,2 5-38,12 0 44,1-5-38,-1 5-12,0-6 0,0 6 0,1-5 0,-1 5 0,0 0 5,0-4 34,1 9-11,-1-9-39,-6 10 0,-1-5 61,-12 6-10,-1 0 49,-6 1-10,-1-1-40,-5 0 6,4 0-45,-4 1-516,0 5-60,5-10 637,-6 2 214,7-11 5,0 0-230,0 0-89,0 6-90,-1-4-67,1 4 95,6-1-868,-5-3-241,5 4 1210,-7 0 0,7-5 0,1 5 0</inkml:trace>
  <inkml:trace contextRef="#ctx0" brushRef="#br0" timeOffset="115739">4326 7964 13922,'13'-7'734,"6"1"-611,-4 6-50,10 0 28,-11 0 67,6 0 11,-7 0-6,0 0-2469,0 0 885,1 0-779,-1 0 2190,0 0 0,-6 0 0,-1 0 0</inkml:trace>
  <inkml:trace contextRef="#ctx0" brushRef="#br0" timeOffset="116444">4339 8096 15513,'13'-1'756,"6"-4"-633,2 11-61,11-6-525,-4 0 469,5 0 148,-13 0-350,-1 0-3081,-6 0 2457,1 0 1,-7 0 0,-1 0 0</inkml:trace>
  <inkml:trace contextRef="#ctx0" brushRef="#br0" timeOffset="117801">4881 7938 11861,'-5'14'2184,"3"4"-1663,-4-11-308,0 6 157,5 1-118,-5-1-247,0 0-1231,5 0 1231,-5-11 1,12 2-6,-5-16-45,11 11 40,-11-11-1,11 11-28,-5-11 29,7 11-68,-7-11-106,5 10-40,-5-4 135,0 1 12,5 3-35,-4-10-89,5 11 95,0-11 163,0 11 84,0-5 615,1 6-442,-7 6-246,-1 1 67,-6 6 129,-6 0-118,5 7-11,-11-6 73,10 5 51,-4-5-35,1-1-49,3 0-40,-10 6-79,11-4-55,-11 4 11,11-6-90,-5 0-50,6 1-107,-6-7 90,4 5-197,-9-5 337,9 6 0,-4-5 0,6-2 0</inkml:trace>
  <inkml:trace contextRef="#ctx0" brushRef="#br0" timeOffset="118538">5159 7938 16650,'0'20'582,"0"5"-408,0 7-79,-2-10 0,-2 3-1188,2 7 1,0 4 0,-1 4 1029,-1-11 1,-1 3 0,-1 1 0,0 1 0,1 0 0,0-1 100,1 4 0,1-1 0,0 0 0,0 1 0,-2 1-12,1-7 0,-2 3 1,0-1-1,0 1 1,1-1-1,0-3 1,1-2 19,0 12 1,2-5 0,-1-1-12,-3-2 1,-1-2 0,2-4-31,4 10-3282,-5-5 0,6-30 2457,0-2 1,0-7 0,0 2 0</inkml:trace>
  <inkml:trace contextRef="#ctx0" brushRef="#br0" timeOffset="120051">5186 8004 15793,'20'0'135,"-1"0"-119,-5 0 57,-1 0-34,0 6 12,0-5-51,-5 11 11,3-11 0,-9 11 23,10-11 55,-11 11-89,5-4 6,-6 5-6,6-6 157,-5 5 5,5-5-78,-12 1-28,5 3-22,-11-3-34,11 5 5,-11 0 35,10 0 16,-9-5-56,9 4-73,-10-11 73,11 11 56,-11-11-11,5 11-253,-6-11 68,-1 5-319,7 0 258,-5-4-153,5 4 354,-6-6 0,5 0 0,2 0 0</inkml:trace>
  <inkml:trace contextRef="#ctx0" brushRef="#br0" timeOffset="120621">5411 8189 10875,'0'0'0</inkml:trace>
  <inkml:trace contextRef="#ctx0" brushRef="#br0" timeOffset="123107">5887 7964 15087,'-21'-7'-39,"2"1"-124,6 6 18,0 6 145,-1-5 0,1 5 5,6 0 180,-5-5-67,11 11 134,-11-10 56,10 9 6,-9-9-471,9 10 34,-4-5 459,12 0-230,2-1 34,-1 0-140,5-5-140,-5 5 45,6-6 95,0 0 34,1-6-34,-1 5-51,-6-11-72,5 11-140,-5-11 117,7 11-45,-7-11-44,5 10 45,-11-9 50,11 9 134,-5-4 628,1 0 258,-2 11-522,-1-4-39,-3 12-711,4 1-2885,-6-1 2939,6-6 1,-5-1 0,5-6-1</inkml:trace>
  <inkml:trace contextRef="#ctx0" brushRef="#br0" timeOffset="124851">6085 7951 13816,'-7'20'1551,"-5"-1"-1478,11-5-73,-5-1-73,0-6-1086,4 5 1232,-3-16 16,10 8-33,-3-16-56,4 5-325,0 0 12,1-5-678,12-7 2228,-10 2 102,9-2-751,-11 14-285,6 5-387,0 0-1429,1 0-1495,-1 0 1373,0 0 1635,0 0 0,-5 0 0,-2 0 0</inkml:trace>
  <inkml:trace contextRef="#ctx0" brushRef="#br0" timeOffset="125822">6337 7885 14174,'-12'33'152,"0"1"1,0-1 0,1 1-1,-1-1 1,-3 4 0,-1 1-1,2-4 1,6-12-1407,6-10 1248,-3-17-201,10 10-140,-3-17-45,10 11 67,-5-11 101,6 4 145,0-5 79,-5 0 45,4 6 778,-11-5-464,11 10 156,-11-9-515,11 9-11,-11-10 694,11 11 320,-4-5-622,5 6-1109,0 0-2017,0 0 443,1-6 2302,-1 5 0,-6-5 0,-1 6 0</inkml:trace>
  <inkml:trace contextRef="#ctx0" brushRef="#br0" timeOffset="127079">6614 8017 11318,'-14'-13'3276,"-4"5"-3175,11 2-303,-6 6 51,-1 0 196,1 0 33,6 6-5,-5-4-22,5 4-46,-1 0 51,-4-5 90,11 11 83,-11-11 651,11 11-684,-5-5-196,12 7 34,-5-1 27,11-6-21,-5-1-46,7-6 6,-1 0 11,0-6-11,0 5-179,-5-11-370,3 10-398,-3-9 522,5 3 245,0 1 130,0-5-45,1 5 44,-1 0 51,-6-5 34,5 4 128,-5 1 18,1-5 559,3 11-286,-9 1 461,-2 19-584,-2 3-167,-3 4-163,5-6-3277,0-7 2457,5-6 1,-3-1 0,4-6 0</inkml:trace>
  <inkml:trace contextRef="#ctx0" brushRef="#br0" timeOffset="127799">6786 7964 17120,'21'13'902,"-2"0"-706,-6 1 146,1 5-236,-1-5-106,0 6 0,-6-13 0,-1-1 0</inkml:trace>
  <inkml:trace contextRef="#ctx0" brushRef="#br0" timeOffset="128346">6985 7990 17244,'-7'27'417,"-1"-10"0,-2 4-268,-1 7 1,-1 7 0,-2 2 0,1-2-970,0-5 1,1-2 0,-2 1 0,0 2 496,0-1 1,-1 4 0,0 0-1,-1 1 1,1-1 0,0-3 346,1-1 1,1-1-1,-1-1 1,1-1 0,0-1 139,-3 1 0,1-1 0,0-1 0,0 0-148,-1 6 1,1-1 0,1-3-17,-3 1 0,2-3-210,1-4 0,1-1-3067,-2 12 2457,4-24 1,11-4 0,0-10 0</inkml:trace>
  <inkml:trace contextRef="#ctx0" brushRef="#br0" timeOffset="131001">7368 7739 16213,'-14'13'487,"-4"-5"-453,17 3-28,-11-9 5,10 10-6,-3-5-5,-1 0 12,4 5-12,-4-5 11,0 7-6,5-1 57,-11-6-23,11 5-33,-5-5 39,6 7-6,0-1-39,-6-6 67,5 5-5,-5-5-12,6 7-44,0-1-1,0 0 46,0 6 21,0-4 29,0 4 6,0 0 66,0-4-38,0 10 77,0-5-21,0 7-62,0-7 173,6 5-179,-5-10 24,5 4 194,-6-6-268,0 1 5,6-7-3355,-5 5 0,5-5 2457,0 0 1,-5-1 0,5-6 0</inkml:trace>
  <inkml:trace contextRef="#ctx0" brushRef="#br0" timeOffset="135569">7792 7832 14628,'-21'0'-1031,"2"0"-336,6 0 1054,0 0 615,-1 0-88,1 0-326,0 0 117,0 0 12,5 6 577,-3-5-236,9 11 90,-4-5-56,6 6 11,0 1-84,0 5-139,0-5-18,0 11-72,0-10 44,-6 16-128,5-9 24,-2-3 1,0 0 43,-3 3 66,5 3 207,-5-12-17,6 1-279,0-1-354,-6-6 214,10-1 167,-2-6-44,11 0 83,18 0-117,-8 0 3,-1 0 0,1 0-3,4 0 33,6 0-33,-13 0-5,5 0-264,-10 0-1602,4 0 1871,-6 0 0,-5 0 0,-2 0 0</inkml:trace>
  <inkml:trace contextRef="#ctx0" brushRef="#br0" timeOffset="137181">8242 7752 16376,'-21'0'-6,"2"6"-100,6-4 106,-1 4-96,1-6-352,0 5-336,0-3 532,0 4 218,-1-6 129,7 6 836,-5-5-595,11 11-163,-5-5 23,6 12 17,-6 2-129,5-3 0,1 2-726,-6 15 692,5-9 0,2 0-16,-1-2 0,0-1-32,-3-2 1,0-1-109,2 3 0,0-2 139,-5 7-16,6 4 67,0-11-78,-5 4 27,3-10 18,-4 4-113,6-6-207,0 0 275,6-5 55,-4-8-5,21-2-56,-13-10 0,21 11-33,-16-11-96,10 11-2347,-10-5 2662,4 6 1,-12 0-1,-1 0 1</inkml:trace>
  <inkml:trace contextRef="#ctx0" brushRef="#br0" timeOffset="138396">8427 7924 14421,'13'-13'78,"0"6"-61,6-5 72,8 5-72,-8-3 0,2 0 14,-4 3 0,1 0 67,2-3 0,-2 1 714,3 1-593,-8 8-119,-7 8 80,-6 5 83,0 6 22,0 2-21,-6-1-12,-2 17-37,-1-20 1,-1 1-975,3 3 0,0-1 829,-3-3 0,1-1 397,1 3-411,-4-12-286,11 5-3047,-5-5 2457,6-5 1,0 2 0,0-10 0</inkml:trace>
  <inkml:trace contextRef="#ctx0" brushRef="#br0" timeOffset="139244">8810 8109 14247,'-7'21'1675,"-5"-2"-1356,11-6-319,-5 1 0,6-7 0,0-1 0</inkml:trace>
  <inkml:trace contextRef="#ctx0" brushRef="#br0" timeOffset="142814">9102 7858 13866,'14'-6'219,"4"5"-214,-11-5 6,12 0-5,-4 5 50,4-5-50,-6 0-1,1 4-44,-1-4 45,0 6 50,-6-5-45,5 3 50,-5-4-27,1 0 380,4 5 673,-5-5-1193,0 12 50,-1 1 6,-6 6 50,-6 7 33,-1-6 29,0 11 16,-5-4-67,4-1 34,1 5-39,-5-10 39,11 4-34,-11-11 0,11 3-11,-5-3 0,6-1 0,0-1 0</inkml:trace>
  <inkml:trace contextRef="#ctx0" brushRef="#br0" timeOffset="144297">9432 7739 16521,'13'0'431,"1"6"-335,-1 1-35,0 1-55,0-2 39,1-6-40,-1 5 1,0-3-51,0 4 140,1-6 269,-7 6-291,-1 1-17,-6 12-50,-6-4 38,4 10-44,-9-11 73,3 17-73,1-14 34,1 8-29,0-6 29,5-5 0,-11 11-34,10-4 0,-3-1 5,-1 5-5,4-10 191,-4 4 72,6-6-123,-6-5-129,5 4-67,-11-11-45,5 5 45,-6 0-67,-1-5 50,-5 11-179,-7-5-84,-2 7-2941,-4-7 0,23-1 124,-1-12 3153,21-1 0,-9-1 0,4 2 0</inkml:trace>
  <inkml:trace contextRef="#ctx0" brushRef="#br0" timeOffset="146039">9723 7779 16499,'21'7'381,"-2"-1"-225,-6 0-27,6-5-84,-4 5-11,4-6 16,-12 6-33,5-4 0,-4 3 50,5-5-50,-6 6-12,-1 2 29,-6 5 11,0 6-34,0-4 0,0 4 56,0-6-16,0 6-46,0 2 79,0-1-78,-6 5 39,5-10 5,-5 10-39,6-10-5,0 4-1,0-6-5,0 0 0,-6-5 0,4 3-11,-3-3 235,5 5-280,-6-6 51,-2-1-85,-5 0 45,-6-4-112,4 3-39,-4-5 34,6 0-1748,0 0 1910,0 0 0,5 0 0,2 0 0</inkml:trace>
  <inkml:trace contextRef="#ctx0" brushRef="#br0" timeOffset="151807">9723 7845 13289,'21'-15'325,"4"-2"-218,-10 9-51,10-5 0,-11 6-51,5-5-5,-5 10 11,-1-3 885,-6-1-515,-1 10-11,-18 3-67,-2 20-1662,1-11 0,-1 2 1412,-2 4 0,0 1-50,2-2 0,0-1-677,-3 7 1,2-2 673,-6 4-404,2 2 533,17-24-129,4-1-56,11-6 56,0 0-117,1 0-63,5-6 90,1 5 2350,1-5-2047,-2 6 1867,-12 6-1817,-7 1-39,-7 7-22,-6 5-118,-1-5-358,7 5-18,1-5 52,12-7 127,1-1 107,7-6 6,-1 0 0,-6-6 102,5 5 217,-11 1-101,-1 7-5,-7 6-6,0 6-464,1-4-46,12-2-145,7-7-426,8-12-219,0-4 1,6-3 0,-2-1-547,0 2 1,0-2 1255,3-3 0,1-1 0,-4 3 0,3 0 0,-10 4 0</inkml:trace>
  <inkml:trace contextRef="#ctx0" brushRef="#br0" timeOffset="153134">10186 8017 15620,'-7'34'957,"1"-8"-873,0 5-117,5-15 33,-5 9 0,6-17 0,0-3 0</inkml:trace>
  <inkml:trace contextRef="#ctx0" brushRef="#br0" timeOffset="155703">10623 7699 15933,'-21'0'-140,"2"0"101,6 0-393,0 0 315,5 6 117,2 2 44,6 5-44,-5 0 6,3 6-167,-4 2 222,6-3 1,0 2 135,0 15-122,-2-9 1,-2 0-6,1-3 0,-1 1-934,-5 9 1,-1-2 958,5-11 1,1-1-320,-2 7 1,0-4 229,0-13 202,5 9-163,-5-11 297,6 6-538,0 0 2668,6-5-2338,7-8-89,2-2-45,10-4-107,-10 1-229,4 3-77,-6-4-2864,0 6 2457,0 6 1,-5-4 0,-2 3 0</inkml:trace>
  <inkml:trace contextRef="#ctx0" brushRef="#br0" timeOffset="157158">10795 7818 14269,'13'-13'101,"0"6"-112,1 1 33,-1 6 46,0 0 77,-6 6-38,5-5-91,-5 11-16,7-10 12,-7 9-18,5-9 17,-11 10 140,5-5 331,-6 6-420,0 0-18,-6 1-4,-7-1-40,-2 0 0,-4 0 0,6 1 56,0-1 56,0 0-73,-1-6 73,7 5-95,-5-10 459,11 9-453,1-3-23,7-1 224,12-1 5,2-6-16,11 0-124,-6-2 1,0-2-1509,6-3 1430,-7 3 1,-2 0-264,-8-2-1267,4 6 1519,-6 0 0,-5 0 0,-2 0 0</inkml:trace>
  <inkml:trace contextRef="#ctx0" brushRef="#br0" timeOffset="157574">11192 7990 15121,'0'29'133,"0"0"1,0-1-1,0 1 1,-2 5-1,0-2 1,0-7-134,0-6-930,-9 0 930,9-4 0,-4-2 0,6-7 0</inkml:trace>
  <inkml:trace contextRef="#ctx0" brushRef="#br0" timeOffset="159510">11390 7766 14869,'15'-14'56,"2"7"-56,-9 1 5,-1 0 34,5 5 174,-5-5 73,7 6-28,-1 0-135,0 0-78,0 6 0,-5 1 100,3 0 12,-9 5-151,4-4-1,0-1 7,-5 5-7,5-5 57,-12 6-23,-7 12-39,-2-9-73,-10 9 68,10-11-29,-4-1 28,6 6 6,0-10 6,5 8 50,-3-9-45,9 5-5,-10-6-6,11 5 11,-11-10-11,11 9-50,-11-9 940,11 10-207,1-11-67,7 5-5,12-12-146,-4 5-179,10-5-6,-5 0-975,1 4-2582,-2-4 2457,-6 6 1,-5 0 0,-3 0 0</inkml:trace>
  <inkml:trace contextRef="#ctx0" brushRef="#br0" timeOffset="162014">11642 7646 15479,'20'0'740,"-1"0"-695,6 0-6,-3 0-34,11 0-5,-13 0 6,-1-5 403,-6 3-252,-5 2-40,-2 7 415,-6 18-274,-6 9-276,2-14 1,0 1 98,-2 5 0,-1 0 93,0 9-57,-5-3-27,11-7 140,-5 2-197,0-5 46,4 3 84,-3-6-96,5-4 181,-6 4-175,4-6-57,-4 0 18,6 1 44,-6-7 107,5 5-314,-11-11 17,5 5 79,0 0-253,-11-5 286,9 5 0,-4-6 0,7 0 0</inkml:trace>
  <inkml:trace contextRef="#ctx0" brushRef="#br0" timeOffset="165997">11999 7646 15328,'13'-7'661,"0"1"-633,0 6 219,1 0-186,-1 0 230,-6 6-27,-1 7-24,-6 14 32,0 3 0,0 3-197,0-7 1,0 1-1,-3 9 1,0-2-6,3-13 0,-1-2-904,-5 3 1,0 0 933,-1 14 65,0-6 1,0 3-449,4-8 0,-1 0 291,-2 2 1,0-1 47,5 6 690,-5-13-780,0-12-184,-1-1-197,-7-6-330,1-6 170,-6 5 575,4-5 0,2 6 0,7 0 0</inkml:trace>
  <inkml:trace contextRef="#ctx0" brushRef="#br0" timeOffset="167560">12356 7580 14622,'7'-1'801,"5"2"-717,-5 13 85,1-1 43,3-6-4,-9 5 4,4-5 102,0 6-174,-5 1-45,11-7 6,-11 5 0,5-5-40,0 6-10,-4 1-46,3-1 51,-5 0 101,0 0-67,0 1 16,0-1 1,6 0-57,-4 0-44,4 0 83,-6 7-83,0-6 27,0 11-33,0-10 0,0 4 6,0-6 28,0 6 72,0-4-16,0 4 27,0-6 23,0 7-22,0-6-23,-6 5 6,4-5 180,-9 5-164,9-5-22,-10 5-39,11-5 68,-11-1-18,11 0-44,-11 0 22,5 7-12,-1-6 29,-4 5-50,5-5-46,0-1 29,-5 0-40,5 0-22,-1 0-28,-3-5-84,9 4-3137,-10-11 0,11-1 2457,-5-7 1,6-1 0,0 2 0</inkml:trace>
  <inkml:trace contextRef="#ctx0" brushRef="#br0" timeOffset="172410">3625 9591 6719,'0'0'0</inkml:trace>
  <inkml:trace contextRef="#ctx0" brushRef="#br0" timeOffset="174022">3664 9406 15132,'-7'21'992,"1"-2"-903,0-6 124,5 0 33,-5 0-72,0 1-56,5-1-68,-5 0 12,6 0-62,-6-5-376,4 3 432,-4-3-56,6 5 6,-5-6 0,3 5-1,-4-5 1,0 1-6,5 3 84,-5-3-56,6 5-28,-6 0-51,5 1-122,-11-1-757,10 0 857,-4-12-39,6-2-471,6-12 169,2-6-101,5 4 123,0-16 78,0 9 152,1-4 106,-1 1 22,-6 10 34,5 2 0,-11 1 17,11 5 50,-4-7-67,5 1-45,0 0-27,0 6 32,-5-5 192,3 10 951,-3-4-980,5 6 196,-6 6-212,5 2-107,-11 5 128,11-6 410,-10 5-185,4-5-168,-6 7-28,0-1 56,0 6 28,-6 1-23,-2 13-44,-5-5-118,6-2-45,-5-7-1226,11-5 1215,-5-1 0,6-6 0,0-1 0</inkml:trace>
  <inkml:trace contextRef="#ctx0" brushRef="#br0" timeOffset="174712">3942 9446 15743,'-7'26'1417,"-5"6"-1277,8-13 0,1 2-1233,-3 4 1,0 3 0,-1 1 487,-2 4 1,1 1 0,-2 2 418,1-2 1,-1 1 0,0 0 0,-1 1 235,3-7 1,0 1-1,0 0 1,0-1-1,-1-2 222,-4 10 1,-1-3-1,2 0-214,2-1 0,2 0 0,-1-5 1,-1-9 0,1-3-14,2 15-3322,1-18 432,6-11 2837,12-15 8,2-10 0,1 3 0,-3 8 0</inkml:trace>
  <inkml:trace contextRef="#ctx0" brushRef="#br0" timeOffset="176452">3969 9512 8248,'14'-30'655,"0"1"0,0 0 1,-3 0-1,-1 0 0,0 10 763,2 12-1272,-5-1-51,1-3 241,3 9 280,-3-4-571,5 6-40,0 0 74,0 0 134,1 0 44,-1 0 23,-6 6-224,-1 2-50,0-1 5,-5 5-11,5-5 6,0 0 38,-4 5 539,3-5-515,-5 7-63,0-1 6,0 0 73,0 0-84,0 1 12,-5-7 100,3 5 61,-4-5-117,0 0-50,5 5-79,-11-4 39,11 5 34,-11 0 6,10 0 0,-9-5 66,9 3 7,-10-9 240,11 10-224,-11-11-50,11 11 33,-11-11-72,5 11 22,-7-5-28,1 1-50,0 3 38,-6-3 68,4 5-56,-4-6 0,12-1 0,1-6 0</inkml:trace>
  <inkml:trace contextRef="#ctx0" brushRef="#br0" timeOffset="176497">3982 9657 6406,'0'13'0</inkml:trace>
  <inkml:trace contextRef="#ctx0" brushRef="#br0" timeOffset="177225">4313 9565 22145,'-26'16'0,"0"1"0,0-1 0,1 1 0,-3 0 0,1 1 0,-1 0 0</inkml:trace>
  <inkml:trace contextRef="#ctx0" brushRef="#br0" timeOffset="180622">4683 9406 14180,'-14'13'252,"-4"0"-191,17 1-61,-11-1 17,5 6-17,-1-4 6,-3-2-533,9-1 527,-4-17 0,12 10 0,1-17 0,7 5 12,-1-7 38,0 7-39,-5-5 6,3 11-11,-3-11 10,5 11 130,0-11 39,0 10-12,1-4-161,-1 6-141,0-5-45,0 3 264,0-4-62,-5 12-23,-2 1-16,-6 7 73,0-1-51,0 0 73,-6 0-78,-2 1-421,1-1-374,-5 0 1085,17-12-234,-10-2-28,17-6-29,-10-5 1,9 10-6,3-9 5,0 3 57,5-5 39,0 0-28,-4 0-1,10 5 18,-10-3-12,10 3 29,-10 1-6,10 1-40,-17 0 79,10 5 487,-11-5-4,7 12-254,-1 1-246,-6 6-72,5-5 290,-11 3 427,5-3-1860,-6 5-119,0 0-295,-6-6-1771,-1 11 3159,-6-9 1,5 4-1,3-7 1</inkml:trace>
  <inkml:trace contextRef="#ctx0" brushRef="#br0" timeOffset="182606">5278 9353 12617,'-14'13'2246,"2"0"-2240,12 1-18,0-1 130,0 0-6,6-5-67,2 3-51,5-9-134,0 4-22,0-6 100,1 0 62,5-6 84,7-2-78,-4-5 55,9 0-55,-16 0 0,10-1 27,-10 7-33,4-5 11,-6 5-5,0 0 0,0-5-6,6 5 0,-10-7-73,9 7-140,-11-5 963,6 5-374,-5 5-141,-2 4-22,-6 11-45,-6 0 168,4 12-263,-4-9-39,1 4-96,3-9-3215,-4-3 2457,12-7 1,-4 4 0,3-11 0</inkml:trace>
  <inkml:trace contextRef="#ctx0" brushRef="#br0" timeOffset="183261">5847 9155 15345,'0'33'439,"-2"-14"1,-1 1-255,0-1 0,-1 1-900,-6 3 0,0 1 796,3 3 1,0-1-29,-6 1 0,1-1-50,4-2 0,1-1 19,-6 4 1,1-2 375,3 4-2037,-2-7 1,5-7-1549,10-18 229,-2 6 2958,11-22 0,-6 11 0,-1 2 0</inkml:trace>
  <inkml:trace contextRef="#ctx0" brushRef="#br0" timeOffset="184161">6032 9221 14516,'-5'26'1496,"4"-5"-1093,-11 4-67,5 1-45,-1 2-84,-4 4-56,11-5-39,-11-6 45,11-2 50,-5-6-16,0 0-3468,5 0 2457,-5-11 1,6 2 0,0-10 0</inkml:trace>
  <inkml:trace contextRef="#ctx0" brushRef="#br0" timeOffset="184928">5874 9393 17048,'21'0'593,"-2"0"-486,-6 0-1,0 0-11,12 0-89,-8 0 67,8 0-2498,-12 0-852,0 0 2628,0 0 1,-5 0 0,-3 0 0</inkml:trace>
  <inkml:trace contextRef="#ctx0" brushRef="#br0" timeOffset="185205">6125 9406 6406,'0'0'0</inkml:trace>
  <inkml:trace contextRef="#ctx0" brushRef="#br0" timeOffset="185580">6310 9327 16415,'-7'20'-3277,"2"-1"2039,5-6-358,-6-5 1596,4-8 0,-4-2 0,6-4 0</inkml:trace>
  <inkml:trace contextRef="#ctx0" brushRef="#br0" timeOffset="186105">6535 8864 17216,'-13'14'-178,"6"-2"1,1-12 0</inkml:trace>
  <inkml:trace contextRef="#ctx0" brushRef="#br0" timeOffset="188046">6548 9287 15322,'-13'13'1244,"0"12"-914,0-3-198,3-1 0,0 2-1732,0-2 1,0-1 1705,0 4 1,-1-1-250,2-2 0,-1-2 143,-3 8-223,6-8-3054,1-6 2457,6-12 1,0 4 0,0-11 0</inkml:trace>
  <inkml:trace contextRef="#ctx0" brushRef="#br0" timeOffset="189484">6535 9274 12057,'27'-13'54,"0"0"0,1 0 0,-1 0 1,6-3-1,0 0 0,-10 7 69,-9 9-100,-1 0-18,0 0 7,0 0 49,1 0 46,-1 0 234,0 0-201,0 0-565,1 6 262,-1-5 533,-6 11-297,-1-4-17,-6 5 61,-6 0-55,-1 0-57,-1 0 85,-3-5 543,3 4-269,-5-11-224,0 5 134,0-6-50,5 6-28,-3-5 39,3 5-285,-5-6 39,0 0 5,5 6 1,-3-5 16,3 5 67,1 0-27,-5-4 11,5 4-23,-6-1-852,-1-3-463,1 4 828,6-12-813,-5 4 1261,11 2 0,-5 2 0,6 4 0</inkml:trace>
  <inkml:trace contextRef="#ctx0" brushRef="#br0" timeOffset="190711">7051 9062 13351,'-15'28'2139,"-2"-9"-1668,15-7-398,-4-5 39,6 6-11,-6 1-23,5-1-27,-5 6 72,0-4 134,5 4-145,-5-6-5,0-6 117,4 5 56,-3-5-67,5 7-146,-6-1 28,4 0-50,-4 0-3322,0-5 2184,11-2 1,-4-6 0</inkml:trace>
  <inkml:trace contextRef="#ctx0" brushRef="#br0" timeOffset="191437">7104 9234 17210,'20'28'199,"-7"-9"0,-1-1-160,3-2 34,-2 9-34,-1-12-39,-4 0 0,-1-5 0,-1-3 0</inkml:trace>
  <inkml:trace contextRef="#ctx0" brushRef="#br0" timeOffset="192165">7329 9234 13620,'-6'15'1865,"4"2"-1316,-9-9-129,4 8 0,0 4-168,-7 11-165,4-8 0,1 0 69,-5 9-32,7-11-57,-5-2-67,11-6 56,-11-6-17,11 5 51,-11-4 83,5 5 18,-7 0-74,1 0-10,0 0-107,5 1-258,-3-7 258,9 5 0,-4-11 0,6 5 0</inkml:trace>
  <inkml:trace contextRef="#ctx0" brushRef="#br0" timeOffset="194239">7712 8969 16370,'-22'21'504,"-1"-2"-392,21-6 62,-9-5-29,9 3 12,-4-3-107,0 5-10,5 0 44,-11 0-12,11 1 46,-11 5-17,10 1 89,-9 1-11,9-2 23,-10 0 44,11 2-110,-11 5-30,11-5-67,-5-2 6,6-6-39,0 0-1,0 1 29,0-1-34,0 0 67,0 0-22,0 0 16,0 1-55,6-7 168,-5 5-135,5-5 28,0 1-11,-5 3-50,5-3 38,0-1-581,-4 5-2740,4-5 583,-1 0 2694,-3-7 0,4-1 0,-6-5 0</inkml:trace>
  <inkml:trace contextRef="#ctx0" brushRef="#br0" timeOffset="196474">7964 9300 15025,'20'-13'539,"-1"0"-427,0-1-107,-4 1 6,4-6-56,-3 6 1,-1 0-114,3-9 102,3 3 0,0 1-5,-4 2 61,-2 3 0,0 1 644,0-2-644,4 7 12,-11-5-74,3 11 12,-3-5-40,5 6 90,-6-6 963,5 5-576,-10 1-141,3 7-128,-5 6 78,0 6-107,0-4-83,0 4-6,0-6 0,0 1-157,6-7-638,-4 5 616,4-5-1328,0 0 1507,-5 5 0,5-10 0,-6 3 0</inkml:trace>
  <inkml:trace contextRef="#ctx0" brushRef="#br0" timeOffset="197565">8149 9221 15087,'15'13'622,"2"-6"-2274,-9-1-56,5 0 1708,0-5 0,-6 5 0,-1-6 0</inkml:trace>
  <inkml:trace contextRef="#ctx0" brushRef="#br0" timeOffset="198424">8519 9234 13849,'-8'30'242,"-1"1"0,0-1 1,0 0-1,0 0 0,-1 4 1,1 0-1,0-4 1,2-7 199,1-4-442,5-6 0,-5-5 0,6-3 0</inkml:trace>
  <inkml:trace contextRef="#ctx0" brushRef="#br0" timeOffset="199650">8758 9036 14706,'1'27'1289,"3"4"-886,-15-16-84,9 10 28,-10-10-61,11 10-124,-11-11-50,11 5-112,-5-5-3277,0-7 2457,4 5 1,-3-11 0,5 5 0</inkml:trace>
  <inkml:trace contextRef="#ctx0" brushRef="#br0" timeOffset="202129">8784 8969 12841,'28'0'1647,"-3"0"-930,-12 0-370,0 0-167,1 0-102,-1 0-67,-6 6 51,5-4-17,-11 9 134,11-9-34,-10 10-139,9-11 106,-9 11-106,10-11 44,-11 11 264,5-5-202,-6 7-107,6-7 18,-5 5 5,5-5-28,-12 6 0,5 1 56,-11-7-51,11 5-5,-11-11-56,10 11-39,-9-11-17,3 11-84,-5-10-45,0 9-168,0-9 387,-1 4 526,1-6-711,0 0 677,0 0-481,11 0-252,9 0 106,8 0-17,-2 6 79,-1-5 101,-4 5 5,-1 0-61,5-5 44,-11 11-16,11-10 22,-11 9-6,11-3-28,-10 5-291,9-6 269,-9 5 56,4-5 0,-6 7 39,-6-7 0,4 5 96,-9-5-95,9 6 245,-10-5-134,5 3-145,-6-3 28,0-1 5,-1 5-39,1-11 0,0 11 0,0-5 0,-1 1-6,1 4 68,0-11 5,0 5 56,-1-6-22,7-6 22,-5 5-67,5-5-56,0 0-302,-5 4-135,5-9 207,-1 3 286,2-5-123,0 6-1305,5-5 1372,-11 10 0,11-3 0,-5 5 0</inkml:trace>
  <inkml:trace contextRef="#ctx0" brushRef="#br0" timeOffset="204060">9207 8930 14818,'13'14'1227,"1"10"-1137,-7-15-17,5 10-68,-11-6 1,5 0-6,0-5 33,-5 3-21,11-3 60,-10 5-60,4 0 60,-1-5 136,-3 3-147,4-3-55,-6 5 44,6 0-44,-5 0 5,5 1-11,-6-1 6,6-6-6,-5 5 84,5-5 0,-6 6-34,0 1 308,0 11-240,-6-9 5,5 9-16,-5-12 105,6 6-122,-6-10 128,5 9-162,-5-11 34,0 6-6,-1 6 67,-1-4 12,-4 10-79,5-10-1025,0 4-2336,1-6 2956,0-6 1,5-1-1,-5-6 1</inkml:trace>
  <inkml:trace contextRef="#ctx0" brushRef="#br0" timeOffset="209787">4524 10319 15283,'21'0'365,"4"0"-360,-5 0-94,13-6-91,-11 4-3097,3-3 2476,-18 10 0,-1-3 0,-6 4 0</inkml:trace>
  <inkml:trace contextRef="#ctx0" brushRef="#br0" timeOffset="210757">4537 10517 16118,'14'-7'414,"5"1"-374,-5 6-35,11 0-5,-10 0 11,4 0-11,-5 0 0,-7 0 0,-1 0 0</inkml:trace>
  <inkml:trace contextRef="#ctx0" brushRef="#br0" timeOffset="214376">5305 10107 15838,'-28'6'431,"3"1"-425,17 7 27,-3-1-16,9 0-17,-10 0 6,11 0-1,-11 1 7,5 5 21,0-5-33,1 11 67,6-10 34,-6 4 62,4 0 156,-3 5 0,-1 2-819,4-1 0,2 2 576,-2 0 1,0 3 0,0-3-44,2-5 1,0 0-9,0 4 0,0-4-190,0-7 243,0 4 1,0-6-74,0 0 51,0 1-101,6-1-1567,1 0-1665,1 0 2956,-2 1 0,-6-7 1,0-1-1</inkml:trace>
  <inkml:trace contextRef="#ctx0" brushRef="#br0" timeOffset="216106">5688 10200 15564,'-20'0'56,"1"0"-51,5 0 34,1 0-55,0 0-86,0 0-150,0 0 499,-1 0-606,1 0 365,0 0 229,6 6 124,1 1-124,6 6 6,0 0-95,0 6 33,0 2-39,0 0-34,0 15-87,0-12 1,0-1-1036,-3-1 0,0 1 1016,3 5 0,-2-1-846,-9 1 846,9-1-290,-10-2 301,11-11 34,-11 6-538,11-7 2524,1-6-1941,7-1 1050,6-6-1061,0 0-74,1-6 54,-1 5-3336,0-5 3125,0 6 1,-5 0 0,-2 0 0</inkml:trace>
  <inkml:trace contextRef="#ctx0" brushRef="#br0" timeOffset="218374">6059 10186 15529,'-21'-7'180,"2"1"11,6 6-12,0 0-185,-1 0-184,1 0-57,0 0 129,0 0 113,0 0 5,5 6-527,-4-4 320,5 3 890,0 1-307,1 2-258,12 5-40,-5 0 23,5 0-23,-6 1 17,0 5-89,0-5 44,0 11-44,0 2 16,-3-8 1,0 2 33,2 14-54,-5-13 1,0 0 48,-1 6 5,-1 4-51,-4-11-5,11-2 0,-11-6 40,11 0-7,-5 1-27,0-7 11,5 5-12,-5-5-145,6 6 247,6-5-35,1-8-66,6-2 5,12-16-5,-3 16 16,0-7 1,0 0-23,2 2 5,13-1-5,-23 2-196,5 6-1804,-5 0 2000,-7 6 0,-1-4 0,-6 4 0</inkml:trace>
  <inkml:trace contextRef="#ctx0" brushRef="#br0" timeOffset="219585">6231 10372 14768,'13'-15'610,"0"-3"-503,0 17 78,12-17-174,-8 15 28,8-14-39,-6 9-72,-5-5-231,6 6 191,-7 1 67,-6 0 1322,5 4-734,-11 2 29,5 8-292,-6 5 44,-6 6-49,5-4 5,-11 10-72,11-10-35,-11 10-5,10-5-61,-3 1-6,-1-2-174,4 0 73,-4-4 0,6-2 0,0-7 0</inkml:trace>
  <inkml:trace contextRef="#ctx0" brushRef="#br0" timeOffset="220222">6601 10451 17098,'0'13'-767,"0"1"-415,-6-7 1182,5 5 0,-5-11 0,6 5 0</inkml:trace>
  <inkml:trace contextRef="#ctx0" brushRef="#br0" timeOffset="223486">6892 10266 13653,'13'-21'303,"1"8"-264,11 1-45,-9 11-156,15-5-17,-17 0 16,6 5 315,-7-5-113,0 6 45,-6 6-79,5-5 1,-5 5 100,7 0 51,-1-5-151,-6 11-96,5-11 309,-11 11-85,5-4-128,-6 5 5,-6-6 90,5 5-45,-5-5 44,0 1-21,-1 3-40,-6-3-39,-1 5 0,1-6-11,6 5 0,-5-10-85,11 9 46,-11-9 56,10 10 1327,-9-11-1008,15 5-101,3-6 269,20 0-337,1-6-100,-9 5 0,0 1-56,9-6 0,4 0-28,-11 4-84,4-4-61,-10 6-522,4 0-2582,-6 0 3229,0 0 1,-6 0 0,-1 0-1</inkml:trace>
  <inkml:trace contextRef="#ctx0" brushRef="#br0" timeOffset="227260">7329 10107 12875,'13'-7'1215,"0"7"-946,1 1-235,-1 11 10,12-11 29,-9 11-39,9-10-1,-6 4 18,-10-1-51,8-3 33,-9 4 1,5-6-23,0 0 370,-5 6-191,-2 1-83,-6 6-40,0 0 28,0 1 46,0-1-108,0 0 29,0 6-51,0-4-5,0 10 33,-6-10-33,-2 16-6,1-9 50,1 4-50,6-7 6,0-6 5,0 1 78,0-1-38,0 0 44,-6 0 241,5 1 375,-5-1-638,0-6-118,-1-1-28,-7-6 40,1-6-74,-6 5 107,4-11-33,-4 10-3244,6-3 0,12 5 3131,8 11 1,2-8-1,2 9 1</inkml:trace>
  <inkml:trace contextRef="#ctx0" brushRef="#br0" timeOffset="228053">7845 10438 14897,'-8'20'2179,"-3"0"-2129,9-7-44,-4 0-6,0-6 0,5 5 0,-5-10 0,6 3 0</inkml:trace>
  <inkml:trace contextRef="#ctx0" brushRef="#br0" timeOffset="231645">8387 10081 15720,'-20'0'-72,"0"0"-24,7 0-251,0 0 319,0 0 28,0 0 1232,-1 0-1053,7 6-139,1 1-7,0 6-27,5 0-6,-5 1 5,6-1 12,0 0 34,0 6-1,0-4 12,-6 10 44,5-5-11,-5 1-50,0 4-39,4-10-1,-4 10-38,1-5 156,3 1-106,-4-2-17,12-12 0,1-1-6,7-6-67,-1 0-56,-6 6-167,11-5 10,-9 5-168,4 0-1025,-1-4-38,-5 4 1517,0-1 0,-1-3 0,-6 4 0</inkml:trace>
  <inkml:trace contextRef="#ctx0" brushRef="#br0" timeOffset="233194">8797 10107 14706,'-20'0'123,"6"6"-50,3-5-67,3 11 95,-5-10-29,0 9-21,0-3-6,-1 5-45,7 0 0,-5 6 5,5-4-5,-6 4 6,0-6-6,-1 6 56,1 2 39,0 0 95,5 4 46,-3-11 352,9 5-112,-9-5-269,9-1-330,-4 0 196,12 0-67,1-5 5,7-2-6,-1-1 1,0-3-6,0 4-90,12-6 1,-3 0-51,5-6 22,-8 4-464,-6-9-326,-6 3-10,5-5 257,-10 0 459,4 0 79,-6-1 515,0 1 308,0 0-661,-6 6-520,4-5 301,-10 10 298,11-9 257,-11 9-33,5-4-208,-6 6-134,-1 0-1064,1 6 1064,0-4 0,6 4 0,1-6 0</inkml:trace>
  <inkml:trace contextRef="#ctx0" brushRef="#br0" timeOffset="233869">8982 10332 12981,'-6'21'963,"-1"-1"1,-6 12-964,6-12 0,1-13 0,6-1 0</inkml:trace>
  <inkml:trace contextRef="#ctx0" brushRef="#br0" timeOffset="236280">9525 10134 15401,'-6'-15'1311,"-1"3"-1283,-1 6 201,-3 5-89,3-5-67,-5 6 61,0 0-122,0 0-7,-1 0-5,1 0-5,6 6-12,-5-5 22,5 11 85,-7-11 207,7 11-140,-5-4 27,11 5-128,1-6 112,1 5-112,11-11-56,-11 11-5,11-10-186,-10 9 96,9-9-67,-3 10 162,5-11-6,-6 11 6,5-11-5,-10 11-1,9-11 0,-9 11 1,10-10-1,-11 9 1,11-9 5,-11 10-90,5-5 84,-6 6 90,0 1-5,0-1-18,-6 0 18,-1 0-370,-6 0 100,0-5 29,-1-2-275,1-6 118,0 0 33,0 0 163,-1 0-207,7-6-337,-5 4 549,11-9 84,-5 3-335,6-5-354,0 0 63,6 0 587,1-1 330,6 7-105,1 1 21,-7 0 118,5 5-235,-5-5-56,6 6 0,1-6-50,-1 4-51,0-3 45,-6-1-22,11 4 319,-9-10 251,10 5-88,-6-6-130,0 0 203,1-1-393,-1 7-2084,-6-5-1277,-7 11 2768,-7-5 1,-1 6 0,3 0 0</inkml:trace>
  <inkml:trace contextRef="#ctx0" brushRef="#br0" timeOffset="238081">9684 9975 16017,'20'-8'1171,"-1"8"-931,0 8-94,14-1-71,-13-1 1,1 0-51,5-2 1,1-1-24,-1 1 1,1 0-3,0-1 0,-1-1 0,-5-1 0,-1-2-50,12 1 5,-13 0 123,-11 6-27,-2 2 5,-6 5-23,-6 0 35,-2 0 21,1 7 12,-5-6-11,11 11-85,-11-4 29,5 11-1189,-7-4 1150,7-2-641,-5-1 635,11-10-100,-5 4 184,6-5 28,0-1-67,-6-6 1102,5 5-1046,-11-11 673,10 11-702,-9-5-55,3 7-6,1-1-51,-5-6 57,11 5-6,-5-16-56,0 8 50,-7-10 6,-2 0 40,-10 5-40,4-5-152,-5 6-3125,5 0 2469,8-6 0,7 5 1,6-5-1</inkml:trace>
  <inkml:trace contextRef="#ctx0" brushRef="#br0" timeOffset="239595">10266 9948 13805,'20'0'1820,"-1"0"-1478,-5 6-90,-1-4-241,0 4 0,0-1 0,1-3 68,-1 4-68,0-6-5,0 0 481,-5 6-437,-3 1 17,-10 6-61,3 0 0,-4 1 44,6-1 12,-6-6 38,5 5 12,-5-5-22,0 13 50,5 0 34,-17 12-88,11-10 1,-1 2-1156,-3 4 0,-3 3 0,1 0 1115,3-7 1,1 0 0,-1 3 15,-2 1 1,-1 4 0,0 2 0,0-2 0,2-4-937,-3 7 0,2-2 891,-2 0 0,1 3 0,3-7 44,4-2 164,6-8-147,0-6-638,-6-12 2602,-1-2-2417,-7-12 67,1-1 95,0 7-745,-6-5 1642,4 5 1,2 0 0,7 1 0</inkml:trace>
  <inkml:trace contextRef="#ctx0" brushRef="#br0" timeOffset="241590">10689 9790 15384,'13'0'1434,"-5"5"-1227,3 3-78,-9 5 45,10 0-118,-11 1-17,11-1 28,-11 0 39,5 0-16,0-5 56,-4 3 162,3-3-174,-5 5 23,0 0-107,0 0 12,0 1 55,6-7-33,-4 5 24,4-5-103,-6 6 180,0 0-112,0 7 78,0-6-50,0 5-6,0-5 118,0 5-208,0-5 1,0 6 28,0-7-29,-6 6 1,4-4 11,-4 4 16,6 0-27,-5 1 33,-3 7 34,1-7 56,1 0-17,6-7 5,-6 0-111,5 0 44,-11 0-83,10 1 27,-9-7-39,3 5 12,1-5 27,-5 0-11,11 5-2924,-11-4 2941,5-1 0,-1-1 0,2-6 0</inkml:trace>
  <inkml:trace contextRef="#ctx0" brushRef="#br0" timeOffset="261781">2421 11496 13653,'-8'21'392,"-3"4"-324,9-5 4,-10 13 57,5 0-2469,0 1 2497,-5-7 777,11-2-463,-11-5 375,4 1-12,1-2-834,7-12 90,7-1-79,13-6 28,0 0-34,4 0 1,2 0-6,6 0-20,-9 0 1,-2 0-104,-1 0 777,-7 0-2055,0 0 1407,0 0 0,-5 0 0,-2 0 0</inkml:trace>
  <inkml:trace contextRef="#ctx0" brushRef="#br0" timeOffset="262756">2619 11695 16000,'21'13'152,"-2"-6"-147,-6-1-16,0 0 1484,1-5-1423,-13 11 85,-2 1-46,-24 14 51,8-5-42,3-4 0,-2 1 233,-11 3-298,11 4-139,-8-13-3171,23-1 2457,1-10 1,1 3 0,5-5 0</inkml:trace>
  <inkml:trace contextRef="#ctx0" brushRef="#br0" timeOffset="264137">3373 11536 16353,'-20'0'67,"1"0"-27,5 0-29,1 0-6,0 6-10,0-5 5,-1 11-6,1-5 1,0 1-85,0 3-67,0-3 73,-1 5 23,1 0-29,0 0-274,-6 7 162,4-6-39,-4 5 185,12-5 56,-5-7 6,10 5 27,-4-5 135,1 6 23,3 1 84,-4-1-175,6 0 80,0 0-74,6-5 51,-4 3 89,9-9-162,-3 4 39,5 0-33,0-5 22,0 5-78,6-6-29,2 6-5,0-5-45,4 5-100,-5-6-191,1 0-1098,-2 0 213,-6-6-2056,0 5 2697,1-5 0,-7 6 1,-1 0-1</inkml:trace>
  <inkml:trace contextRef="#ctx0" brushRef="#br0" timeOffset="264788">3625 11734 9453,'20'-29'655,"0"-1"0,0 1 1,0 1-1,-1 1 0,-13 12 790,-19 15-1215,0 0-73,0 0-169,0 0 12,-7 0 6,6 5-6,-11 3 73,10 5-23,0-1 1,-1 1 100,-6 9 78,-4 4 124,7-1-314,5-10 6,7 4-84,7-11 5,1 3 34,11-9 0,-4 10 12,17-11-12,-3 5 5,4-6 6,-1-6-11,-10 5-84,10-11-145,-11 5 10,6-7 57,-7 1 61,0-6-302,0-2-11,-5 1-118,3 1 532,-9 5 0,4 7 0,-6 1 0</inkml:trace>
  <inkml:trace contextRef="#ctx0" brushRef="#br0" timeOffset="266558">3969 11589 13905,'-15'20'308,"-3"-1"-224,17-5 208,-11-1-231,5 0 1,-1 0-51,-4-5-185,11 3 174,1-9 84,7-2-84,18-13-36,-8 0 0,0-1 19,0 3 0,1 0-17,5-5 1,-1 1-102,5 1 26,-7 4 0,-1 0 103,3 3 1,3 1 10,-12 6 46,0 0-51,-6 6 22,5-4 533,-10 9-303,4-3-51,-12 5-195,-2 0-661,1 0 716,7-11-50,13 2 23,2-15-28,10 3-43,-7-1 1,2-1-26,1 3 1,1-1-35,4-1 1,1-1-14,-7 3 0,-1 1 92,8-1 314,-14 7 11,-7 7-79,-6 12-5,-6 8 17,-1 1-166,-2-9 1,-1 0-8,-5 9-57,2-2 1,1-1-24,5-16-375,-1 9 387,2-11 0,6 0 0,0-1 0</inkml:trace>
  <inkml:trace contextRef="#ctx0" brushRef="#br0" timeOffset="267211">4551 11602 13407,'7'28'694,"-6"-7"1,-2 0-483,-5-4 1,-1 2-1306,-3 7 1,-1 5 0,-1 0 924,1-6 1,-1 1 0,0 0-1,0 0 203,-2 7 1,0 0 0,0-1-36,-2 2 0,1-2 0,2-4-185,4-9 0,3-2-180,0 2 1,0-2-960,0-2 1324,11-2 0,-10-7 0,11-6 0</inkml:trace>
  <inkml:trace contextRef="#ctx0" brushRef="#br0" timeOffset="268558">4537 11615 11934,'34'0'267,"0"0"1,0 0 0,-5-1 0,-1-2 0,-7 1-263,-10 1 40,-3-5 134,5 6 392,0 0 79,0 0-443,1 6-151,-1-5-56,0 11-140,0-10 387,1 9-12,-7-3-22,-7-1-17,-7 5-61,-13 1-74,0 2-390,4 0 1,0 1 330,-1-5 1,0 0-3,-3 5 0,0 0-73,3-5 1,0-2 27,-9 11-78,7-13-253,5-1 40,1-6 241,0 0-964,0 0 180,0 0-1434,-1 0 2313,1 0 0,6 0 0,1 0 0</inkml:trace>
  <inkml:trace contextRef="#ctx0" brushRef="#br0" timeOffset="270274">5172 11615 14762,'-13'8'431,"0"-3"-436,0-5-1,-1 6 1,1-4-63,0 9-150,0-3-51,0 5 264,5 0-35,-4-5 40,11 3-11,-11-3 123,11 5 51,-5 0 21,12 0-167,1-5-6,6-2 51,1-6-51,-1 0 45,6 0 73,-4 0-39,10 0 61,-11-6-61,11 4-34,-10-9 50,4 9 107,-6-10 67,0 5-218,1 0-1,-7-5-128,-1 5-179,0-1-1020,-5-4-2011,5 5 3223,-6-6 1,0 5 0,0 3 0</inkml:trace>
  <inkml:trace contextRef="#ctx0" brushRef="#br0" timeOffset="271193">5424 11628 10601,'-8'21'3276,"-3"-2"-2391,3-6-515,1 1-101,-11-1-2207,15 0 1994,-3-6 73,14-7-62,5-7 34,12-12-532,-3 4 501,0 3 0,0-1 42,2-2-23,-5 5 1,-2 1 28,-2 2 61,10-5-118,-10 11-212,4-5 90,-6 12 794,-6 1-610,-1 6 90,-6 1 33,-6-1-246,-1 0-1019,-12 6 1019,4-4 0,2-2 0,7-7 0</inkml:trace>
  <inkml:trace contextRef="#ctx0" brushRef="#br0" timeOffset="271868">5662 11642 10825,'30'0'99,"0"0"0,1 1 1,-1-1-1,0 0 1,4 2-1,-1 1 1,-3-2-1,-6-3 243,1-9 112,-11 9-57,6-4-352,-13 1-11,5 3-180,-11-10-11,11 11 398,-11-11-179,-1 11-521,-7-5 44,-6 6 67,0 0 119,-1 0 83,1 6 107,0-5 134,0 11-5,-1-11 397,7 11 202,1-5-325,0 1 146,5 3-908,-5-3 236,12-1-23,1-1-33,6-6-1,1 0-33,-1 0-146,0 0-587,0 0-2292,6 0 2878,-4 0 0,-2 0 0,-7 0 0</inkml:trace>
  <inkml:trace contextRef="#ctx0" brushRef="#br0" timeOffset="272686">6138 11615 13525,'-26'27'271,"1"1"0,-1-1 0,0 0 0,1-4 1,-2 1-1,4-3 0,10-5-226,12-5-12,-11-9-27,10 10-409,-9-11 280,21 5-141,-7-12-60,28-13 259,-15 9 1,1-2-1104,3-4 1,2 0 1164,3 2 1,1 1 2,-5 0 0,-1 0 19,6 2 1,0 1-20,3-3-6,2 7-39,-18 6 40,0 0-281,1 0-128,-1 0 72,6 0 40,-4 0 61,4 0 95,-12 6 449,5-5 2776,-11 11-2625,-1-4 11,-1 5 44,-11 0-537,5 0-1025,-1 0 1053,-3-5 0,9-2 0,-4-6 0</inkml:trace>
  <inkml:trace contextRef="#ctx0" brushRef="#br0" timeOffset="274060">6654 11456 6876,'10'-26'819,"0"-1"0,-1 1 0,7-6 0,-8 10 2363,-14 17-2695,-1 23 34,-1-3-241,0 2 0,-1 4 36,2-2 1,-1 3-1410,-5 4 1,-3 3 0,1-2 1198,0 4 1,-1-1 20,1-5 0,-1 2 0,3-3 395,5-3 0,1-2-443,-10 7-174,15-7-3182,-10-6 2457,17-5 1,-10-2 0,11-6 0</inkml:trace>
  <inkml:trace contextRef="#ctx0" brushRef="#br0" timeOffset="275131">6429 11602 15888,'27'0'1087,"-7"6"-886,5-5-10,-4 5-1,5-6-50,-5 0-33,4 0-91,-11 0-16,6 6-44,-7-4-3233,0 3 0,0-5 2481,0 0 1,-5 0 0,-2 0 0</inkml:trace>
  <inkml:trace contextRef="#ctx0" brushRef="#br0" timeOffset="276549">6813 11615 13721,'9'22'660,"1"2"-570,-22-17-79,11 6 28,-5 1-39,0-7-67,4 5-487,-3-5 694,10 0-84,-3-7 50,10-1-39,-5-5-11,12 0-44,-4-1 27,4-6-34,6-1 1,-3 1-6,-1 4 0,2-1-31,-5 0 0,-1-1-14,6 1 1,0 0 27,-6 0 0,0 1-11,2 2 0,0 0 28,3-6 0,3 6 51,-12 1 27,0 6 45,-5-6-28,4 5 213,-11 1-246,5 7-6,-12 6-50,-1 6 5,-1-4 67,-3 4-11,3 0 135,-5 8-112,0-11-510,5 7 509,8-21-50,14-2 6,12-7-14,-3-5 0,0-1-1457,7-4 1496,-7 4 0,-3 1 54,-5 5 78,10-5-85,-11 5-22,6 0-44,-7-5 16,0 10-28,0-9-33,1 9 5,-1-4-11,-6 0 0,-1 5 0,-6-5 0</inkml:trace>
  <inkml:trace contextRef="#ctx0" brushRef="#br0" timeOffset="277238">7541 11576 17311,'1'27'717,"3"-2"-628,-16-11-542,11-1-2824,-5 0 2971,0-6 1,5-1 0,-5-6 0</inkml:trace>
  <inkml:trace contextRef="#ctx0" brushRef="#br0" timeOffset="277696">7712 11298 19244,'-22'18'0,"0"0"0,0 1 0,0-1 0,-1 2 0,-1-1 0,1 1 0</inkml:trace>
  <inkml:trace contextRef="#ctx0" brushRef="#br0" timeOffset="279362">8070 11443 15592,'-14'8'-427,"-5"-3"265,-7 1 137,6-2 0,0 0-587,-15 3 614,15-1 1,2 0 365,-3-5-65,2 11-264,6-11 146,5 11 269,-3-4-157,9 5-118,-4 0 68,12-6 265,-4 5-450,9-10 201,-9 9-118,4-3-212,-6 5-134,0 0 290,0 0 85,-6-5 67,-2-2 55,-11-1-111,-1-3-123,-1 4-62,-4-6-353,10 0-2369,-4 0-555,12-6 2565,1-1 1,6-1 0,0 2 0</inkml:trace>
  <inkml:trace contextRef="#ctx0" brushRef="#br0" timeOffset="281146">8149 11562 13015,'28'8'1652,"-3"-3"-1450,-12-5-46,0 0-116,1 0-35,-1-5-72,0 3-17,0-10-95,0 11 117,-5-11-179,4 11-391,-11-11 1544,5 5-1696,-6-7 292,-6 7 1164,-1 1 296,-1 0 170,-3 5-1189,3-5-145,-5 6-67,0 0-62,5 6 28,-9-5 129,14 11 84,-15-11 84,17 11 0,-11-10 0,10 9 6,-9-9-12,9 10 6,-10-11 6,11 11 251,-5-5 209,0 6-192,5 1 381,-5-1-33,6 0-241,0 0-286,0 1-39,6-7 0,1 5 22,6-11 79,18 5 0,5-6-118,-11 0 0,2 0-416,0 0 0,-1 0 377,-2 0 0,-1 0-25,-2-3 0,-2 0-446,8 2-1377,-2-5 1848,-11 6 0,-1 0 0,-7 0 0</inkml:trace>
  <inkml:trace contextRef="#ctx0" brushRef="#br0" timeOffset="284184">9260 11483 13183,'-14'13'269,"-4"0"-275,11 1 6,-7-1 0,7 0 6,-5 0-6,11 1 0,-11-1-482,11 0 549,1-12-22,19-8-45,-6-5 0,2-2 3,4 0 0,1 0 2,-6 0 1,0 1-6,5 0 0,-1 1 67,10-8-61,0 5 100,3-3-106,-11 17-28,-5-11-78,8 11 111,-2-11 315,1 10 766,3-3-929,-18 10-79,-1 3-184,-12 23 55,-1-14 46,-6 14-57,6-18 29,-5 1 27,10-1-212,-9-6-1294,9 5 1573,-4-16 158,12 8-40,-4-16 17,9 11 112,-9-11-39,10 10-135,-5-9-84,6 9 6,0-10-56,1 5-56,-1 0-117,0 1 50,-6 0 33,5 5 213,-5-5 180,7 6-74,-1 0-117,-6 6 51,5-5 16,-10 11 297,3 1-112,-10 8-84,-3-1-22,-5 5-56,0-10-3479,5 4 2457,-3-18 1,9 4 0,-4-11 0</inkml:trace>
  <inkml:trace contextRef="#ctx0" brushRef="#br0" timeOffset="285489">9856 11456 14695,'-15'27'846,"-3"-7"-650,11 5 56,0-10-106,1 4-477,6-5 432,6-7-67,7-7-34,13-7-28,-6-2 0,0-2-1274,0-1 1,1-2 1174,5 0 1,0 0-6,-5-2 1,-1 0-465,-3 5 1,0 1 472,13-9-113,-9 0 192,0 4-24,-2-4 102,-6 12 0,-6-5 66,5 11 1430,-11-11 1417,5 16-2499,-6 4-118,-6 6-128,5 11-118,-11-10-224,11 10 447,-5-10 0,6-2 0,0-7 0</inkml:trace>
  <inkml:trace contextRef="#ctx0" brushRef="#br0" timeOffset="286126">10372 11298 14057,'-10'16'526,"0"0"1,0 4-1,0 0-294,0 0 1,-1 1-1872,-1 4 1,-1 1 1453,3-2 0,0-1 193,0 1 1,-1-1 28,1-5 0,1-2-714,2 15 893,-5-16 0,10-2 1,-3-7-1</inkml:trace>
  <inkml:trace contextRef="#ctx0" brushRef="#br0" timeOffset="286838">10636 11311 13362,'0'-9'2224,"0"11"-1642,-12 18-380,6-1 0,-2 0-76,-5 2 0,-1 0-1765,-2 4 1,0 2 1005,1 0 1,0 2 0,-1-2 705,-5 0 0,0 0 336,5 0 1,0 2-1,2-4-409,-6 4 0,2 2 705,11-17-3982,-1-1 2651,2-12 0,6 4 0,0-11 0</inkml:trace>
  <inkml:trace contextRef="#ctx0" brushRef="#br0" timeOffset="287885">10372 11562 16852,'20'-7'974,"5"1"-336,2 6-313,1 0-100,4 0-68,-12-6 184,11 5-341,-15-5 0,9 6 0,-17 0 0,-2 0 0</inkml:trace>
  <inkml:trace contextRef="#ctx0" brushRef="#br0" timeOffset="288549">10596 11695 12023,'0'0'0</inkml:trace>
  <inkml:trace contextRef="#ctx0" brushRef="#br0" timeOffset="295411">2315 12607 15440,'0'21'583,"0"4"-477,0-10 90,-6 10 28,-1 1-73,-1 2-83,-3 4-74,9-11 196,-4-2-190,12-17 34,1 2-28,7-10 66,5 6 40,-4 0-28,10 0-78,-11 0-6,11 0-50,-10 0-18,4 0 18,-6 0 44,0 0 1,1 0-174,-1 0-365,0 0-1780,0 0-953,-11 0 2864,2 6 0,-10-5 0,6 5 0</inkml:trace>
  <inkml:trace contextRef="#ctx0" brushRef="#br0" timeOffset="296566">2513 12700 16208,'21'7'1125,"-8"5"-1002,-1-10-50,-11 9-67,11-9 50,-4 10-56,5-11-6,0 5 1,-6 0-46,5-5 51,-5 5-117,1 0 72,4-5 39,-5 5-44,0 0 369,5-4-313,-16 4-6,8-1 0,-16 3 5,5 5 46,-12 0-12,4 1 28,-4-1-61,6 0 5,0 0-11,5 0 0,-4 1-3277,5-7 0,6-1 3064,-4-12 0,11 5 1,-6-5-1</inkml:trace>
  <inkml:trace contextRef="#ctx0" brushRef="#br0" timeOffset="297997">3387 12594 16734,'-21'0'45,"2"0"-40,6 0-5,-1 0 0,1 0-67,0 0 0,0 6 0,-1 1-12,-5 1 68,5 4 6,-5-5-23,11 6 28,-4-6 0,11 5-6,-11-4-112,11 5 79,-5 0 39,6 0-5,6-5-23,1 3 22,6-9 0,1 4 1,-1 0-1,6-5 6,1 11 0,1-11 0,4 11 0,-10-11 0,4 11 0,-6-10 11,0 9 45,1-3 969,-1 5-812,-12 0-84,-2-5-34,-12 3 17,-7-9-67,0 10 33,-7-11-78,-5 11-129,-2-11-72,6 5-79,3-6-168,12 0-874,6-6-1955,-5-1 0,5 0 2725,-7 7 1,7 1-1,1 5 1</inkml:trace>
  <inkml:trace contextRef="#ctx0" brushRef="#br0" timeOffset="299139">3797 12766 14477,'-6'-15'1171,"-2"4"-1115,-5 11-56,0 0-101,-6 6-292,4-5-60,-4 5 49,6-6-88,0 6 385,-1-5 236,1 5 22,0 0 280,0 1-324,5 7-34,2-1-17,12-6-23,-4 5-33,10-11-22,-5 5-314,6 0 263,0-4 73,1 4 0,5-6 0,1-6 146,13-2-6,-6 1 44,6-5 35,-13 11 162,11-11-381,-15 10-219,9-3-173,-11 5 1126,-1-6 17,-6 10-460,-1-2-112,-6 11-140,-6-6-111,5 5 72,-5-5 0,6 1 0,0-2 0</inkml:trace>
  <inkml:trace contextRef="#ctx0" brushRef="#br0" timeOffset="300189">4074 12753 11441,'15'6'2873,"-9"1"-2565,-13 6-28,-1 1-235,-3-7-151,9 5 184,2-11-22,2-1 0,15-7 28,-2-1-78,17-9 22,-12 12 0,0 1-28,3-5 0,1-1 0,-3 3 0,-1 1-967,12-2 1062,-7-3-28,-10 9 214,4-4 38,-11 12 34,-3 1-174,-5 7 12,-5-1 394,3 0-1711,-10-6 1126,17-1 84,8-12-22,15-1 27,6-6-39,-12 6 1,0 1 179,7-8-157,-7 10 0,0 1 67,6-3 157,5 6 537,-13 0-520,-7 6-1,-7 1-33,-6 13-179,-11 0-101,2 7-249,-6-8 0,-1 0-2048,0 4 658,3-6 1,1-3 1144,-2-6 0,7-3 0,1-5 0</inkml:trace>
  <inkml:trace contextRef="#ctx0" brushRef="#br0" timeOffset="301505">4749 12740 16499,'36'7'162,"1"0"0,-1 1 1,1-1-1,-4 0 1,1 0-1,-3-1 1,-10-2-35,-8-4-55,0 0 6,0 0-79,1 0-34,-1 0-11,6-6 40,-4 4-1,4-10 6,-6 11-78,-6-11-214,5 11-262,-5-11 229,1 5-224,4-1 213,-11-3 336,5 3-247,-12 1 141,-7 1 5,-2 6-95,-10 0-33,10 0 10,-10 0 219,5 0 51,-1 0 430,2 6-285,6-5 219,6 11-101,-5-10 44,10 9 12,-9-3 50,9 11 336,-16 1-493,16 7-73,-16-7-33,16 5-22,-9-16-96,9 9-39,-4-11-62,12 1-111,2-3-135,5-5 33,6 0-251,13 0-337,3-11 109,-12 7 1,0-1-886,0-7 1,0-1 1499,-5 2 0,-1 1 0,9-4 0,-14 2 1</inkml:trace>
  <inkml:trace contextRef="#ctx0" brushRef="#br0" timeOffset="303481">5821 12660 11570,'29'-14'176,"0"0"0,0-1 1,0 1-1,0-1 1,6-1-1,0-1 1,-3 2-1,-9 3 687,-2-1-594,5 0-90,-5-1-34,-2 1-89,0 6-39,-4-5-17,4 5-67,-6-7-151,0-5 139,0 5-117,-5-5 196,-2 5 95,-6 1 6,0 0-95,0 0 134,-6 5-95,4-4-135,-9 11-72,9-11-1,-10 11 275,5-11 129,-6 11-67,0-5 117,-1 12-45,7 1-16,-5 6 44,5 0-32,-6 1 4,-1 5 6,1-5 213,0 17-264,0-9-61,5 5 12,-3-2-46,3-11 51,1 11-6,-5-4 28,11 0 112,-11 4-78,5 1-110,0-6 1,0 0-1105,0 15 1035,1-3-726,0-13 703,5 1 45,-11-6 163,11 11-3496,-11-10 2844,10-8 1,-4-2-1,6-11 1</inkml:trace>
  <inkml:trace contextRef="#ctx0" brushRef="#br0" timeOffset="304224">5847 12753 13827,'19'-7'2677,"-4"7"-2234,10 1-107,-4 5-168,11-6-90,-4 0 48,-6 3 0,0 0-120,1-2 39,8 5-1350,-18-6 1305,1 0 0,-7 0 0,-1 0 0</inkml:trace>
  <inkml:trace contextRef="#ctx0" brushRef="#br0" timeOffset="305488">6363 12687 12606,'-21'0'1098,"2"0"-919,6 0 0,0 6 34,0-5-90,5 11-33,-3-11-85,9 11-5,-10-10 17,11 9 67,-11-3 297,11 5 348,-5 0-35,6 0-638,6-5-39,1 3-28,6-9 11,0 4 89,1-6 1,5 0 142,7-3 1,4 0-191,-7-1 0,1 1-42,6 0 0,-2-2 5,-3-7 12,-13 11 84,-4-5 128,-1 0 387,5 5-504,-11-11-196,11 11-403,-11-11 258,5 4 296,-6-5-297,0 0-1546,0 0-1501,-6 5 2457,-1 3 1,0 5 0,1 0 0</inkml:trace>
  <inkml:trace contextRef="#ctx0" brushRef="#br0" timeOffset="306639">6667 12700 15496,'-7'13'863,"-5"0"-774,11 1-55,-11-7-135,11 5-902,-5-5 1104,6-5-45,6 2-56,-5-16 0,11 11-6,-11-11-27,11 11 27,-11-11-50,11 10 17,-10-9-34,9 9 443,-9-10 375,10 11-269,-5-5-341,6 0 66,0 5 6,1-5-50,5 6 162,-4 0-61,21 0-398,-18 0-392,19 0-353,-17 0 885,7 0 0,-13 0 0,-2 0 0</inkml:trace>
  <inkml:trace contextRef="#ctx0" brushRef="#br0" timeOffset="308930">7474 12568 9660,'-11'29'529,"-1"1"1,0-1 0,3 0 0,1-1 0,0-9 501,-4-11-23,11 5-487,-11-6 577,11 5-286,-11-5-2011,10 7 1233,-4-13 28,12 3-18,2-15-49,5 9-237,0-10-127,0 11-141,1-11 34,-1 5 56,6 0 45,-4-5 56,10 4 464,-11 1 1586,5 1-1580,-11 12 135,-8 1-298,-8 7-889,-5-7 918,12-1-12,-4-12 51,23 5-50,-9-11 33,22-1-472,-9-2 458,-1 5 1,2 1 2,-3 2 0,1 1-9,3-1 1,-1 0 41,-3 0 1,0 1 67,12-1-79,-11 1 40,-2 6 229,-6 0-66,0 0 346,-5 6-117,3 1-281,-9 6-89,4 1 450,-12-7-282,-2 16-208,-5-12-38,0 14-34,0-18-106,5 5-3171,-3-11 3027,3 5 1,1-6 0,1 0 0</inkml:trace>
  <inkml:trace contextRef="#ctx0" brushRef="#br0" timeOffset="309991">8109 12660 13239,'-20'-7'-34,"-5"1"370,4 12 6,1-5 117,0 5-72,13 0-130,-5-4-44,11 9 11,-11-9-5,11 10 397,-11-5-190,10 6-96,-3 0-95,5 1-190,5-7 50,3-1 6,5-6-28,6 0-6,-4 0-17,10 0-50,-10 0-184,15-6-57,-8-1 19,-3 0 1,1 0-361,8-6 279,-9 4 1,0-1-141,9-5 208,-2-4 313,-1 6 29,-10 6 1921,-2-5-1592,-7 16 315,-6 4-426,0 6-134,-6 6-107,5-7-3361,-5 0 2474,12-6 1,-5-1 0,5-6 0</inkml:trace>
  <inkml:trace contextRef="#ctx0" brushRef="#br0" timeOffset="310490">8652 12396 13939,'-18'31'409,"0"1"1,1 0-1,-1-1 1,1-1-1,-1 1 1,-1 0 0,2-1-1,3-5 5,-2 6 1,0 0-1235,-1-3 1,-3 3 0,0 0 0,3-4 95,0 4 1,2-1 723,0-4 0,-1 1 0,3-4-763,2-5 0,3-2-2514,0 9 3396,-4-18 1,11-1 0,-5-6 0</inkml:trace>
  <inkml:trace contextRef="#ctx0" brushRef="#br0" timeOffset="311785">8308 12687 14449,'29'-3'508,"0"1"0,-1-1 1,13 0-1,-9 1-21,-19 2 252,0 0-627,0 0-16,0 0 27,1 0-3400,-1 0 2457,0 0 1,-6 0 0,-1 0 0</inkml:trace>
  <inkml:trace contextRef="#ctx0" brushRef="#br0" timeOffset="313682">8784 12621 13715,'7'35'846,"-1"-4"-684,-12-18-39,5 0-823,-11-5 812,11-8-106,1-2 39,1-10-40,11 5 1,-11-6 50,11-1-45,-10 1-5,9 6 89,-9-5-45,10 11 124,-11-11 291,11 10 6,-5-3 117,6 5-398,1 0-67,-1 0 23,0 0 167,0 0-234,0 0-74,1 0-268,-1-6-571,0 4-595,0-4 1429,1 6 0,-7 0 0,-1 0 0</inkml:trace>
  <inkml:trace contextRef="#ctx0" brushRef="#br0" timeOffset="314288">9168 12568 15333,'2'28'321,"0"0"0,0 1 0,0-1 1,1 6-1,0-2 0,-4-6-270,-12 1-51,5-8 0,2-12 0,6-1 0</inkml:trace>
  <inkml:trace contextRef="#ctx0" brushRef="#br0" timeOffset="315182">9207 12488 12449,'0'0'0</inkml:trace>
  <inkml:trace contextRef="#ctx0" brushRef="#br0" timeOffset="316996">9538 12634 16908,'-21'6'-79,"2"-5"-22,6 5-397,6 0 705,-5 1-16,5 6-63,-1 1 80,-3-1-203,3 0 1,1 0 5,1 1-17,0-7-111,5 5 290,-5-5 7,12 0-130,1-1-44,6-6 94,6 0-49,2 0 16,11 0-61,-4 0 5,-1-6-11,-8 5 0,-12-5 0,-1 6 0</inkml:trace>
  <inkml:trace contextRef="#ctx0" brushRef="#br0" timeOffset="318159">9736 12687 13457,'36'7'1042,"-5"-1"-672,-12-6 78,-5 0-112,6-6-50,-7 5-57,0-5-122,0 0-46,0-2-61,1 1-84,-1-5-218,0 5-124,0-6 303,-5 0 156,3 5 253,-9-4-1014,4 5 11,-12 0 364,-1 1 208,-7 6 49,-11 0 164,9 0 4,-15 0-27,17 6-34,-11 1 45,10 0-56,2 5 124,1-10 340,10 9-195,-9-3 112,9 5 56,-4 0-112,0 0-112,5 1-56,-5 5-12,0-4-27,5 4-96,-5-6-111,6 0 117,6-6 140,1-1 605,12 0-482,-4-4-286,10 4-5,-10-6-330,10 0-84,-11 0-1872,17 0 147,-15-6 2139,9 4 0,-17-4 0,-2 6 0</inkml:trace>
  <inkml:trace contextRef="#ctx0" brushRef="#br0" timeOffset="319179">10292 12621 10758,'-35'0'3276,"4"0"-2761,12 5-515,4-3-11,-4 10-62,0-11-50,-2 11 11,1-5 6,1 6 61,5-5 45,1 4 106,0-11 578,6 11-259,1-5-369,17 1 118,-8 3 134,27-9 325,-14 10-11,10-5-320,-6 0 6,-13 5-179,-1-5-28,-6 7-17,-6-1 39,-7 0 67,-14 6-142,11-8 0,-2-1-48,-4 0 0,-1 0-213,1 1 0,-3-3-152,-11-5 1,-5-4 0,6 1 0,13 2 0,0 0 0,-5-4 0,-1 0 0,1 0 0</inkml:trace>
  <inkml:trace contextRef="#ctx0" brushRef="#br0" timeOffset="328314">11099 12343 17820,'-20'0'40,"0"0"-46,7 0 28,0 6 40,0-5 22,-6 5-84,-2 0-34,-11 1 34,10 7 6,-3-1-6,11 0 0,1 0-213,-6 6 168,10-4 163,-2 4-51,11-6 23,5-5-34,3-2-56,11-6-23,-4 0 23,10 0-50,-5 0 50,7 0-6,-7 0-38,5 0 44,-10 0-96,4 0-581,-12 5 526,-7-3 151,-7 4 0,-6-6 39,0 6-34,-1-5 18,1 11 66,0-11 12,6 11-28,-5-10 11,10 9 179,-9-9-84,9 10 57,-10-5-24,11 6-111,-5 0 140,12-5-11,1-2-146,6-6-11,1 0-73,-1 0-28,0 0 28,6 0-5,-4 0 5,10 0-124,-10 0-117,4 0-722,-6 0 61,0 0 902,-5-6 0,-3 4 0,-5-4 0</inkml:trace>
  <inkml:trace contextRef="#ctx0" brushRef="#br0" timeOffset="329763">11007 12277 14829,'0'20'1967,"0"-1"-1626,0-5-55,0-1 235,0 0-281,0 0 141,0 6-22,0 2-247,0 5 23,0-5 50,0-2-62,0-6 95,0 1 169,0-1-141,0 0-106,0 0-17,0 0-1696,0 1 1813,0-1-100,0 0 45,5 6-476,3 2-1748,-1-1 2005,5-6-3243,-11-3 2457,-1-9 1,-1 4 0,-5-6 0</inkml:trace>
  <inkml:trace contextRef="#ctx0" brushRef="#br0" timeOffset="331052">3043 13070 5947,'33'-13'0,"0"0"0</inkml:trace>
  <inkml:trace contextRef="#ctx0" brushRef="#br0" timeOffset="332848">3228 13441 14706,'15'13'532,"-4"0"-470,-11 1 22,0-1-45,-6 0 17,5 0 157,-5 6-106,0-4 16,5 4 381,-5-6-314,12-5-44,1-8-62,12-2-39,2-15-45,5 8 11,-5-4 23,4 1-23,-11 4 0,6-5-11,-7 0 34,6 0-34,-4 0 5,4-1-3282,-6 1 2457,-12 6 1,4 1 0,-11 6 0</inkml:trace>
  <inkml:trace contextRef="#ctx0" brushRef="#br0" timeOffset="334419">3572 13494 12242,'36'0'198,"0"0"1,1 0-1,-1 0 1,-2 0-1,0 1 1,-4 0-1,-9-3 216,-7-4 1,-1 4-309,0-3-39,0 5 1,-5-6-102,3 4-123,-3-10 146,-1 5 157,5 0-617,-11-5 393,5 5 330,-12-1-387,-1 2-346,-6 6 604,-1 0-117,7-6 206,-5 5-178,5-5-56,-6 6 190,0 6-62,-1-5 0,7 11-78,-5-10-28,11 9-364,-11-9 241,11 10 174,-11-11 178,10 11 6,-4-5-145,6 7-23,-5-7-22,3 5 33,-4-5 34,6 6 12,0 0 72,6-5 314,-4 4-174,9-5-191,-3 0 35,5-1 44,0 0-40,0-5-184,6 5 0,-4-6-56,4 0-16,-6 0-158,1 0-280,5 0-297,-10-6-1377,14 5 2184,-14-11 0,4 11 0,-7-5 0</inkml:trace>
  <inkml:trace contextRef="#ctx0" brushRef="#br0" timeOffset="335436">4313 13375 13088,'-21'6'2795,"2"-5"-2750,12 11-45,-5-11-68,4 11 24,1-5 38,-5 1 12,11 3-1,-11-9 118,11 10-89,-11-11 22,10 11-34,-9-5 29,9 7 290,-4-1-273,6 0 139,6-6 0,2-1 84,5-6-5,6 0-34,7 0-95,2 0-85,5 0-72,-7 0-1282,1-6 77,-7 5-1779,-7-11 2984,-1 11 0,-10-5 0,3 6 0</inkml:trace>
  <inkml:trace contextRef="#ctx0" brushRef="#br0" timeOffset="335932">4683 13269 15451,'-17'26'170,"-1"0"0,1-1 0,0 1 0,-1 0 1,-2 5-1,0 1 0,2-2 0,4-8 306,1 0-263,3-1 0,1 1 22,0-5-179,-9 14-112,17-18-22,-5 1-488,0-7-2711,5 5 2457,-11-11 1,11 5 0,-5-6 0</inkml:trace>
  <inkml:trace contextRef="#ctx0" brushRef="#br0" timeOffset="336729">4418 13494 16006,'32'-5'387,"-1"0"1,1 0-1,-4 0 1,1 0 0,-9 3-198,-6 8 0,5-4-16,1 4-34,7-6-22,5 0-79,-4 0-28,-1 0-17,-8 0 6,-6 0 0,-6 0 0,-1 0 0</inkml:trace>
  <inkml:trace contextRef="#ctx0" brushRef="#br0" timeOffset="337900">5067 13481 13037,'-28'-15'3064,"3"3"-3030,12 12 22,5 6-56,-4-5-23,5 11 12,-6-10-62,0 9 73,-1-9 17,1 10-6,0-11 1,6 11 60,-5-5 35,10 6-1,-9-5 157,9 4-151,-4-5 135,6 6 33,6-6 336,1 5-499,7-10-44,-1 4 34,0-6-57,0 0 12,1 0-18,-1 0-44,0 0 0,-6-6 0,5 4-246,-4-4 89,5 0-16,0-1 105,0 0 7,-5-5 61,3 11 56,-9-11 28,10 4-146,-11-5-324,5 0-583,-6 0-2308,0 0 2457,-6 5 1,5 2 0,-5 6 0</inkml:trace>
  <inkml:trace contextRef="#ctx0" brushRef="#br0" timeOffset="339579">5212 13441 14096,'2'20'1658,"2"0"-1512,-10-7-40,0-6 84,5 5-229,-5-5 39,12-5-73,-5-4 62,11-5 56,-10-5 129,9 11 66,-3-11 315,5 5 542,0-1-716,0 2-5,1 6-62,-1 0-118,0 0-51,0 0-61,6 0-39,-4 0-207,4 0 162,-6 0 0,-5 0 0,-2 0 0</inkml:trace>
  <inkml:trace contextRef="#ctx0" brushRef="#br0" timeOffset="341136">5728 13428 15709,'-20'0'1238,"0"5"-1109,7-3 61,6 10 236,-5-11-404,11 11-16,-5-5-1,12 1 51,-5 3-22,11-9-34,1 10 0,2-11-51,-2 11 85,-1-11-28,-11 11 94,11-10-217,-11 9 72,5-3 639,-6 5-505,-6 0-44,-1-6-17,-12 5-28,-7-4-240,-2-1 139,-5-1-610,7-6-488,5 0 1199,2 0 0,12 0 0,1 0 0</inkml:trace>
  <inkml:trace contextRef="#ctx0" brushRef="#br1" timeOffset="352697">1978 16565 24575,'0'0'0</inkml:trace>
  <inkml:trace contextRef="#ctx0" brushRef="#br2" timeOffset="368820">15637 5054 15137,'11'20'269,"-2"0"-224,-9-1-34,0-4 91,0 10 127,0 1-156,0-4 50,0 3 101,0-12-201,0-11-29,6-4-44,-5-11 50,11 0 16,-4-6 1,5 4-11,0-4-6,0 6-123,0 5-73,-5-3 72,4 9 80,-11-10 32,11 11 12,-5-5 0,0 0-112,5 5 185,-4-5-56,5 6-6,0 0 40,0 0-46,1 0-66,-1 0 66,0 0 6,-6 6 45,5 1 34,-10 6 224,3 0-208,-5 1 34,0-1-62,0 0-5,0 0-6,0 1-27,0-1-35,0 0 34,0 0 17,0 1-1731,0-1-251,0-12 117,6-8-1468,-4-8 3204,4-4 0,-6 12 0,0 1 1</inkml:trace>
  <inkml:trace contextRef="#ctx0" brushRef="#br2" timeOffset="369618">16100 5040 13177,'4'21'1776,"-1"-1"-1474,-3-1-117,-6 7-61,5 2-7,-5-3 1,0 0-2786,-2 6 2724,5-9 0,-1 0-241,-2 10 303,0-4 568,5-1-524,-11 4-106,11-9-3333,-11 4 875,10-19 2491,2-2-89,2-17 0,4 11 0,-6-5 0</inkml:trace>
  <inkml:trace contextRef="#ctx0" brushRef="#br2" timeOffset="371170">16113 5014 15888,'25'0'23,"-3"0"-18,3 6 1,-3 2-3,-4-2 0,2 1-3,14 6 0,-6 0-6,-3 1 0,-12-1 12,-6 0-6,5-6 6,-10 5-1,3-5-5,1 1-11,-4 4 11,10-11 11,-11 11-16,11-5-12,-11 6-28,11-5 79,-11 4 190,5-5-219,-6 6 96,-6-6-101,-1 5-6,-6-10-61,0 4 67,-1-6 62,1 0 5,0 0 34,0 5-40,-6-3-61,4 10-11,-4-11-700,6 11-387,-1-11 1092,7 11 762,-5-10-4033,5-2 3147,0-8 0,1 1 0,6 1 0</inkml:trace>
  <inkml:trace contextRef="#ctx0" brushRef="#br2" timeOffset="371826">16444 5371 9111,'0'0'0</inkml:trace>
  <inkml:trace contextRef="#ctx0" brushRef="#br2" timeOffset="374162">16933 5093 12567,'-16'-7'-387,"0"2"157,8 10 135,-3-3 314,3 4 134,-5 0-151,0 1-163,-1 6 11,1 0 45,0 1-22,6-1 0,-5 0 196,5 0-56,-1 1 363,-4-1-335,5 0 118,0 0-152,1 1 157,0-1-51,5 0-144,1 0-85,7 0-123,6-5-152,0-2 191,1-6 56,5 0 28,-5 0-78,11-6 39,-10-2 16,4-5-55,-6 0-6,1 0 11,-1 5 45,-6-3-45,5-3-5,-5 0-6,7-5-11,-7 5-101,5-5 45,-5 5 16,6-6 51,0 1-5,-5 5-7,4-5-44,-11-1-123,17-6 50,-10-8 53,2 14 1,0 1-77,3-15 18,-6 7-191,-1 8 152,0 12 817,-10 1-544,2 35 46,-5 2-62,0-2 0,2 1-941,4-9 0,0-1 947,-1 6 0,-1-2-742,-3 0 741,4 12-72,-4-21 28,6 4 33,0-6 62,0 1-33,0-1 1600,0 0-4222,0 0 2563,0-11-2154,0-21-1171,6-11 2812,-2 4 0,0 1 1,3 1-1,-1 1 1</inkml:trace>
  <inkml:trace contextRef="#ctx0" brushRef="#br2" timeOffset="375377">17489 5001 12617,'-35'10'434,"0"-1"1,0 1 0,3-1-1,0-1 1,9-1 97,10-1-493,0-5-83,0 5-96,0 0 33,-1-4 102,7 9 10,-5-9 174,5 10-55,0-5 268,-5 6-252,4 0-101,1 1-39,1-1-224,0 0 146,5 0-74,1-5 152,7-2 17,6-6 124,-5 6 4,9-5-44,-8 5 11,16-6 179,-4 0-252,5 0-33,-5 0-6,-2 0-6,6 0 6,-9-6 0,9 5 62,-12-11 44,1 10 23,-1-9 28,0 9-73,-6-10-50,11-1-40,-9-2-207,10-10-140,-6 11 57,0-11 139,1 10 162,-7-10 51,5 10 370,-11-4-1250,-1 12-873,-13-5-1580,-2 11 3103,-4-5 1,12 6 0,1 0-1</inkml:trace>
  <inkml:trace contextRef="#ctx0" brushRef="#br2" timeOffset="376720">17952 4815 14773,'-17'1'796,"1"5"-555,3 1-235,6 6-1,-5-5 40,10 4 28,-9-5 16,9 6 23,-10 0 40,11 1-29,-5-1 6,0 0 44,5 0-33,-5 6 34,6-4 22,0 4-196,0-6 0,0 1 39,0-1 0,0 0 84,6-6-5,-5 5-79,5-4-39,0-1-213,-5 5-145,11-5 274,-4 0-185,-1 5 269,5-10-733,-5 3-158,6-5-246,-5-5-190,3 3-326,-3-4 331,-1 0-190,17-1 940,-14-6-1208,15 5 1780,-12-3 0,-6 9 0,-1-4 0</inkml:trace>
  <inkml:trace contextRef="#ctx0" brushRef="#br2" timeOffset="377497">17700 4974 15636,'37'0'175,"-1"0"0,1 0 1,-1 0-1,1 0 0,-1 0 1,2 1-1,1-1 0,-2 0 1,-4 0-1,-6 0-2,-6 0 1,-4 0 140,4 0-448,-2 0-471,-6 0 230,0 0-34,0 6-263,1-5-163,5 5-504,-5-6-834,11 0 2173,-4-6 0,-6 5 0,-4-5 0</inkml:trace>
  <inkml:trace contextRef="#ctx0" brushRef="#br2" timeOffset="379494">18693 4723 15109,'-6'28'567,"4"-3"-562,-10-18 1,11 5 5,-11-5 23,11 6 145,-11 1-101,11-1-27,-11 0 33,10 0-28,-9 6 78,3-4 51,1 4 22,-5 0 224,5 2-28,-6 5-335,5-5 21,2-2 68,6-6 11,0 0-84,0 1 39,0-1 73,6 0-129,-4 0-167,9 1-808,-9-1 908,10-6 0,-11-1 0,5-6 0</inkml:trace>
  <inkml:trace contextRef="#ctx0" brushRef="#br2" timeOffset="380526">19129 4630 7044,'0'0'0</inkml:trace>
  <inkml:trace contextRef="#ctx0" brushRef="#br2" timeOffset="381032">19129 4630 16269,'0'37'110,"0"0"1,-1-1-1,1 1 1,-3-2-1,0 2 1,1-5-1,5-12-54,9-13-17,-10 6 51,9 0-85,-9 1 35,4-1-7,-1-6-33,-3 5 0,4-5 0,0 7 0,-5-1 0,5 6 6,0-4-6,-5 4 5,5 0 51,0-4-22,-4 4 156,4-6-33,-6 0-1008,0 0 549,-6-5-135,4 3-331,-10-9-1528,5 4-981,-6-6 2764,5-6 1,3 4-1,5-3 1</inkml:trace>
  <inkml:trace contextRef="#ctx0" brushRef="#br2" timeOffset="383515">18878 5146 16196,'13'-15'308,"-6"-2"-235,5 4 22,-5-2 12,7-10-452,11 4 364,-11-1 1,0 0-15,14-3 23,-15 6 0,-1 1 121,-5 5-37,5-6-31,-11 4-76,11 2 1,-11-4-6,11 8-6,-10-10-61,9-1 273,-9 6-212,10-5 0,-11 5-66,11 7-3205,-11-5 2697,5 5 0,-6 0 1,0 1-1</inkml:trace>
  <inkml:trace contextRef="#ctx0" brushRef="#br2" timeOffset="384296">19050 5001 15490,'28'7'79,"-3"-1"-1003,-12-6-174,0 0-611,0-6 1709,1 4 0,-7-3 0,-1 5 0</inkml:trace>
  <inkml:trace contextRef="#ctx0" brushRef="#br2" timeOffset="384933">19420 4987 12981,'4'22'1005,"0"-1"1,1 16-704,-5-24-173,0 0-62,-5 0 23,3 1 50,-10 5-3417,11-5 2903,-5-6 0,6-4 1,0-10-1</inkml:trace>
  <inkml:trace contextRef="#ctx0" brushRef="#br2" timeOffset="386620">19804 4604 15098,'7'28'1154,"-7"-3"-661,-1-6-28,-11 13-1375,7-9 1,1 4 0,0-1 1147,-3 5 0,-1 0 189,0-2 0,-1 2 0,1-3-371,1 0 0,-1-3-56,-2-1 0,1-1-56,5-2 0,1-2 56,-3 8 0,6-14 0,0-7 0</inkml:trace>
  <inkml:trace contextRef="#ctx0" brushRef="#br2" timeOffset="388709">19817 4723 11889,'21'0'1042,"-2"0"-835,-6 0-162,0 0 56,0 0 106,1 0-157,-1 0-44,-6 6-96,5-5 85,-5 5 229,1 0-101,3-5 23,-9 11-90,4-5 302,0 1-89,-5 4-140,5-5-45,-12 0 61,5 5-89,-11-11-45,10 11-11,-9-4 12,3-1-7,-5 5-10,0-5-51,0 6 44,-1-5-100,7 3-11,-5-9-78,5 4 128,-6-6 778,0 0-845,5 6 409,8-5-162,8 5 128,11 0-195,-5-5-40,5 5 0,-11 0 16,4-4 24,-5 9-35,6-9-5,-6 10 51,5-11 21,-10 11-27,9-11 162,-9 11-11,4-5-190,-6 7 28,-6-7-29,4 5-10,-9-5 5,3 0 0,-5 5-6,0-10 6,0 9-11,-1-9-23,7 10-55,-5-11-326,5 5 281,-6-6 134,0 0 67,-1 0-241,1 0-879,0 0 45,0 0-2269,-1-6 3211,1-1 0,6-1 1,1 2-1</inkml:trace>
  <inkml:trace contextRef="#ctx0" brushRef="#br2" timeOffset="390318">20227 4577 13077,'0'21'1741,"6"-8"-1349,-4-1-123,3-5-56,1 6-145,-4 1-12,10-7-45,-11 5 28,11-11 6,-11 11-28,11-5 61,-5 7 152,1-1-113,-2 0 74,-1 0-12,-3 0-22,4 1-45,-6-1 151,0 0-118,0 0-49,0 1-7,-6-1-83,4 0 39,-9 0 27,9 1 1,-10-1-6,5 0-11,0 0-44,1 0 21,0-5 23,5 4-5,-11-5-1,10 6 73,-9-6 96,3 17-124,-5-14-11,-6 15-17,4-12-61,-4 7-1,6 0-5,0 7 6,-1-7 61,1-1-28,0-5-39,0-1-252,-1 6-61,1-10-303,6 8-2661,-5-15 0,11-2 2869,-5-8 1,6 1 0,0 1 0</inkml:trace>
  <inkml:trace contextRef="#ctx0" brushRef="#br2" timeOffset="398983">15597 6112 15922,'28'13'207,"-3"-6"-100,-6-1-107,2-6 5,5 0 1,-5 0-1,4-6 79,-11 5-3361,5-5 0,-5 6 2809,-7-6 1,-1 5-1,-6-5 1</inkml:trace>
  <inkml:trace contextRef="#ctx0" brushRef="#br2" timeOffset="399797">15610 6323 17137,'31'15'283,"-12"-8"0,3-2-255,8-3 0,6-3 0,0 0-674,-7 1 1,0 0 0,1 0 0,-1 0 648,9 0 1,0 0 0,-2 0-597,-5 0 0,0 0 0,-5 0 593,-5 0 0,-4 0 0,-2 0 0,-3 0 0</inkml:trace>
  <inkml:trace contextRef="#ctx0" brushRef="#br2" timeOffset="405491">16827 5900 14796,'-14'13'476,"-4"-5"-465,17 4 79,-11-11-90,10 11 0,-9-11 0,9 11 5,-10-5 29,11 7 50,-11-7 96,11 5-52,-5-5 24,0 0 49,4 5 6,-3-4-50,-1-1-34,4 5-33,-4-5 22,0 0 78,5 5-111,-5-5-1,0 7 1,5-1-29,-5 0 28,6 6-33,0-4 50,0 4-44,0-6 106,-6 6-68,5-4-22,-5 4 57,6-6-74,0 1-44,6-1-12,-5 0 0,5 0 6,0-5 6,-5 3 44,5-3-10,0 5 16,-5 0-45,11-5 22,-10 3-21,9-3 27,-3 5-78,5-6 39,0-1-90,0-6-3187,1 0 2457,-1 0 1,-6 0 0,-1 0 0</inkml:trace>
  <inkml:trace contextRef="#ctx0" brushRef="#br2" timeOffset="407612">17264 5861 15221,'-21'0'701,"2"0"-707,6 0 6,0 0 0,5 5 6,-3-3 0,3 4 72,-5-6 112,0 0 29,0 0-163,-1 0-56,7 6-79,-5-5 387,5 5-240,-6 0 27,5 1-11,3 6-28,5 1 50,5 5-33,-3 1-34,4 13 3,-6-8 0,0 1-39,0-7 0,0 0-912,-3 13 1,0-2 914,1-1 50,-3 4-45,5-14-5,0-6 5,0 0-39,0 1 168,0-1-101,-6-6 39,4 5 1991,-10-5-1946,11 7-117,1-7-1,13-7 7,2-7-7,10-1 29,-10 2-359,21 0-145,-18 5 470,13-5 0,-24 6 0,-1 0 0</inkml:trace>
  <inkml:trace contextRef="#ctx0" brushRef="#br2" timeOffset="409701">17581 5887 11676,'-20'0'3276,"1"0"-2659,6 0-606,-1 0-11,1 0-5,0 0 83,0 0 202,-1 0-257,1 0 206,6 6-156,1 1 17,6 6-29,0 1-16,0 5 5,0-5-38,0 11-7,0-10 51,0 10-50,0-10 67,0 10-23,-6-10 62,5 10-34,-5-5-5,0 1 56,-2 10-129,1-15 6,1 9-57,6-12-201,0 0 342,6-5-85,1-3 1,7-5-6,-1 0-6,0 0-50,6 0-156,-10-5-337,9 3 549,-11-4 0,0 6 0,-1 0 0</inkml:trace>
  <inkml:trace contextRef="#ctx0" brushRef="#br2" timeOffset="410811">17701 6006 14460,'-6'21'549,"-2"4"-281,1-11-4,-5 5-68,11 1 17,-11-12-914,10 10 825,2-17-91,8-1 23,5-1-17,12-11-33,-3 5-3,-3 3 0,0 1-9,3-3-67,3 6 68,-11 0 38,-7 6 1,-1 1 286,-6 6 228,0 0-402,-6 1-476,-1-1-685,-7-6-289,1-1-253,0-6-1373,0 0 2930,-12-12 0,14 9 0,-6-8 0</inkml:trace>
  <inkml:trace contextRef="#ctx0" brushRef="#br2" timeOffset="411753">17687 6006 7475,'0'-21'1638,"0"-1"0,6-8 1638,2 24-1342,22 0-2745,0-2 824,-7 3 0,4-2 1,-2 0-1401,1-3 1,1 0 1369,6 2 0,-2 1-78,-10-3 0,-3 2 77,2 7-1163,-1-11 1181,-17 11 0,2-5 0,-10 6 0</inkml:trace>
  <inkml:trace contextRef="#ctx0" brushRef="#br2" timeOffset="412962">17833 6138 13127,'-15'21'1299,"-3"-8"-1131,17-1 219,-11-5-214,5 6-162,0 1 174,-5-7-22,10 5 179,-9-11 44,3 11-279,-5-10 5,6 9-616,-5-9-85,5 4 343,-7 0 10,1-5-16,0 5-2492,5 0 2744,-3-5 0,9 5 0,-4-6 0</inkml:trace>
  <inkml:trace contextRef="#ctx0" brushRef="#br2" timeOffset="415368">18243 6257 16163,'-13'28'711,"5"-3"-840,-3-11-3148,9-1 2778,-4-12 1,6 4 0,0-11-1</inkml:trace>
  <inkml:trace contextRef="#ctx0" brushRef="#br2" timeOffset="419717">18653 5861 12287,'-6'20'1254,"5"-1"-699,-11-6-466,5 1-16,-1-1-17,-4 0 11,5 0 146,-6 1 330,0-1-442,5 0-381,-3-6 297,15-1-17,-3-6-179,13 0 5,-1 0 12,0 0 50,-6 6 73,5-4 39,-4 9 11,5-3-11,0-1 17,-6 5 162,5-5 123,-10 6-179,3 1-27,-10-7 4,3 5-4,-10-5-35,5 0 23,0 5-11,-5-10-73,5 4 11,-7-6 23,1 0-197,0 0-223,0 0-1036,-1 0-1855,1 0 3275,0 0 1,6 0 0,1 0-1</inkml:trace>
  <inkml:trace contextRef="#ctx0" brushRef="#br2" timeOffset="420787">18732 5887 6686,'-28'-7'3276,"15"1"0,9 12-1981,16-5-1239,-5 5-40,6-6 18,0 0-34,6 0 0,2 0 0,0 0-162,-2 0 162,-6 0 0,-6 0 0,-1 0 0</inkml:trace>
  <inkml:trace contextRef="#ctx0" brushRef="#br2" timeOffset="423768">19010 5755 13698,'27'0'454,"-1"0"-404,-5 0-50,4 6 0,-5-5 6,1 5-6,-2-6 0,-6 6 5,0-5 953,1 5-756,-7 0-6,-1 7 11,-6 2 6,-6 22-22,5-14-119,-5 2 1,0 0-600,-2 10 577,2-9 0,-1 0-5,0-8 0,1-1 78,-1 16-53,-3-14 0,2-2-724,5 1 727,-15 13-389,17-18 377,-5 0 504,0-5-565,5 3-12,-5-3 18,6 5 666,-6-6-633,4 5 419,-3-5-425,-1 1 12,4 4 50,-10-5-11,11 6 51,-11-6-219,5-1-23,-6-12-10,-6 5-225,-8-11 266,8 11 1,-2 1-37,-14-12 22,3 11-100,13-5-3087,5 6 0,13-6 0,8-2 3089,8-5 1,-2 6 0,-7 1 0</inkml:trace>
  <inkml:trace contextRef="#ctx0" brushRef="#br2" timeOffset="424394">19354 6165 12545,'0'20'2234,"0"-1"-2016,-6 1-218,-1-6 0,0 5 0,1-11 0,6-2 0</inkml:trace>
  <inkml:trace contextRef="#ctx0" brushRef="#br2" timeOffset="426082">19870 5821 12500,'-28'-8'2145,"3"3"-2145,12 5 0,-6 0 95,4 0 6,-10 0-29,10 0-27,-4 0 34,6 0-326,0 0 236,0 0 168,5 5 224,2 3-152,6 5 7,0 6-46,0-4 90,0 22-274,0-20 61,0 20-67,0-5 5,-2-9 1,-1 1-999,2-3 0,0 1 1015,-4 7 0,-2-2 18,0 2-38,4-9 1,-1-2 14,-8 3-56,10-2-577,-3-6 705,10-5 57,3-2-40,5-6 2044,0 0-2100,0 0-44,1 0-12,-1 0-958,0 0-1371,0 0 33,6 0 2302,2 0 0,-6 0 0,-4 0 0</inkml:trace>
  <inkml:trace contextRef="#ctx0" brushRef="#br2" timeOffset="427182">19963 5953 14264,'20'-6'537,"11"-1"-497,3-6-38,-11 6 1,1 0-1642,2 1 1,1-1 1293,-4 1 0,1-1 345,2 0 0,-1 1-204,-7-1 1,0 1 186,1 2 0,0 0 812,1-8-823,0 11 856,-7-5-267,-6 12 1639,-1 1-1937,-12 1-22,5 9 33,-11-8-27,5 16-40,-13 2-17,6 6-95,4-15 1,1-2 1609,-5 11-1649,1-8-56,6-6-3277,1 0 0,12-11 0,1 2 3026,1-16 1,-3 11 0,-5-5-1</inkml:trace>
  <inkml:trace contextRef="#ctx0" brushRef="#br2" timeOffset="428290">20439 5940 12881,'34'-13'18,"1"0"0,0 0 1,-1 0-1,-2 0 1,0-1-1,-3 2 0,-9 4 503,-6 7 90,-1-11-191,0 5 39,0-1-336,-5-3-78,3 9 11,-3-4-6,5 6-44,0-6 935,0 5-521,-5 1 23,-8 7-79,-8 7-6,-11 11-100,5-3-149,1-4 0,1 2-31,-3 8-66,2-2-7,1-7-783,10-5-2499,-3-1 0,-1 0 2457,-2 0 1,1-5 0,1-2 0</inkml:trace>
  <inkml:trace contextRef="#ctx0" brushRef="#br2" timeOffset="428838">20823 6033 13833,'7'30'442,"0"1"1,1 0-1,-1 0 1,2 9-1,0-1 1,-3-11-63,-6-13-312,-6 10-68,-2-4-560,1-1-488,-5-1-867,11-6-1362,-11-5 2919,10 4 1,-3-11 0,5 5 0</inkml:trace>
  <inkml:trace contextRef="#ctx0" brushRef="#br2" timeOffset="430972">21166 5887 11469,'14'-7'1036,"-7"-5"-380,5 10-466,-5-3-112,6-1-10,1 4-57,-1-4 84,-6 0 947,5 5-964,-5-5 650,7 6-543,-7 6-28,-7-5 162,-2 11-72,-9-4-85,9 5 79,-10 0-101,11 0-134,-5 0 94,0 1-503,5-1 403,-5 0 0,6-6 0,0-1 0</inkml:trace>
  <inkml:trace contextRef="#ctx0" brushRef="#br2" timeOffset="432115">21431 5887 11463,'18'-7'353,"-1"-1"0,14-9-213,-18 15 45,1-10-39,-1 11-23,6-11-56,-4 11-56,4-5 29,-6 0-40,0 4 0,1-9 61,-1 9 1944,0-4-1518,-12 12-38,4 2 4,-17 11 7,5 13-248,-2-15 1,-1 1-14,0 8 0,-1 0-448,-2-3 1,0 1 362,2 0 1,1-1-87,0-3 0,1 0-240,2 6-236,-5-13 448,10-1 0,-4-11 0,6 5 0</inkml:trace>
  <inkml:trace contextRef="#ctx0" brushRef="#br2" timeOffset="433750">21696 5741 15401,'19'0'1008,"-5"6"-952,11-4-50,-10 4-1,10-6-5,-4 0 0,-1 0 0,5 0-89,-10 0 100,4 0-28,-6 0 325,-5 6 67,-2 1-263,-6 6-22,0 0-34,0 1 11,0 5-16,-6-5 27,4 6 17,-4-1-33,6-5-51,-6 5 28,5 1-33,-11 0-6,11 1 0,-11 10 0,11-15-51,-5 9 51,0-12 0,4 0 28,-4 0 12,6 1 990,0-1-1265,-5-6 61,-3-1-39,-5-6-750,0 0-2314,0 0 2457,5-6 1,2 5 0,6-5 0</inkml:trace>
  <inkml:trace contextRef="#ctx0" brushRef="#br2" timeOffset="435723">22132 5649 14320,'8'-2'896,"3"-2"-678,3 16-128,12-5-34,-4 6-56,3-5 6,-18 3 408,5-9 68,-10 10-331,4-5-28,-6 6-27,0 6 44,-6 14 16,-2-4-100,2-7 0,-1 0 51,0 6-85,1-9 1,0 0-4,2 1 1,1 0 13,-5 9-27,-4 2 33,11-12 34,-5-4-34,0 16-33,5-9 44,-11 4-50,11-1 6,-11-4-17,10 0 688,-4-2-660,1-12-179,-3-1-46,-5-6-21,0-6-589,-6 5-16,4-5-2443,2 0 2457,7-2 1,6 1 0,0 1 0</inkml:trace>
  <inkml:trace contextRef="#ctx0" brushRef="#br2" timeOffset="436738">22437 5794 16000,'14'21'1137,"4"-2"-1014,-17 0 29,11-4 4,-5 4 35,7 0-12,-7-4-22,5 10 0,-5-5 67,0 1-107,0-3 1,-2 1-302,-3-2 259,4 7 1,-1 1 124,-3-2-77,4 10-22,-6-8 6,-6-5-236,4 7-3148,-9-7 2457,3-6 1,1-9 0,1-5 0</inkml:trace>
  <inkml:trace contextRef="#ctx0" brushRef="#br2" timeOffset="437965">17132 6945 4864,'32'-1'-84,"0"0"1,0 0-1,0 0 1,0 0-1,0 0 1,8 1 0,0 1-1,-5-1 1,-9-2-1,-2-4 1</inkml:trace>
  <inkml:trace contextRef="#ctx0" brushRef="#br2" timeOffset="443527">15478 7408 14146,'0'28'560,"-6"-3"-381,-1-6-22,-1-4 11,-4 10 39,5-10-38,-6 4 895,5-6-762,8-6-178,8 5-35,11-10-78,-4 3-5,10-5 5,-11 0-5,5 0-6,1 0-45,-6 0 45,11 0-11,-4 0-157,5 0-185,-5-5-168,4 3-426,-16-10 947,8 11 0,-15-5 0,4 6 0</inkml:trace>
  <inkml:trace contextRef="#ctx0" brushRef="#br2" timeOffset="444476">15703 7461 15132,'20'13'572,"11"-5"-567,-15 4 1,15-11-6,-16 5 5,4 0 51,-6-5 1008,0 5-795,-5 0-207,-8-5-1,-8 17 35,-11-9-66,7 6 1,-2 1 19,-2-6 1,-2 2 8,-5 7 1,-4 3 0,2-1-299,1-4 0,0-1 267,-2 3 0,-1 1 0,5-3-3305,-6 4 0,14-8 203,34-31 3074,3 7 0,4-14 0,-16 19 0</inkml:trace>
  <inkml:trace contextRef="#ctx0" brushRef="#br2" timeOffset="447085">16007 7620 15445,'34'-6'70,"-15"1"1,0-3-68,-2-5 0,0-1-883,5 1 1,1-2 879,1-1 0,-1 0 2,1 3 1,-1 0-3,3 0 0,0-1 0,-5 1 0,-1 0 0,0 2 0,0 1 0,0-2 0,-2-1 0,4-2 0,-4 6 0,1-1 0,3-3 0,-3 4 0,0-1 0,3-5 636,9-4-367,-22 6 188,3 12-390,-12 2-11,-12 18 50,3-4-38,-10 4 368,0 0-44,10-4-89,-9 4-354,23-12-10,-4-7-46,18-7 46,-4-6 30,5 3 0,3 0-8,7-10-1048,-7 9 1,0 1 1069,-3 1 0,-2-1-235,4-3-230,3 0 73,-11 0 157,-1 5 252,0 2 465,-6 0 28,-1 11-45,-6-4 1905,-6 13-2129,-1 5 36,-7 2 0,-3 2-1400,6-4 1,-1 0 1256,-10 10 1,0-1-76,10-10 0,1-2-42,-14 11-3277,18-8 2457,7-18 1,2 4 0,3-11 0</inkml:trace>
  <inkml:trace contextRef="#ctx0" brushRef="#br2" timeOffset="448206">16986 7355 13917,'-13'0'128,"0"6"18,-7-4 22,6 9-11,-11-3-45,10-1 11,-4 5 409,6-5-280,5 7 208,2-1-225,6 0-117,6 0-79,2-5-39,5-3 0,0-5 0,0 0-168,6-5-51,8-9 107,-8 5 0,2-2 45,2-5 0,1-1 61,-1 3 1,1 0 2,-4 1 0,-1 0-2,8-6 5,-8 12 61,-12-5 314,5 10 325,-10 2-5,3 8-404,-5 5-145,-5 0-68,3 0-72,-4 1-46,0-1-284,5 0-2561,-5 0 174,12-5-566,1-8 3155,6-8 0,-5 1 1,-2 1-1</inkml:trace>
  <inkml:trace contextRef="#ctx0" brushRef="#br2" timeOffset="448773">17648 7064 14253,'-9'24'815,"0"-1"1,-1 3 0,-2 0-609,-6 0 1,-4 2-1,-1 0-991,5-6 1,-1 0 0,0 1 0,0 1 868,0 0 0,0 1 0,0 1 0,0-1 0,1 0-10,-4 3 1,2 0 0,0-1 0,1-2-235,-1-1 0,2-1 1,3-1-83,1 4 1,3-4 240,-1-9 0,11-5 0,-5-2 0</inkml:trace>
  <inkml:trace contextRef="#ctx0" brushRef="#br2" timeOffset="449898">17251 7435 14583,'20'0'2022,"-1"0"-1691,0 0-208,-4-6 6,4 4-107,-6-3-67,1 5 45,-1 0 0,-6 0 0,-1 0 0</inkml:trace>
  <inkml:trace contextRef="#ctx0" brushRef="#br2" timeOffset="452194">17648 7382 11698,'-16'28'164,"0"0"0,0 0 0,1 0 0,-1-1 1,0 1-1,0 3 0,0 2 0,1-2 1,1-5-1,3-10-58,0-9 208,9 5-213,-4-4-23,0-1-5,-1 5-6,-6-5 6,5 12 39,-3-10 627,9 9-773,-4-23 146,12 10 236,2-17-202,-1 4-51,5-5-45,-5 0 6,6 0-44,0 0-7,-5-1-5,4 7 0,-11-5-5,11 11-18,-5-11-16,6 5 39,1-1 6,-7-3-12,5 9 12,-11-10 5,11 11 45,-5-5-51,1 0-33,3 5 202,-3-5-73,5 6 39,6-6-101,-4 4 28,4-9 73,-6 9 56,0-4-101,1 6-95,-1 0-56,0 0-313,0 0-2309,1 0-599,-1 0 2571,0-6 1,-6 5-1,-1-5 1</inkml:trace>
  <inkml:trace contextRef="#ctx0" brushRef="#br2" timeOffset="453178">17952 7488 16622,'1'28'1585,"-2"-3"-1675,-7-12-1136,-3 0-2017,9 0-34,-4-11 2977,12 2 1,-4-10-1,3 6 1</inkml:trace>
  <inkml:trace contextRef="#ctx0" brushRef="#br2" timeOffset="453618">18044 7342 9514,'0'0'0</inkml:trace>
  <inkml:trace contextRef="#ctx0" brushRef="#br2" timeOffset="454897">18230 7382 17277,'0'20'1227,"5"0"-908,3-7-83,5 6-35,0-4-156,0 4-39,1-12-1,-7 5-3282,5-11 2956,-11 11 1,5-11-1,-6 5 1</inkml:trace>
  <inkml:trace contextRef="#ctx0" brushRef="#br2" timeOffset="455546">18402 7369 15115,'-8'20'2336,"-4"-1"-2006,5-5 124,-12-1-23,4 0-27,-16 6-62,9-4-256,3-3 1,0 1-87,-3 1 0,-3 6 0,18-13 0,1-1 0</inkml:trace>
  <inkml:trace contextRef="#ctx0" brushRef="#br2" timeOffset="458459">18957 7422 14337,'-20'13'252,"6"0"-252,3-6 22,9 5-16,-10-10 83,11 9 68,-11-9-157,17-2 0,-4-2-3,15-10 0,5-5 0,-6 5 1,1 0-512,12-7 1,1-1 510,-8 3 1,-1 1-1,4 3 0,-2 0-2,6-8 5,-3 8 5,-18 1 1,5 11-6,-5-5 11,6 6 45,1 0 1166,-1 0-1227,-6 6-51,-1 1 61,-6 7 7,0-1 55,-6-6-62,5 5 102,-11-5-869,5 1 773,5-3-5,-2-10 72,16 3-72,-5-10 44,6 11 46,0-11 4,1 11-66,-7-11-28,5 10 5,-5-3-6,6 5-5,0-6 0,1 4-22,-1-4-28,0 6 106,0 0 420,-5 6-11,-2 2 73,-6 5-152,0 0 68,0 0 162,-12 6-482,3-4-128,-10 4-6,6-6-3277,-1 1 2457,13-13 1,-3 3 0,9-9 0</inkml:trace>
  <inkml:trace contextRef="#ctx0" brushRef="#br2" timeOffset="459528">19592 7303 14045,'-20'13'1664,"1"0"-1630,11 0-34,-4-5-6,11 3-5,-5-3 17,6 5 61,0 0-118,0 0 7,6-5 2,13-9 0,5-4 114,9-4-1136,-4 0 0,0-1 1067,-9 0 0,-2 1-1019,10 0 1022,4-9-680,-11 17 674,4-11-15,-10 11-383,15-11 258,-13 5 1710,13-1-1626,-15-4 56,4 11 3276,-6-11-2984,-5 17 1043,-8-4-696,-8 18-348,-5 2-128,6-1-163,-5-6-3277,11-3 2465,1-9 1,1 4 0,5-6 0</inkml:trace>
  <inkml:trace contextRef="#ctx0" brushRef="#br2" timeOffset="460105">20227 7131 17804,'-13'27'851,"0"4"-728,-6-4-21,10 1-18,-9 4-135,11-11-554,0-2 101,-5-12-1216,10 5 1720,-4-5 0,6 1 0,0-3 0</inkml:trace>
  <inkml:trace contextRef="#ctx0" brushRef="#br2" timeOffset="460698">20637 7025 15434,'-20'26'737,"8"-8"0,-1 2-549,1 2 1,-1 2-1,0 1 4,-5 4 1,-1 1-1,1 1-21,1-1 1,1 0 0,-1-1-230,0-2 0,-1-1 0,3-2 153,4-3 0,2-3-134,-2-1 0,3-1-3238,0 4 2457,2-12 1,6-4 0,0-10 0</inkml:trace>
  <inkml:trace contextRef="#ctx0" brushRef="#br2" timeOffset="461869">20307 7289 12701,'36'-2'654,"0"-1"0,0 1 1,-2 0-1,-2-1 0,-8 2-10,-11 1-470,1 0-12,-1 0-61,0 0-56,6 0-11,-4 0-29,10 0-5,7 0 34,3 0-32,-14-3 1,-2 0 42,8 2-3322,-8-5 2457,-12 12 1,-1-5 0,-6 5 0</inkml:trace>
  <inkml:trace contextRef="#ctx0" brushRef="#br2" timeOffset="462400">20677 7422 10998,'0'0'0</inkml:trace>
  <inkml:trace contextRef="#ctx0" brushRef="#br2" timeOffset="475541">15862 8705 14566,'-6'22'661,"4"1"-588,-4-15 0,0-1 16,5 5-38,-5-5 16,0 0-33,5 5 39,-5-4-40,0 5-27,5 0 89,-11 0-11,10 0-11,-4 1-34,1-1-28,3 0 169,-10 0-147,11 1 29,-11-1 5,11 0 23,-5 0-1,6 6 12,-6-4-23,4 10-16,-4-4-6,1-1-56,3 5 34,-4-10-23,0 4 95,5 0-50,-5 2 6,0-7-57,5 10 1,-5-15 44,6 10-38,-6 6 32,4-3 18,-3 4 50,-1-1 39,4-4-11,-6 6 0,-1 2-334,4-7 0,1 1 240,-2 2 1,-1 2 0,1-2 28,-1 2 1,0 0-31,4 3 0,-1-1-43,-2-2 1,0-1 0,5-2 0,1-1-1,-3-3 1,0 0 53,3 12-44,6-11 111,7 9-56,-4-13-11,9 8 45,-11-18-16,6 5-85,0-11 0,-5 11 482,3-11-487,-9 11-1,10-10-3271,-11 9 2457,11-9 1,-11 4 0,5-6 0</inkml:trace>
  <inkml:trace contextRef="#ctx0" brushRef="#br2" timeOffset="478661">16285 8956 16045,'28'-13'73,"3"0"-67,-11 5 38,1-3-44,4 9 0,-10-4 40,4 6-40,-12-6-17,5 5 56,-5-5-33,6 6 1136,-5-6-526,-2 10-258,-6-2-66,-6 5-51,4 5 0,-4-5-17,0 7-95,5-1-96,-5 0-83,0-6 50,5 5 0,-5-10 0,6 4 0</inkml:trace>
  <inkml:trace contextRef="#ctx0" brushRef="#br2" timeOffset="480529">17092 8811 16426,'28'1'45,"-3"3"-40,-12-9-5,0 5 12,0-6 88,1 4 52,-1 2-158,0 8-22,-5 5 28,3-6 297,-9 5-303,4-5 12,-12 1 55,4 3 29,-9-9-84,9 10-1,-10-5-5,-1 6-61,-2 0-18,-4-5 74,6 4 5,0-11-34,5 11-184,-3-11 184,3 5 269,1 0-67,1 1 129,12 1 50,1-2-33,12-1-23,-4-3-50,10 4-118,7-6-95,-12 0 0,2 0-915,7-3 0,0 0 887,-4-1 0,-1 1-6,-1-1 1,-1 0-242,11-2 247,-13 6 0,-6 0 0,-8 0 0</inkml:trace>
  <inkml:trace contextRef="#ctx0" brushRef="#br2" timeOffset="482291">16179 9512 15210,'28'7'902,"-3"-1"-773,-12-6 129,0 0-180,1 0 6,-7 6 39,5-5-117,-11 11 162,11-10 291,-11 9-459,-1-9-50,-1 10-129,-17-5-62,10 0 146,-17 5 95,10-11 33,-4 5 426,11 0-375,8-4 12,8 4 16,5-1-34,0-3 0,6 4-22,-4-6-5,4 6 78,0-5 95,-4 11-135,-2-5 23,-1 1 191,-11 3 5,5-3 0,-6 5-201,-6 0-6,-1 0-51,-6 1-11,0-1-168,-12 0-453,8-6-29,-8-1-2666,12-6 2521,6-6 0,1 5 0,6-5 0</inkml:trace>
  <inkml:trace contextRef="#ctx0" brushRef="#br2" timeOffset="483409">17118 9432 13978,'-6'22'2056,"5"2"-1518,-5-17-191,0 6-146,-1 1-100,-6-1 17,-1 0-29,1 0 1,6 1-6,-5-7 342,11 5 162,-5-5-364,12 6-179,1-5-45,6 3-39,0-9 5,1 4-56,-7 0-22,11-5-67,-10 5 5,17-6 79,2 0 0,1 0-129,-2-6-1574,-7 5 1798,-5-5 0,-7 6 0,-1 0 0</inkml:trace>
  <inkml:trace contextRef="#ctx0" brushRef="#br2" timeOffset="483971">17277 9512 16163,'-13'31'150,"0"-1"1,0 1-1,0 0 1,0 0-1,0 7 1,0 2-1,2-5 1,0-13-779,-1-13 869,5 10-95,-1 0-40,-3-10 180,9 15-286,-4-16 0,6 6 0,0-8 0</inkml:trace>
  <inkml:trace contextRef="#ctx0" brushRef="#br2" timeOffset="486304">17767 8625 14281,'13'22'336,"-6"2"-230,5-23 124,-11 11 307,11-10-55,-5 9-286,1-3 62,4 5-180,-11 0-10,11-5-18,-11 3 12,5-3 22,0-1 5,-4 5 6,3-5-27,1 6 27,-4 1 95,4-1-111,-6 0-18,0 0 18,0 0-12,0 7-22,0-6-1,0 5-27,0 1 22,5-6-33,-3 5 184,4-5-83,-6 5 10,0-5-27,0 11-12,0-10-27,0 22-46,0-20-5,-6 20 6,4-22 0,-3 10-6,5-10 5,0 4 34,0-6-33,-6 0 0,4 6 83,-4 8-44,1 1-39,3-2 55,-10-1-27,5 2-1132,0 0 1154,1 6-50,0-13-1,4 5-594,-9-4 595,9 0 5,-10 4 40,5 1-40,-6-4-5,5 3 0,-3-12-6,9 0 5,-10 1 1,11-1-6,-11 0 1034,11 0-1029,-17 6-5,9-4 0,-10 10-11,12-10-28,-5-2-3238,11-1 1029,-5-17-587,6 4 2835,0-18 0,0 10 0,0-3 0</inkml:trace>
  <inkml:trace contextRef="#ctx0" brushRef="#br2" timeOffset="490279">18600 8572 13161,'-22'6'632,"-1"2"-564,15 5 38,1 0 12,-5 0 257,5 1-230,-1-1-21,-3-6 88,9 5-4,-10-5-130,5 7-5,0-1-68,-5 0 40,5 0-34,-1 6 29,-4-4 139,5 16-61,-6-15 162,0 15-162,5-16 22,-3 10-62,9-11-39,-10 5 28,11-5-22,-5-1-39,0 0 44,5 6-16,-11-4 72,10 10 79,-9-10 78,9 16-173,-4-9-6,0 4 22,5-1-22,-5-10-28,6 10 17,0-5 50,0 13-84,0-5-11,0-2-22,0-7 33,0-6 101,0 1 11,0-1 79,6 6-90,-5-4-39,5 4-45,-6-6-51,0 0 12,0 6-11,0-4-1,0 4 102,0-6 168,0 1 16,0-1-218,0 0 112,0 0-96,0 0 1,0 1-56,0-1 100,0 0 45,6 0-162,-4 1 28,4-1-34,-6 0-5,5-6-163,-3 5 207,4-4-44,0-1 11,-5 5-12,11-11-10,-11 11-3272,11-5 0,-5 1 2457,7-8 1,-7-2 0,-1-4 0</inkml:trace>
  <inkml:trace contextRef="#ctx0" brushRef="#br2" timeOffset="492581">18957 8877 15283,'13'-8'706,"1"-3"-616,-1 9-17,0-10-6,6 11-62,-4-5 29,10 0-28,-10 5 10,16-5-16,-15 0 23,9 5 1046,-12-5-727,-6 12-236,-1 1 124,-12 6-79,5 0-112,-5 1 1,0-1-29,5 0-11,-11 0 0,10-5 0,-4-3 0</inkml:trace>
  <inkml:trace contextRef="#ctx0" brushRef="#br2" timeOffset="493572">19844 8797 15361,'26'-14'165,"-10"2"1,0 0-126,18-3-1607,-11 6 1,0-2 1572,6-8-17,2 11 16,-18-3 1265,1 9-777,-7 2 313,-1 8-414,-6 5 1457,0 0-1328,-6 6-369,4 2-46,-9-1 120,9-1 0,-4-11 0,6-2 0</inkml:trace>
  <inkml:trace contextRef="#ctx0" brushRef="#br2" timeOffset="494828">19023 9472 14101,'14'-15'1580,"-1"4"-1535,0 11-39,6 0 55,-4 0-55,10 0-1,-10 0 1,10 0-12,-11 0-78,0 6 460,-9 1-264,-5 6-68,-5 0-44,-3 1-173,-11 5-6,4-5 123,-4 5 50,6-5 6,0-7 0,5 5 45,-3-11 28,9 11 235,-4-5 476,12 1-594,2-2 0,5-6-122,0 0-18,0 0-44,0 0-701,7 0-61,-6 0-2521,5 0 2655,-5-6 1,-7 4-1,-1-4 1</inkml:trace>
  <inkml:trace contextRef="#ctx0" brushRef="#br2" timeOffset="496099">20002 9300 15518,'14'0'51,"11"0"-51,-3 6 23,4-5-18,-1 5 23,-10 0-28,10-4 79,-11 9 301,0-3-161,-8 5 44,-6 0-67,-6 0 45,-8 7-236,-12 0-132,10-4 1,-2 1 154,-4-3 0,-1-1-22,-1 3 0,1 1-4,-1-1 1,1 0-1143,-3-2 0,0 0 1238,5 3 0,1-2-126,-14 0-275,15 3 382,19-17 61,7 5 257,7-6-190,5 0-100,-5 0 2382,11 0-2456,-4 0-33,0 0-224,4 0-3053,-11 0 0,5 0 3225,-11-6 1,-2 5-1,-6-5 1</inkml:trace>
  <inkml:trace contextRef="#ctx0" brushRef="#br2" timeOffset="497607">20598 8493 12785,'14'15'1445,"0"0"1,5 14-1110,-8-22 50,-3 7-84,5-1 118,-6 0-274,-1 0-6,0 0-95,-4 1 0,9-1-1,-9 0-38,4 0 95,-6 1 33,6-1 96,-5 6-17,5-4-90,-6 10-22,0-5-12,-6 1-44,5 4-11,-5-11-34,6 6 44,0-7 40,0 0 29,0 0 10,0 0 169,0 1-113,-6 5-50,4-5-29,-3 11-27,-1-10-34,4 4-33,-4 0 5,0-10 40,5 15-12,-5-15 11,6 10 6,0-6 39,0 0 17,-6 6 56,5-4-56,-5 4-11,0 0-23,4-4-72,-9 10 33,9-10 12,-4 4-46,6-6 1,-5 0 55,3 0-61,-4 1-688,6-1-870,0 0-1719,-6-6 0,5 5 0,-11-10 3133,11 9 0,-5-9 0,6 4 0</inkml:trace>
  <inkml:trace contextRef="#ctx0" brushRef="#br2" timeOffset="499427">15835 10927 12634,'27'0'2134,"-1"0"-1563,-5 0-229,4 0-34,-11 0-11,5 0-247,-5 0-50,-7 6-156,5-4-1923,-5 4-1198,6-6 2648,-5-6 1,-2 4-1,-6-4 1</inkml:trace>
  <inkml:trace contextRef="#ctx0" brushRef="#br2" timeOffset="500329">15835 11126 12477,'36'-2'468,"1"0"0,-1 0 0,1 0 0,-4 1 0,1-1 0,-3 0 0,-10 2-198,-8 0-181,0 0-49,0 0-35,1 0-352,-1 0 347,0 0 0,-6 0 0,-1 0 0</inkml:trace>
  <inkml:trace contextRef="#ctx0" brushRef="#br2" timeOffset="502846">16946 10729 14919,'-22'6'801,"5"1"-498,11 12 811,4-4-979,-9 10-85,3-10-44,1 4 55,-5-6-27,11 0 39,-11 0 431,10 6-387,-9 2-5,3 6-5,1-7 21,-5-1-16,11 0-28,-11-4-33,11 10-32,-5-7 1,0 2-7,3 4 0,1 4 0,-1-2-1609,-3 8 1,-1 0 1598,4-2 1,1 1 0,0-4 53,-4 8-557,6-1 590,0-22 78,0 5-135,0-1 1,0 2-6,3 1 0,0 0-852,-3 8 1,1 1 826,5 1 0,0-3 53,-4 9 1082,1-15 1,-1-2-1094,-2-5-11,0 4 22,6-5 128,-4 5-77,4 1 10,-6 1-27,0-2 28,0-6 33,0 0-17,0 1 34,0 5 658,0 7-759,0-4-27,6 9-35,-5-16-5,5 4 2594,0-12-2611,-5 5 122,11-11-105,-5 11 0,7-4 6,-1 5 0,6 0-1,-4 0-257,4 0-2722,-6 1 302,0-7-605,-5-7 3120,-3-13 0,-5 4 1,0-3-1</inkml:trace>
  <inkml:trace contextRef="#ctx0" brushRef="#br2" timeOffset="505180">17449 10597 12421,'21'0'796,"-2"0"-634,-6 0-5,0 0-28,0-6-79,1 4-44,-1-4 33,0 6-39,-5-6 17,3 5 307,-3-5 68,5 6-173,0 0 1181,0 0-1198,-5 6-79,-2 1 163,-12 12-57,-2 2-16,-5 0-67,6 4-45,-5-11-96,5 11-3282,-1-10 2457,8-8 1,2-2 0,4-11 0</inkml:trace>
  <inkml:trace contextRef="#ctx0" brushRef="#br2" timeOffset="505781">18058 10491 6283,'0'0'0</inkml:trace>
  <inkml:trace contextRef="#ctx0" brushRef="#br2" timeOffset="505988">18058 10491 16185,'-8'32'48,"1"0"0,0 0 1,-1 0-1,1 0 0,-3 5 1,-1 1-1,2-5 1,4-10-49,3-10 0,-4-6 0,6-1 0</inkml:trace>
  <inkml:trace contextRef="#ctx0" brushRef="#br2" timeOffset="510214">17859 10663 14757,'15'-6'184,"3"4"12,-11-4 146,6 6-101,0 0-173,1 0-24,-1 0-32,0 0-1,0 0 274,1 0-279,-7-5-6,5 3 0,-11-4 0,5 6 0</inkml:trace>
  <inkml:trace contextRef="#ctx0" brushRef="#br2" timeOffset="511688">18388 10504 14169,'-13'21'588,"6"-2"-454,-5-12 0,11 5-27,-11-5-62,10 6 61,-9-5 40,9 3 33,-10-9-325,11 10 617,1-11 11,7 5-292,12-6-50,-4 0-33,10-6-74,-10 5 1,10-5 5,-11 6-39,6 0-185,-7 0-448,0-6-95,0 4-2173,0-3 2901,1 5 0,-7 0 0,-1 0 0</inkml:trace>
  <inkml:trace contextRef="#ctx0" brushRef="#br2" timeOffset="512419">18534 10517 16504,'-6'27'2336,"5"-7"-2246,-5-1-651,6-5-391,0-1 952,-6-6 0,4-1 0,-4-6 0</inkml:trace>
  <inkml:trace contextRef="#ctx0" brushRef="#br2" timeOffset="514429">19592 10570 13838,'13'-7'2162,"1"1"-2111,5 6 5,-4 0-45,21-6-5,-18 5-6,1-5 0,-1 0 0,-4 4 0,5-4 1013,-5 6-789,-7 6-45,-7-4-89,-1 10-79,-5-5-5,0 0 72,4 5-5,-9-5-67,9 7-6,-10-7 0,11-1 0,-5-6 0</inkml:trace>
  <inkml:trace contextRef="#ctx0" brushRef="#br2" timeOffset="515094">19910 10583 14460,'-15'28'-820,"3"-15"1,12-8 0,0-11 0</inkml:trace>
  <inkml:trace contextRef="#ctx0" brushRef="#br2" timeOffset="515884">20002 10464 14421,'-7'21'1871,"-5"-8"-1412,11-1-358,-5-5-62,0 1-134,5 3-1076,-11-3-2106,10 5 2457,-4-12 1,6 4 0,0-11 0</inkml:trace>
  <inkml:trace contextRef="#ctx0" brushRef="#br2" timeOffset="516580">19923 10557 15317,'13'-7'1047,"0"1"-996,1 6-6,11 0 39,-3 0-40,10 0-3321,-11 0 2457,-14 0 1,-3 0 0,-9 0 0</inkml:trace>
  <inkml:trace contextRef="#ctx0" brushRef="#br2" timeOffset="517481">20267 10464 15132,'-7'21'628,"-5"-2"-472,5-6-66,-7 6-90,7-4-314,-5-2 270,11-1 346,1-11 107,7 5-6,6-6 207,24-6-509,-12 5-68,0-5 1,0 0-34,3 5 0,4-11-151,-11 11-3126,-2-5 2949,-6 6 1,-5 0 0,-3 0-1</inkml:trace>
  <inkml:trace contextRef="#ctx0" brushRef="#br2" timeOffset="518044">20439 10464 13077,'-12'24'819,"-1"0"0,1 0 0,-8 12 0,5-6 172,13-15-845,-9 10-62,9-10-84,-4 4-90,0-12-929,5 5 1019,-5-5 0,6 1 0,0-2 0</inkml:trace>
  <inkml:trace contextRef="#ctx0" brushRef="#br2" timeOffset="521569">17608 11748 5879,'0'0'0</inkml:trace>
  <inkml:trace contextRef="#ctx0" brushRef="#br2" timeOffset="529002">17476 11589 14796,'20'0'145,"-7"6"-55,-1-5-79,-5 5 17,7 0 95,-1-5 780,-6 11-668,-1-5-560,-12 7 179,-1-7-27,0 5 10,-5-11 34,4 11 163,-5-11 89,12 5 113,2-6-186,12 0 17,1 0-67,-1 6 0,0-4 6,6 4-1,-4-1 1,4-3 369,-6 10 516,-5-5-544,-8 6 56,-19 12-313,-9-3-76,14-8 0,0-1-14,-5-3 0,1-1-96,-4 4-788,-10 0-982,11-5-88,2-2-780,6-6 2734,-1 5 0,7-3 0,1 4 0</inkml:trace>
  <inkml:trace contextRef="#ctx0" brushRef="#br2" timeOffset="529939">18124 11483 12965,'-21'29'974,"8"1"-492,1-17 106,5 2 90,-6 10 44,5-5-274,-4 1-162,11-2-197,-11-6-3366,11 0 2457,-5-11 1,6 2 0,0-10 0</inkml:trace>
  <inkml:trace contextRef="#ctx0" brushRef="#br2" timeOffset="530674">17939 11602 13217,'35'2'209,"1"1"0,0-1 1,-5 1-1,-1-1 1,-6-1 75,1-1 91,-4-6-32,0 3 1,2-1 97,2-3-223,11 1 89,-22 6-2084,-1 6-1501,0-5 2457,-5-1 1,-3-1 0,-5-5 0</inkml:trace>
  <inkml:trace contextRef="#ctx0" brushRef="#br2" timeOffset="532433">18534 11523 14796,'-13'7'241,"-1"-1"-96,7 0-134,-5-5-95,5 5-207,0 0 56,-5-5 224,10 11-112,-9-10 22,3 9 151,-5-3 381,6 5-554,1 0 230,12-5 150,1-3-10,0 1 162,11-4-342,-9 4-61,10-6 5,-6 5-5,0-3 66,-5 10-27,-2-5 95,-6 6 34,0 1-17,0-1 22,-6-6-39,4 5-90,-9-11 23,9 11-73,-10-10-22,11 9-387,-11-9 403,11 10-223,-11-11 178,4 5 51,-5-6-459,0 0-292,0-6 303,0-1 532,5-7 168,2 1-235,12 0 22,2 0-33,11 5-6,-5-3 61,17-3-5,-15 6 123,15-10-11,-10 11-16,-6-7 39,2 7-29,-9-5-44,11 5-118,-5 0 0,5-5 5,-5 4 29,-1 1-34,-6-5-6,5 11-5,-11-11 0,11 11-292,-10-11 146,9 5 67,-9-7 595,4 1-477,-12 6-196,-1 1-118,-7 6-201,1 0 218,0 0 269,0 0 0,5 0 0,2 0 0</inkml:trace>
  <inkml:trace contextRef="#ctx0" brushRef="#br2" timeOffset="534698">19566 11509 11990,'28'8'1479,"-3"-2"-1351,-12-6 522,0 0-336,0 0-169,-5 5-106,3-3-27,-3 4 77,5-6 12,-6 6-95,-7-5-1,-13 17-72,-2-9-163,-10 10 102,11-12 116,1 5 315,1-11-393,4 5 359,7-6-146,2 0 112,13 6-151,-1-4 46,-6 9-80,5-9 275,-11 9-28,5-3-28,-6 5-197,0 0-60,-6-5-12,5 3-90,-11-9-33,5 4 112,-6-6-146,-6 0-1070,4 0-2050,-4 0 2791,5 0 0,7 0 1,1 0-1</inkml:trace>
  <inkml:trace contextRef="#ctx0" brushRef="#br2" timeOffset="535452">19976 11456 16096,'7'28'809,"-9"-3"0,-2-1-635,1 1-110,-8 0 0,-1 0 37,9 3-56,-15 4-3322,17-11 0,-5-14 2547,12-3 1,-5-9 0,5 5-1</inkml:trace>
  <inkml:trace contextRef="#ctx0" brushRef="#br2" timeOffset="536179">19830 11602 16672,'22'4'532,"0"-1"0,9 3-515,-6-5 0,0-2-17,3 1 28,5 0-45,-13-6 17,-1 5 0,-11-5 0,-3 6 0</inkml:trace>
  <inkml:trace contextRef="#ctx0" brushRef="#br2" timeOffset="537868">20386 11456 15188,'-13'8'336,"-1"-2"-196,1 0-95,0-5 162,0 11-207,0-5 23,-1 6 44,7 1-67,-5-7-319,11 5 352,1-11-33,1 11 12,11-11 32,-5 5 1,7 0 62,-1 1-12,0 7-84,-6-1 95,-1 0 124,-6 0-12,0 1-178,0-1-270,-6 0-44,-1-6-1,-6 5 12,0-10-376,-1 4 191,1-6 392,0 0-84,6-6 146,1-2 117,0 1-185,4-5-279,-4 5 245,6-6 292,0-1 667,6 7-460,2 1 118,5 0-414,6 5 10,-4-11-111,10 11 0,-11-11 5,11 4-6,-4 1 40,0-5-39,-2 5-29,0-6 186,-5 0-264,6-1-2560,-13 1 2661,-7 6 0,-2 1 0,-3 6 0</inkml:trace>
  <inkml:trace contextRef="#ctx0" brushRef="#br2" timeOffset="540724">20664 10425 16874,'14'27'1417,"4"-2"-1322,-16-11 174,3-1-72,-5 0-91,0 0-61,0 1-40,0-1 74,6-6 16,-4 5 39,4-5-44,-6 7-6,0-1-34,0 0 6,0 0 45,6 0-17,-5 1-17,5-1 73,-6 6-140,0-4 0,0 4 0,0-6 40,0 0-1,6 0 11,-5 1 79,5-1-73,-6 0-39,0 0 28,0 1 11,0-1-12,0 0 18,0 0 27,0 1-72,0-1 17,0 0 16,-6 0-39,5 0 23,-5 1 39,6-1-28,0 0-34,0 0 28,-6 1-5,5-1-18,-5 6 52,6-4-63,0 4 1,-6-6 61,4 0-33,-4 0-34,6 1 11,0-1-11,0 0 11,0 0 51,-5 1-107,3-1 39,-4 0 12,6 0 22,0 1-17,0-1-5,0 0 27,0 0-33,0 0 6,-6 1-6,5-1 0,-5 0 5,6 6-5,0-4 6,0 4-6,-6-12 0,5 11 0,-5-9 0,6 10 56,-6 6-56,4-9 0,-3 9-34,5-12 29,0 1-12,-6 5 17,4-5 0,-4 5 0,0 1 0,5-6 0,-5 5-84,0-11-733,5 3-544,-5-3 195,6 5-94,-6 0-124,4 1-1893,-9-7 2457,3-1 1,1-6 0,1 0 0</inkml:trace>
  <inkml:trace contextRef="#ctx0" brushRef="#br2" timeOffset="546514">15452 12766 15564,'0'21'694,"0"4"-481,0 7-3178,-6-3 3060,3-6 1,-2-1-198,-8 5 180,6 0 95,-5-2-123,11-10-10,-11 10 21,10-11-369,-9 5 476,15-11 1266,-3-2-1395,19-6-34,-6 0-5,11 0 34,-4 0 913,5 0-975,7 0 215,-11 0 0,-3 0 0,-13 0 0</inkml:trace>
  <inkml:trace contextRef="#ctx0" brushRef="#br2" timeOffset="547391">15610 12991 15670,'28'6'846,"3"-5"-774,-10 5-66,-1 0 28,-1-4-74,-5 9-27,-1-9 364,0 4-297,-6 0 269,-7-5-168,-1 11 5,-11-11 12,-1 11-46,-2 1 35,-4 2 33,6 4-23,0-6-3394,-1-5 2457,13-2 1,-3-6 0,9 0 0</inkml:trace>
  <inkml:trace contextRef="#ctx0" brushRef="#br2" timeOffset="549005">16378 12846 16129,'-28'7'6,"3"5"-1,6-11-5,4 11 0,-4-5 0,6 1-22,-1 3 190,1-3-56,0-1-56,5 5-50,-3-11-1,3 11 79,-5 1 39,-6 8-89,9-5 0,-1 0 5,-9 6 3,7-3 0,1-1-42,-3-2 0,5 2 0,1 1-45,2-3 140,1 9 146,6-12 0,0 0-79,0 1-302,0-1 135,6 0 5,7-5 33,2-3-27,10 1 33,-11-4 0,11 4-39,-4-6-5,11 0 10,-4 0-5,5 0 0,-13 0 0,-1-6 0,0 4-56,-4-4 45,10 1-23,-10-3 29,10-5 5,1 0-3,-9 1 0,0-1-197,3 2 1,0 0 196,3-11 0,-1 0 3,-7 10 0,0 0-42,1-4 0,-2 1-114,0 2-180,-1-6 0,-6 4-392,-1-4 385,-6 6 13,0 0-409,-6-1 526,-1 1-6,-12 0-234,4 6-533,-4 1-487,6 0 672,0 4-324,5-9 1125,8 3 0,2 1 0,4 1 0</inkml:trace>
  <inkml:trace contextRef="#ctx0" brushRef="#br2" timeOffset="550913">16827 12991 13771,'-7'21'504,"1"-2"-465,0-6-28,5 0 180,-11 0-152,11 1-224,-5-1 213,6-12 247,0-2 66,6-12-167,-5-1-118,5 1-34,0 6 12,-5-5-79,11 11 23,-5-5 22,1 0 56,3 4 370,-3-3-163,5 5-134,0 0-79,0 0-55,1 0-1211,-1 0-1086,0 0 269,6 0 2033,2 0 0,-6 0 0,-4 0 0</inkml:trace>
  <inkml:trace contextRef="#ctx0" brushRef="#br2" timeOffset="552177">17251 12978 13530,'-28'7'347,"-3"5"62,16-5 22,-16 7-246,15-1 45,-9-6 286,18 5-371,-5-5 29,11 6-174,1 1 39,7-7-33,6 5 44,6-11-11,2 5-39,11-12 17,-13 3 0,2-1-1110,3-5 1,2-2 0,0 0 1054,6 0 0,2-2 31,-9 2 0,3-4 1,1-1-1,0 0 0,-3 1-382,7-5 0,-2 1 0,1-1 296,-4 4 0,1-1 1,-1 0-1,-2 0-608,0-3 0,-3 1 1,-1 2 456,1 0 1,0 0-172,3-9 1,-1 0-111,-9 11 0,-1 0 452,4-5 0,-1 3 1534,-5 4-1355,-6-1 884,5 7-587,-11-5 2873,5 5-2590,-12 5 1366,-7 10-1909,0 6 0,0 4-76,-9 12-11,6-8 0,1 0 50,-6 0-45,5 2 1,0 0 28,-12 1 5,14-3 0,1 0 224,1-5 0,-1-1-213,-1 6-61,-5 3-78,5-12-253,7 0-16,-5 0 178,11 1-3074,-11-7 3198,11 5 499,-11-11-331,10 11-168,-9-11 0,9 5 0,-4-6 0</inkml:trace>
  <inkml:trace contextRef="#ctx0" brushRef="#br2" timeOffset="553077">17727 12951 10780,'33'-2'-15,"-1"1"0,1-1 0,0 0 0,7 0 0,-1-1 0,-11 2 234,-15 1 374,1 0 186,-1 0-73,0 0-325,0 0-202,0-6-140,1 5-5,-7-11-29,5 11 225,-11-11-600,5 4-66,-12 1 94,-1 1 516,-6 6 94,-1 0 208,1 0-95,0 0-246,6 6-91,-5-4-32,10 9-12,-9-9 11,3 10 62,-5-5-29,6 6 40,-5 0 62,10 1 16,-9-7 499,9 5-167,-4-5-259,12 0 78,2-1-217,11 0-63,-5-4-33,6 4-549,-7-6-112,0 0-2448,0 0-168,0 0 2710,1 0 0,-7 0 0,-1 0 1</inkml:trace>
  <inkml:trace contextRef="#ctx0" brushRef="#br2" timeOffset="553662">18203 12885 12664,'-10'32'249,"0"0"1,-1 0 0,1 0 0,0 0 0,-2 6 0,1 1 0,1-6 0,2-12-70,2-13 64,4 3-165,2-9 72,8 4-72,-1-12 31,5 4-38,-5-4 233,0 1-171,11 3-27,-15-10-68,15 11-28,-5-11-11,2 11-325,4-11-795,-6 10-252,0-9 105,0 9-581,1-4 1848,-1 6 0,-6 0 0,-1 0 0</inkml:trace>
  <inkml:trace contextRef="#ctx0" brushRef="#br2" timeOffset="556605">18798 13004 13329,'-14'13'576,"-4"7"-396,11-6-74,-1 5-22,-3 1-22,3-6 61,-5 5 22,0 0-100,6-4-56,-5-2 84,16-7-56,-8-12 22,16-1-45,-5-6 1,6 0-51,0-1 56,6 1 0,-4 0 8,5 1 0,3-1-865,-8 2 1,1 0 856,3-3 0,1 1-710,11 0 716,-16 1-6,10 11 11,-5-11 62,1 11 67,-2-5 1945,-6 6-1378,-5 6 409,-2 1-993,-12 6-112,-2 1 6,-5-1-6,0 0-1574,0 0 1625,11-11-6,15-10-51,15-12 45,-8 9 1,0 1 78,8-9-76,-6 9 0,-1 1 71,-4 0-1,2-1 0,-1 2 12,-3 7-90,4-5-45,-6 6 5,-6 6 1,5-5-23,-10 11 196,9-4-16,-9 5-29,4 0 112,-12 0-212,-1-5-34,-7 3-95,1-3-101,-6-1-3081,10 5 3057,-3-17 0,12 10 1,0-11-1</inkml:trace>
  <inkml:trace contextRef="#ctx0" brushRef="#br2" timeOffset="557652">19553 12951 13200,'-21'0'453,"2"0"-341,6 6 213,-1-4-168,1 4-79,6-1 124,-5 3-84,5-1 223,-1 5-122,2-5-371,6 7 332,6-7-74,2-1-44,5-6 44,0 0-21,0 0 10,1 0-90,-1 0-61,0 0-443,0 0 158,1 0-68,-1-6 409,0 4 50,-6-9 2281,5 3-1783,-10 7 63,3 2-477,-5 18-179,0-4-716,0 4-2297,0-6 1394,6-5-1590,-4-8 3254,4-8 0,-6 1 0,0 1 0</inkml:trace>
  <inkml:trace contextRef="#ctx0" brushRef="#br2" timeOffset="558293">19949 12700 14040,'-11'30'297,"-1"1"1,1-1-1,0 0 1,-1 0 0,0 4-1,1-1 1,0-2-1,2-8 168,-2 2-1648,9-10 1480,-10 10-6,5-5-78,-6 13-28,0-6-107,-1 0-78,7-8-3277,1-6 2457,6-11 1,0 2 0,0-10 0</inkml:trace>
  <inkml:trace contextRef="#ctx0" brushRef="#br2" timeOffset="559167">19672 12978 13049,'29'0'441,"-1"0"0,1 0 0,11 0 0,-8 0 1,-13 0-100,8 0-261,-8 0 1,2 0-641,2-3 1,1 0 614,-4 2 0,1 0 164,-1-2 0,-2 1-214,3 2-6,-2 0 199,-6 0-199,0-6 0,-5 4 0,-3-4 0</inkml:trace>
  <inkml:trace contextRef="#ctx0" brushRef="#br2" timeOffset="561098">20161 12793 13413,'-13'13'1008,"6"0"-835,-5 6-44,10-4 33,-9 10 51,9-10 34,-4 4-28,0-12 352,5 5 56,-5-5-218,6 6-314,0 1-101,0-1-1220,0 0 1467,0 0 184,-6-5-721,5 3 296,-5-3 0,6-1 0,0-1 0</inkml:trace>
  <inkml:trace contextRef="#ctx0" brushRef="#br2" timeOffset="561807">19976 12991 12315,'13'0'3164,"0"0"-2867,1 0-84,5 0-106,-5 0-40,5 6-11,-5-5-51,-1 5 7,0-6-12,0 0 5,1 0-5,-1 0 0,0 0 0,-6 0 0,-1 0 0</inkml:trace>
  <inkml:trace contextRef="#ctx0" brushRef="#br2" timeOffset="563498">20426 12991 13967,'34'9'157,"1"0"1,-1 1 0,1-1-1,-3 0 1,0 1 0,-3-2-1,-9-6-73,-7-8-73,0 5-11,-5-11-812,4 11-1372,-11-11 1764,5 5 341,-12-1 786,-1 2 32,-7 0-739,1 5-95,0-5-68,0 6-117,0 0-292,-1 6 63,1-5 50,0 11 459,0-10 151,-1 4 17,7-1 101,-5-3-1,5 4-262,-6 0 179,0 1 107,5 6-158,-4-5 230,11 3 286,-5-3 1158,6 5-1376,6 0-163,1-6 151,7-1-90,-1 0-145,0-4-90,6 4-83,-4-6-1,10 0-11,-11 0-963,6 0-80,-7 0 1043,0 0 0,-6 0 0,-1 0 0</inkml:trace>
  <inkml:trace contextRef="#ctx0" brushRef="#br2" timeOffset="565789">20902 12978 13788,'0'13'957,"-6"0"-884,5 1-28,-5-1-39,6 0-6,-6-6 11,4 5 84,-4-5-386,6 7 672,0-13-314,6-2-28,-4-13-28,4 1-5,0 0-1,-5 0-5,11 0 0,-5-7 0,6 6 90,1-5-101,-1 5 5,0 7-39,-6-5 34,5 11 67,-4-5 39,5 0 45,0 5 74,0-5 105,0 6 17,1 0-78,-1 0-146,6 0-68,-4 0-44,4 0-89,-6 0-796,0 0-1837,1 0 1439,-1 0 1283,0 0 0,-6 0 0,-1 0 0</inkml:trace>
  <inkml:trace contextRef="#ctx0" brushRef="#br2" timeOffset="567087">21471 12912 14113,'-21'-8'1803,"2"2"-1758,6 6-6,0 0 12,-1 0-51,7 6-6,-5-4 1,5 4-85,-6 0 0,-1-5 6,1 11 40,0-5-91,6 6 130,1 1-12,6-1-23,0 0 40,6-6 11,1-1-11,0 0-11,5-4 11,-5 4 0,7-6 482,-1 5-129,-6 3 577,-1 5-460,-6 0-16,-6-5-74,-1 3-156,-6-3-178,-1 5-40,1 0-46,0-6-1752,0-1-1485,0-6 2582,-1-6 1,7 5-1,1-5 1</inkml:trace>
  <inkml:trace contextRef="#ctx0" brushRef="#br2" timeOffset="570904">15438 14076 13922,'-7'19'980,"1"-4"-817,6 10-23,-6-11 0,5 11-68,-11-10-16,10 4 17,-9-6 1,9 1 637,-4-1-510,12-6-111,7-1 33,8-6-50,10 0 0,6 0-1166,-11-1 1,2-2 0,1 1 1064,3 1 1,2-1 0,0 0-1,-1 0 28,1-2 0,-2-1 0,0 1-136,5 1 0,1 2 0,-7-3-72,-11-2 1,-2 0-1432,7 6 1,-7-1 1038,-17-5 1,4 6 0,-11 0 0</inkml:trace>
  <inkml:trace contextRef="#ctx0" brushRef="#br2" timeOffset="572217">15954 14129 6764,'-28'-8'3276,"9"8"0,19 2-2821,2 10-399,9-11-6,-3 11 18,5-11-63,0 11 51,6-10-50,-4 3 33,4-5-39,-12 6 0,5-4 6,-4 4-1,-1 0 12,5-5 1658,-5 5-1154,0 0-241,-7-5-185,-7 11 23,-6-5-57,0 7 1,-7-1 33,-6 6-61,4-4 10,-3 4-88,12-6-3233,0-6 2824,11-1 1,-2-6 0,10 0 0</inkml:trace>
  <inkml:trace contextRef="#ctx0" brushRef="#br2" timeOffset="575007">16695 13970 15121,'-21'0'1165,"2"0"-969,6 0-6,0 0 6,0 0-22,-1 0-174,1 0 11,0 0 0,0 6 1,-6 1-1,4 6-56,-4-5-145,6 4 61,-1-11 118,7 11 5,-5-11 12,11 11 27,-11-11 90,11 11-123,-5-4-50,0-1-56,4 5 106,-4-5 22,12 0-33,-4 5 0,10-10 11,-11 9-6,11-9 0,-5 4-5,6 0 11,1 1-5,-1 0-7,0-1 7,0 0 78,1-4-62,-7 9 0,5-9 101,-11 10 123,5-5-229,-12 6 44,-1 0-5,-18 6-39,9-4-1,-15-2 40,16-1-45,-10-4-235,4 5-79,1-6-95,1-1 264,6-6-477,-1 0 179,1 0-1892,0-6 2335,0 5 0,5-5 0,2 6 0</inkml:trace>
  <inkml:trace contextRef="#ctx0" brushRef="#br2" timeOffset="576311">16814 14023 12685,'-13'7'302,"6"5"-140,1-5 51,0 1 202,4 3-320,-9-3-84,9 5-5,-4 0-6,0-5 0,5 3-6,-5-3 6,6 5 0,-6-6 73,5 5-62,-5-5-11,0 1 11,4 4 12,-3-5-841,-1 0 768,10-1 44,-2-12-67,5-1-162,5 0 229,-5-5 6,6 4-39,0 1 39,7-5 6,-6 5 83,11-6 23,-10 5 34,10-3 0,-10 3 72,10 1-28,-11-5-55,5 11-68,-5-5 196,-1 6 101,0 0-5,-6 6 89,-1 1-236,-6 6 215,0 1-97,0 5-218,-6-5-45,-1 5-61,0-5-96,-5-7-3187,11 5 0,-5-17 2457,12 10 1,-5-11 0,5 6 0</inkml:trace>
  <inkml:trace contextRef="#ctx0" brushRef="#br2" timeOffset="577280">17304 14076 13547,'-21'0'1260,"-4"0"-1137,10 0-84,-4 0-33,6 6-6,0-5 6,-6 11 33,4-5 84,-4 7 365,6-1 307,5 0-207,-4 0-599,17 0 16,-4-5 1,18-2 72,-4-6-44,10 0 0,-4 0-62,11-6-247,-10 4-16,3-4-672,0 1 772,-9-3 118,9 1 112,-17-5 791,3 11-248,-3-5-280,-1 12-78,-1 1-84,-6 6-140,0 0-957,0 1-2320,0-1 0,6-6 2481,-5-7 1,5-1 0,-6-5 0</inkml:trace>
  <inkml:trace contextRef="#ctx0" brushRef="#br2" timeOffset="577819">17529 14076 15345,'-2'30'212,"1"0"1,-1 1 0,1-1 0,-1 0 0,-1 8 0,0 1 0,0-4 0,0-9 162,2-2-280,-4 0 0,-2 0 12,0 6-1312,-1 4 931,3-9 257,5-12-3260,-6-6 2457,10-1 1,-8-6 0,10 0 0</inkml:trace>
  <inkml:trace contextRef="#ctx0" brushRef="#br2" timeOffset="579455">17502 14063 11687,'28'-15'2252,"-3"3"-2017,-12 12-224,0 0 23,1 0-34,-1 0 6,0 0-1,0 0 46,6 0-12,-4 0 67,4 0 197,-6 0-119,1 0-167,-1 0 796,-6 6-203,-1 1-335,-12 7-169,-1-1-72,-6 0-29,-1 0-83,1 1-213,0-1 173,0-6 140,5 5 29,-3-11-51,3 11-129,-5-10-2756,0 3 1093,0-5 1792,5 6 0,2-4 0,6 4 0</inkml:trace>
  <inkml:trace contextRef="#ctx0" brushRef="#br2" timeOffset="580887">17806 14116 11967,'21'0'2566,"-2"0"-2387,-6 0-112,0 0-67,1-6 0,5 4-6,-5-4 6,6 0-44,-7 5-63,0-11 46,0 11-57,-5-11-856,3 10 33,-9-9 795,10 9 689,-11-10-481,-1 11-858,-1-11-1164,-11 11 2487,5-5-68,-1 0 941,-4 5-1002,5-5-308,-6 6-34,5 6-168,-3-5-650,3 5 409,-5 0 582,0 1 119,0 0 358,5 5-387,2-4-50,1-1-17,3 5 16,-4-5-189,6 6 408,0 1 578,0-1-349,6 0-452,1-6-108,1 5 29,4-10-62,1 3-117,1-5-6,6 0-347,-7 0-493,0 0-281,0 0-1018,-5 6-1138,3-4 0,-3 4 3177,5-12 1,-6 4 0,-1-4 0</inkml:trace>
  <inkml:trace contextRef="#ctx0" brushRef="#br2" timeOffset="582038">18282 14010 14639,'-22'-2'633,"-1"-2"-381,16 10-112,-1 0 17,-3-5 134,3 5-184,-5 0 33,0-5-62,5 11 12,-3-11 212,9 11-11,-10-4-201,11 5 179,1-6-84,7-1-34,6 0-62,1-5-77,-1 5-7,0 0 40,6-4-39,-4 9 33,4-9 67,-12 10 17,-1-5 62,-6 6 78,0 0-111,-6-5-28,5 4 10,-11-11-50,-1 11-84,-2-11-1496,-4 5-520,6-6 2016,0 0 0,5 0 0,2 0 0</inkml:trace>
  <inkml:trace contextRef="#ctx0" brushRef="#br2" timeOffset="584780">18838 13996 13754,'-6'21'734,"5"-2"-729,-5-6 1,0-5 78,5 3-34,-5-3-38,0-1 77,10-1-27,-2-12-17,5-1-34,5-6-11,-5 5-73,1-4 39,3 11 29,-3-5-40,-1 0 28,5 5 17,-5-11-5,6 11 10,1-11 12,-1 10 201,0-4-10,-6 12-175,-1 2-83,-6 5-12,6-6-223,-4 5 145,3-5 128,1 1 528,-4 3-365,-2-3-146,-2 5-800,-9-6 795,15-1 11,-8-12 68,15 5 61,-3-11-135,11 5 40,-5-1 0,11-3 0,-10 9 11,10-10-17,-4 5-33,-1 0 2,1-2 0,1 0 4,3 0 139,-6 3 0,0-1 79,0 1-219,-5 6 34,-7 6 252,5-4-34,-11 9-140,5-3-117,-6 5 67,0 0-588,0 0 515,-6-5 0,5-2 0,-5-6 0</inkml:trace>
  <inkml:trace contextRef="#ctx0" brushRef="#br2" timeOffset="585984">19619 13957 13228,'-21'0'1585,"2"0"-1574,6 0 0,0 0 23,-1 0 22,1 0 168,0 6 331,-6 1 16,4 6-336,-4 0-246,12 1 11,1-1-129,6 0 213,0 0-11,6-5 123,1-2-135,6-6 63,0 0-68,1 0-56,-1-6 0,0 4-135,0-4-78,1 0 12,5 5 50,-5-11 72,11 11 12,-10-11 106,4 11 846,-12-11-364,-1 16-112,-6-2-286,0 11-230,0 0-3170,0 0 2760,6-5 1,-4-2 0,4-6-1</inkml:trace>
  <inkml:trace contextRef="#ctx0" brushRef="#br2" timeOffset="586564">20016 13785 14040,'0'20'2918,"-6"-1"-2627,4-5-56,-10-1-16,5 6 16,-5-3 0,-1 0-95,-3 14-140,0-11 0,1 0-196,6 2-3081,-2-2 2813,11-18 1,0 4 0,0-11 0</inkml:trace>
  <inkml:trace contextRef="#ctx0" brushRef="#br2" timeOffset="587202">19844 13917 16364,'13'0'1574,"0"0"-1087,12 0-347,-9 6-50,15-5-40,-10 5-39,5-6 34,-5 0-45,-2 0 0,-12 0 0,-1 0 0</inkml:trace>
  <inkml:trace contextRef="#ctx0" brushRef="#br2" timeOffset="587899">20240 13824 13211,'-7'28'2974,"-5"3"-2442,11-16-89,-11 10-169,11-10 12,-11 4 94,10-6-139,-3 0-123,-1 0-118,4 1 0,-4-7 0,6-1 0</inkml:trace>
  <inkml:trace contextRef="#ctx0" brushRef="#br2" timeOffset="588642">20108 13957 16112,'13'0'975,"1"0"-891,-1 0-45,0 0-33,0 0-174,1 6-3109,-1-5 0,0 5 2634,0-12 0,-5 5 1,-3-5-1</inkml:trace>
  <inkml:trace contextRef="#ctx0" brushRef="#br2" timeOffset="589696">20267 13996 12197,'30'-4'61,"1"0"1,0-1 0,-1 1-1,1-1 1,4 0 0,1 0 0,-4 0-1,-10 3 12,-9 2-84,0-6-45,0 4-62,-5-9 577,4 9 236,-11-10-768,5 5 963,-6-6-817,-6 6 6,-1 1-79,-12 12-73,4-5 90,-4 11 363,6-11-363,-1 5 34,7 0 89,-5-5-73,5 11 45,-6-4-56,5 5-11,2 0 330,0-6 320,5 5-421,-5-5-240,12 1 123,-5 4 167,11-11-4,-4 11-164,5-11-105,0 5-51,0-6-6,1 0 6,-1 0-481,0 0-718,0-6 678,0 5-123,1-5-431,-7 0-2202,5 5 2987,-11-11 0,5 10 0,-6-4 1</inkml:trace>
  <inkml:trace contextRef="#ctx0" brushRef="#br2" timeOffset="590532">20730 13917 14225,'0'21'1226,"0"-2"-1327,0-6 157,0-12-56,6 4 0,1-17-179,6 5 0,1-12 179,-1 4 196,0-4 157,0 12 801,-5-5-645,3 10-296,-3-4-6,5 6-139,0 0-12,6 0-45,-4 0-6,4 0-122,-6 0-326,1 0-1892,-7 6 2335,5-4 0,-11 4 0,5-6 0</inkml:trace>
  <inkml:trace contextRef="#ctx0" brushRef="#br2" timeOffset="595718">15451 14949 11928,'-7'13'695,"1"0"-572,6 1-123,0-1 319,-6 0-134,5 0-45,-5 1-140,0-7-5,5 5 469,1-11-161,7 5-158,6-6-139,1 0 5,-1 6-16,0-5 5,0 5 0,0-6 0,7 0 123,12 0-2102,3 6 2015,-9-5 1,0 0-37,3 4-722,8-5 722,-23 0 0,0 0 0,-8 0 0</inkml:trace>
  <inkml:trace contextRef="#ctx0" brushRef="#br2" timeOffset="596729">15795 14989 15328,'20'13'236,"0"0"-236,1-6-12,-2 5-111,0-10 16,-10 9 1760,8-9-1648,-21 4 7,8 0-12,-15 1 0,3 6 50,-5 0 6,0 1 123,-12 11-56,9-9-89,-9 9-34,17-12-3277,-3-6 0,15-1 2568,-3-12 1,7 5 0,-2-5-1</inkml:trace>
  <inkml:trace contextRef="#ctx0" brushRef="#br2" timeOffset="597905">16311 14949 12567,'0'21'1282,"0"-2"-985,-5 0-6,3-5-72,-10 6 16,11-7-84,-11 0 51,11 0 16,-5 0-77,0-5-551,4 4 410,2-11-28,8 5 28,5-12 90,0-1-79,6-7 23,8-5-535,-11 9 0,2 0 504,1-3 0,1-1 0,-1-1 0,2-2-3,3 0 0,2 0 0,-1 0 0,-1-2 0,0-1-2,1 2 0,1-2 0,-2 2-183,1 1 0,-4 1 101,-6 1 0,-1 2 84,17-6 0,-23 13 0,-3 6 0</inkml:trace>
  <inkml:trace contextRef="#ctx0" brushRef="#br2" timeOffset="599765">16695 14949 12146,'13'15'1412,"1"-4"-1384,-1-11-28,0 0 0,0 0 6,-5-5-163,3 3 163,-3-4 234,-1 0-581,-1-1 761,-12 0-297,5-5-543,-5 5 319,6-7 1227,-6 7-779,-2 1-241,-5 6-106,0 0-257,0 0 279,0 6 85,-1 1-57,1 1 12,6 3-62,1-3-12,0-1-32,4 5 55,-3-5 50,-1 6 242,4 1-107,-4-1 493,0 6-650,5-4-39,-5 4 40,12-12 144,-5 5-111,11-11-34,-4 11-78,5-10-308,12 3 201,-3-5 82,-1-5 0,2-1-32,-2 2 1,-1-1-163,4-5 0,-1 1-215,-3 5 0,0 0-899,12-7-1905,-11 3 2457,-2 1 1,-12 1 0,-1 6 0</inkml:trace>
  <inkml:trace contextRef="#ctx0" brushRef="#br2" timeOffset="600582">17118 14870 12556,'-34'4'263,"0"0"0,0 1 0,0-4 1,1 1-1,11 2 6,15 8-225,-6-5 1,5 7 45,-3-7 268,9 5 73,-10-5-16,11 6-163,-5 0-67,6 1-224,0-1 375,6-6-162,7-1-62,2-6-23,16-6-117,-9 5-403,4-5-858,-7 6 321,-5 0 710,-1 0-1047,-6-6-1972,5 5 3191,-5-11 1,1 10 0,-3-4-1</inkml:trace>
  <inkml:trace contextRef="#ctx0" brushRef="#br2" timeOffset="601280">17383 14698 13099,'-12'24'817,"-1"0"1,1 0 0,-4 10 0,3-8-40,7-19-908,4 11 471,-9-3-150,-3 17-166,5-12 0,-2 0-8,-2 0 0,-1 1-17,4-1 0,0-1-50,-9 8-1411,11-8-1130,-3-6 1398,9 0 106,-4 1 1087,0-7 0,5-1 0,-5-6 0</inkml:trace>
  <inkml:trace contextRef="#ctx0" brushRef="#br2" timeOffset="601931">17171 14962 16829,'36'-7'809,"-18"1"1,0 0-637,15 5-2271,-10-11 2098,14 10-425,-22-3-2852,4 5 2469,-6 0 1,-6 0-1,-1 0 1</inkml:trace>
  <inkml:trace contextRef="#ctx0" brushRef="#br2" timeOffset="603878">17608 14909 14801,'-21'0'544,"2"0"-494,6 0-61,0 0 5,5 6 6,-3-4 34,9 9-1,-10-3 23,5 5 40,-6 0 72,-6 6-129,4-4 118,-4 4-84,12-6-90,-5 1 23,10-1 83,-4 0 231,12-6-96,2 5-62,5-10-56,6 3-22,-4-5-33,4 0 10,-6 0-55,0 0-12,0 0-167,1 0 162,-1 0 22,0-5 17,0-3 56,7-5-79,-6 0 63,11-12-68,-10 9 50,4-9-50,-12 11-297,-1 1-1557,-6 0 684,-6 6 16,5-5-1316,-17 10 996,9-3-4,-10-1 212,6 4 1266,0-4 0,6 6 0,1 0 0</inkml:trace>
  <inkml:trace contextRef="#ctx0" brushRef="#br2" timeOffset="604951">17767 14909 14863,'7'21'757,"-1"-2"-752,-6-6-448,-6-5 566,4-8-33,2-8-84,2-5-85,10 6 46,-11-5 27,11 10 6,-5-9 146,12 3-29,-4-5-43,10 0-86,-10 5 7,4 3-1,-6 5 6,0 0-62,1 0-1176,-1 0-257,6 0-1686,-4-6 3181,4 4 0,-12-4 0,-1 6 0</inkml:trace>
  <inkml:trace contextRef="#ctx0" brushRef="#br2" timeOffset="605667">18177 14830 13861,'-21'7'789,"2"5"-430,-6-5-158,15 7 153,-14-7-354,23 5-46,-11-11 282,16 11-23,-8-5 336,16 7 55,-5-1 147,0 0-544,-1 0-67,-12-5-218,5 3-348,-11-9-476,5 4-638,-6-6-1283,-1 0-454,1-6 3034,6-2 1,1 1 0,6 1 0</inkml:trace>
  <inkml:trace contextRef="#ctx0" brushRef="#br2" timeOffset="607584">18891 14764 14527,'-20'0'-202,"-5"6"202,-8 1-1045,16-1 0,-1 1 1098,-7 3 1,-2-1-12,4-2 0,-1 1 8,1 4 0,-1 1 107,3-6 0,3 1-6,-3 11-263,3-12 604,23 5-240,-4-5-89,13 1-17,-7 3 1310,5-9-930,-11 10 473,5-5-836,-12 6-91,-1 6-27,-18 2-123,12-5 1,-2 0 121,-7-2 1,-2 0-45,4 3 0,-1-2-67,1-4 0,0-1-420,4 0 0,0-1-489,-4-1-88,0-3 1064,13-10 0,1 3 0,6-4 0</inkml:trace>
  <inkml:trace contextRef="#ctx0" brushRef="#br2" timeOffset="608720">18971 14856 14040,'-14'15'845,"1"3"-721,6-11-119,-5 0 1,10 5-40,-9-4 17,9 5-95,-4 0 174,12 0-34,2-5-34,5-3 6,6-5 0,-4-5-50,10-3-1,-7-1 1,2-1 50,-2 3 0,1-1 0,0-1 0,1-1-9,3 4 1,-3-1-328,-3-6 76,2 6 0,-1 1-345,3-2-549,5-9 879,1 14 174,-7-15 3048,-1 17-2539,-17-5 86,2 12 38,-15 1-90,3 6 1,-5 6-46,-5 0 1,-1 0-3675,0 6 1638,6-6 1,1-7 1480,8-12 0,10-1 0,-6-5 0</inkml:trace>
  <inkml:trace contextRef="#ctx0" brushRef="#br2" timeOffset="609850">19394 14870 14387,'-21'28'319,"2"-3"-1008,12-12 729,7-12-40,7-2-31,10-7 0,3-3 31,11-10 0,-8 11 0,-1-1-6,5-8 6,-2 12-67,-11 1 17,6 0-348,-7 5 174,0-5 151,-6 12 258,-1 1-56,-6 6 28,-6-5 296,5 3 130,-11-3-1350,5 5 767,5-6 61,-2-7-44,16-1-11,-5-11-1,12 11 1,8-17-79,0 9-73,0-4 57,-2 7-34,-4 0 481,-1 5 437,-7 1-386,-7 7-73,-6 6 303,-12 12-449,4-3-274,-11 5-3193,5-8 2857,7-18 0,1 4 0,6-11 0</inkml:trace>
  <inkml:trace contextRef="#ctx0" brushRef="#br2" timeOffset="610917">19897 14830 10013,'14'-2'3276,"-8"4"-2128,-7 11-968,-11-6 27,10 5 112,-9-10 90,9 9 409,-4-3-1322,0-1 521,11-1-56,2-12-191,8-1-280,10-6-106,1-7 95,8 6 203,-17 4 0,0 1 66,9 1 180,-7-3 609,-5 9 1,-7 2-213,-1 7 100,-6 7 164,-6-1 35,5 0-305,-11-6-795,4 5 510,7-10-23,2 4 79,13-12-90,5 4-303,7-10-16,-4 11-90,9-11 84,-16 11 146,4-5 610,-6 6 662,-5 6-746,-3 1-202,-10 6-150,3 1-102,-10-7-173,11 5-1014,-11-11 1294,11 11 0,-5-11 0,6 5 0</inkml:trace>
  <inkml:trace contextRef="#ctx0" brushRef="#br2" timeOffset="612417">20360 14817 12853,'20'0'946,"-1"0"-728,0 0-106,-4 0-56,10 0-56,-10 0-246,4-6 280,-12-2 206,-1-5 1413,-12 6-1311,-1 1-342,-6 6-247,-7 0-33,6 0 224,-5 0 51,5 0 89,7 6 308,-5-5-252,11 11 218,-11-10-235,5 9-95,-6-3-101,-1 5 85,1 0-7,6 0 57,1 1 403,6-1-253,0 0 7,6-6 10,1-1-83,6 0-146,6-4-17,-4 4-123,10-6-89,-4 0-763,11 0 96,-10-6-2381,3 4 2613,-12-4 1,-5 6-1,-2 0 1</inkml:trace>
  <inkml:trace contextRef="#ctx0" brushRef="#br2" timeOffset="614651">20717 14777 11782,'-21'7'2319,"8"5"-1585,1-10-471,11 9 12,-11-9-275,5 4 0,-1-1-6,-4-3-11,11 10 6,-17-5-23,15 6 34,-14 1 90,15-1 476,-10 0-202,11 0-375,-5 0-34,12-5 12,7-2-12,8-6 39,11-6 45,-10-3 0,3-2 1,-3 0-978,-3 2 1,-1-1 937,13-9 0,-2 1 22,-10 5-22,-10 0-39,9 5-325,-11 2-17,6 1-672,7-9 594,-6 0 263,5-11 134,-5 10 62,-1-4 73,0-6-67,0 3 5,-5-5-6,9-4-5,-14 9-33,15-4-51,-17 7 1579,11 11 728,-16 8-1305,2 20-733,-7-5 0,-1 3-3,3 7 0,-1 3-1192,-5 1 1,-3 2 0,3-1 1182,3 4 1,1 0-92,-7-3 0,-3 2 0,5-3-796,8-8 0,2-2-925,-6 0 1,2-2 818,8 2 1,0-13 0,0-1 0</inkml:trace>
  <inkml:trace contextRef="#ctx0" brushRef="#br2" timeOffset="617307">16285 15677 11262,'-7'20'3276,"1"-1"-2649,0-6-565,4 1-62,-3-1-6,-1-6-1433,4 5-1838,-4-5 2652,6-5 1,0 2 0,0-10-1</inkml:trace>
  <inkml:trace contextRef="#ctx0" brushRef="#br2" timeOffset="617832">16351 15531 17524,'-22'29'0,"5"-5"0</inkml:trace>
  <inkml:trace contextRef="#ctx0" brushRef="#br2" timeOffset="619542">16576 15690 12545,'-13'13'1120,"6"0"-936,-5-5-531,10 3 493,2-15-57,8 8 18,-1-15-51,5 9-95,-5-10-57,6 11 40,1-5 28,-7 0 28,5 5 34,-5-5 106,6 0 196,0 4-297,1-3 0,-1 5-33,0 0-34,0 0 17,1 5 50,-1-3 756,-6 10-548,-1-5 123,-12 6-247,5 0-117,-11-5-6,10 4 0,-3-11 0,5 5 0</inkml:trace>
  <inkml:trace contextRef="#ctx0" brushRef="#br2" timeOffset="620960">17476 15610 16471,'-21'0'-67,"2"0"67,6 0 0,-6 0 0,4 6 33,-4-4-22,6 4 29,-1-6 10,7 6 146,-5-5-162,5 5 66,0 0-156,-5-5 6,10 11-28,-4-5 78,6 7-12,6-7 12,-4 5 12,10-11-12,-11 11 5,11-11 1,-5 11-29,18 1 23,-9-4 0,3 9 252,-7-17 594,-10 11-723,4-5-11,-12 1-78,-8 4-34,0-5-79,-5 0-21,5-1-130,1-6-431,0 0 28,0 0-2644,-1 0 2967,1 0 1,6 0 0,1 0 0</inkml:trace>
  <inkml:trace contextRef="#ctx0" brushRef="#br2" timeOffset="621942">17727 15624 14992,'-22'6'201,"-2"-5"-161,17 11-24,-6-5-10,0 6-6,5 1 11,-3-1-11,9 0 6,-10-6 33,11 5 112,-5-5-10,6 7 49,6-7 376,1-1-460,12-6-33,-4 6-28,4-5-740,-6 5-2582,1-6 785,-1 0 1579,6 0-711,7-12 1075,8 4 504,-13-2 1,-2 0 0,3 3 0,-4 1-1</inkml:trace>
  <inkml:trace contextRef="#ctx0" brushRef="#br2" timeOffset="622790">18124 15637 15440,'-21'-7'-146,"2"1"62,0 6-78,4 6-1,-4-5 74,0 11 72,4-5 17,-4 0 73,6 5 28,0-4 156,0 5-50,-1 0 326,7 0-303,-5 0-152,11 1 68,1-1-6,25-12-56,10-2-65,-9-5 1,1-1-18,0 0 1,-1 0-214,0-2 1,1-1 212,3 3 1,-1 0-3,-10-3 0,-2 1-263,20 1 246,-24 2 426,-5 12-846,-2 2-2840,-6 5 2457,6-6 1,-5-1 0,5-6 0</inkml:trace>
  <inkml:trace contextRef="#ctx0" brushRef="#br2" timeOffset="623270">18481 15491 15827,'-9'29'134,"0"1"0,1-1 1,-1 0-1,0 0 1,-1 4-1,-1 2 1,2-5-1,4-9 258,5-8-123,-6 0-118,4 7-106,-9-6-376,9 5-1410,-10-11 1741,11 3 0,-5-9 0,6 4 0</inkml:trace>
  <inkml:trace contextRef="#ctx0" brushRef="#br2" timeOffset="624736">18666 15663 14113,'-20'0'1036,"1"0"-980,5 0-56,7 6-12,-5-4 152,5 9 68,-6-9 363,5 10-218,-3-5-39,9 6-157,-10-5-101,11 3-96,-11-9-486,11 10 750,1-11 101,7 5-241,6-6 11,0 0-39,1 0-56,5 0 0,-5 0-274,11 0-662,2-6 936,-5 5 208,3-5 441,-12 6-307,-5 6-3619,-3 1 2457,1 0 1,-4-1 0,4-6 0</inkml:trace>
  <inkml:trace contextRef="#ctx0" brushRef="#br2" timeOffset="625374">18838 15663 11598,'0'37'491,"0"-1"1,0 0 0,1-2 0,0-2 0,-3-8 678,-4-11-1260,5 0 320,1-11-196,7-4 16,7-11-5,-7 0-45,5 5 68,-11-3-7,11 9-134,-5-4-140,6 6-823,1 0-566,-1-6-543,6 5 2145,7-11 0,-9 11 0,0-5 0</inkml:trace>
  <inkml:trace contextRef="#ctx0" brushRef="#br2" timeOffset="626822">19500 15677 12275,'0'20'3204,"0"-1"-1815,-6 6-1047,-2-9-292,1 15-296,-5-16-3031,11 4 0,-5-6 2457,6-11 1,0 2 0,0-10 0</inkml:trace>
  <inkml:trace contextRef="#ctx0" brushRef="#br2" timeOffset="628138">19513 15610 13827,'13'-20'-829,"0"7"846,1 1 414,-1 10-369,0-3-51,0 5-11,0 0 6,1-6-6,-1 4 1008,0-4-1003,0 6-10,-5 6 453,3-4-135,-9 9-218,4-3-83,-6 5-7,0 0-10,0 0-242,0 1 247,-6-7 67,4 5 79,-9-11-62,9 11 45,-10-11-123,5 11 28,-6-10 55,0 9 68,-1-9 252,-5 10-202,5-11-773,-5 11-2711,5-11 1956,1 5-522,0-6 510,0 0 1333,5-6 0,2 5 0,6-5 0</inkml:trace>
  <inkml:trace contextRef="#ctx0" brushRef="#br2" timeOffset="629225">19804 15584 12561,'-5'36'253,"0"0"0,0 1 0,1-4 1,-1 0-1,2-10 637,3-9-615,0-1 94,-5-6-296,3 5-644,-10-11 476,11-1 145,1-7 51,7-12-101,6 4 6,-5-4 44,-2 6 45,0 6-95,-5-5 62,11 10-17,-5-4-40,6 1 135,6 3-73,-4-10-5,16 5 101,-15 0-129,9 1-34,-12 6 0,-5 0 0,-2 0 0</inkml:trace>
  <inkml:trace contextRef="#ctx0" brushRef="#br2" timeOffset="630590">20082 15663 14057,'-21'0'207,"8"6"-101,1-4-50,5 4 235,-12 11-111,4-7-46,-4 21-100,6-16-90,5 4 476,2-6-33,12 1-382,-4-1 62,10-6-61,-5-1 128,6 0 29,6-5 33,2 5 17,-1-6-90,5-5 0,-1-1 51,-4 3-135,5-6 0,-1 0 56,-9 8-50,-2-11 0,-1 10-398,-5-9 129,0 3 112,5-5 112,-10 0 174,3-1-729,-5 1-1697,-5 0-1025,-3 6 2948,-5-5 0,6 10 0,1-3 1</inkml:trace>
  <inkml:trace contextRef="#ctx0" brushRef="#br2" timeOffset="632352">20545 15624 13861,'-28'0'879,"3"0"-879,12 6-101,-1-5 6,1 5 61,0 0 34,0 1 17,-1 6 341,1 1 158,0-1 22,6 0-432,1 0 40,12-5 67,1-3 11,6-5-12,6 0-106,0 1 1,1-2-1611,10-4 1504,-4 4 0,-2 0-1065,4-11 992,5 5-425,-7-6 78,-5 5-285,-2-3 465,-6 3-198,0-5-4,0 0 139,1 0 180,5-12 118,-4 3 24,-6 3 1,1-1 618,3-2-598,0-3 1112,-6 12-1219,5 0 566,-10 0 1696,4-1-1842,-6 13 470,-6 8-475,4 8-169,-10 10-78,11-10-96,-5 4 29,6-6 765,0 0-855,0 1 185,0-1 27,0 0-3433,0 0 2457,-6-5 1,5-3 0,-5-5 0</inkml:trace>
  <inkml:trace contextRef="#ctx0" brushRef="#br2" timeOffset="632907">20955 15624 13452,'0'13'0</inkml:trace>
  <inkml:trace contextRef="#ctx0" brushRef="#br3" timeOffset="683812">23831 6875 24575,'0'0'0</inkml:trace>
  <inkml:trace contextRef="#ctx0" brushRef="#br4" timeOffset="689511">24990 4749 14264,'25'-10'106,"10"0"-103,-18 1 0,0-1 8,2-3 0,3-1-11,4-2 0,2-1 0,-1-1-952,-4-3 1,2-2 951,2 2 0,4-1 0,1-1 0,-6 2-1266,-1-3 1,0 1 1263,2 2 1,5-3 0,0 2 0,-7 2 1,-6 3 0,-1 2 0,5 0 0,2 0 0,-7 2-6,-9 0 6,9 6 0,-17-5 6,11 10 123,-5-9-12,6 3 2505,1-5-2393,-7 12 3047,-1 2-3059,-12 6-110,5 5 49,-5-4 1,0 5 39,4 6 17,-9 1-17,9 1-87,-6-3 0,-2 1 160,2 16-463,-3-8 0,-2 5 0,0-3 348,1-1 0,0 0-1026,0 1 0,-1 2 1,0-4 955,-1-5 0,2-3-28,-3 15-3333,-3-9 0,17-24 0,-5-2 2463,6-12 1,0 5 0,0 2-1</inkml:trace>
  <inkml:trace contextRef="#ctx0" brushRef="#br4" timeOffset="690501">25347 4591 13905,'25'3'1344,"-2"-6"-985,-4 1-101,14-4-124,-4 0-117,-7 6 0,0-1-11,6-11-6,-1 11-3277,-8-5 2557,-12 0 0,-1 4 1,-6-3-1</inkml:trace>
  <inkml:trace contextRef="#ctx0" brushRef="#br4" timeOffset="691596">26180 4379 16062,'20'16'1305,"1"-6"-952,-13 2-29,5-4-83,0 5-17,6 0 6,-4 0 17,4 0 27,-6 1-279,0-1-3272,1-6 0,-7-7 2752,-1-7 0,-6 0 0,0 1 0</inkml:trace>
  <inkml:trace contextRef="#ctx0" brushRef="#br4" timeOffset="692413">26088 4617 16006,'19'-10'442,"9"-6"-352,-14-5-48,1 5 0,3 0-25,-1 2 0,-1 0-1384,-2-3 1,0 1 1366,17-4-39,-16 1 489,-2 6-1778,-1 5 1356,-11-4-1126,11 11 146,-5-11-359,7 11-1966,-1-11 3212,-6 5 1,-1-1 0,-6 2 0</inkml:trace>
  <inkml:trace contextRef="#ctx0" brushRef="#br4" timeOffset="693290">26101 4511 11441,'18'-4'3276,"-1"1"-2609,-4-3-342,0 5-84,1-5-39,5 6-113,1 0-78,1-6-11,4 4 0,-4-9 0,-1 9 73,5-10-50,-10 11 111,4-5 68,-6 6 5,-6-6-95,5 5-112,-4-5 0,-1 6 0,-1 0 0</inkml:trace>
  <inkml:trace contextRef="#ctx0" brushRef="#br4" timeOffset="694513">26749 4247 15905,'5'29'644,"-6"-8"0,0-1-257,-1 10-247,-3-6 0,-1 2-26,2-6 1,0 1-1754,-2 2 1,-1 1 1653,3 2 0,1-1 215,-9 11 1059,11-4-1177,-5-7-3389,6-10 608,-6-2 2669,4-13 0,-4-2 0,6-4 0</inkml:trace>
  <inkml:trace contextRef="#ctx0" brushRef="#br4" timeOffset="695818">26736 4260 13586,'25'-4'1025,"-2"-5"-885,-10 7-11,1-4 56,-1 6-1613,0-6-1849,-11 5 2558,2-11 1,-10 11 0,6-5-1</inkml:trace>
  <inkml:trace contextRef="#ctx0" brushRef="#br4" timeOffset="697334">26868 4194 12567,'20'16'1658,"1"-6"-1434,-19 2-152,9-11 410,-9 11-460,4-4-117,0-1 90,-5 5 234,11-11 186,-11 11-376,-1-5-27,-7 6 83,0 1 336,-5-1-431,5-6-6,-1 5-122,-4-10-124,-1 9-96,-1-3 90,-11 5 197,10-6 61,-4 5 123,5-11-274,1 5 134,12-6 17,2 0 0,12 0-62,-5-6-313,4 5-45,-5-5 274,6 6 146,-5 6 73,3-5-22,-3 5 5,5 0 0,0-4 33,0 4 68,1-6-51,-1 0-307,-6 5 358,-1 3 341,-6 5-285,0 0 90,0 0 50,0 1-29,-6-7-167,5 5-78,-11-5-79,10 6 67,-9-5 45,9 3-28,-10-9 5,11 10-44,-11-11 28,5 11 28,-6-11-101,5 11-28,-3-10-448,3 4 392,-5-6 157,0 0-23,-1 0-140,1 0-2397,0 0-790,0 0 2704,0 0 1,5 0-1,2 0 1</inkml:trace>
  <inkml:trace contextRef="#ctx0" brushRef="#br4" timeOffset="701813">24646 5808 15272,'28'1'134,"3"3"-128,-11-9-6,12-1 0,-4-2-112,-1 1-437,4-5-2576,-15 11-152,9-5 3156,-18 0 1,-1 5 0,-6-5-1</inkml:trace>
  <inkml:trace contextRef="#ctx0" brushRef="#br4" timeOffset="702658">24672 5940 15244,'21'0'952,"4"0"-845,-11 0-85,11 0-16,-10 0-331,4 0-2952,-6 0 0,1 0 1530,-1-6 1747,0 4 0,-5-3 0,-3 5 0</inkml:trace>
  <inkml:trace contextRef="#ctx0" brushRef="#br4" timeOffset="709138">25823 5543 15406,'-20'0'208,"0"0"22,7 0-230,0 0-118,0 0 112,0 0 62,-1 0 40,1 0 374,0 0-78,0 0-386,5 6 33,2 1-39,6 6 5,0 1 1,0-1 39,0 0-12,0 0-27,0 6 0,-6-4 5,-1 10-6,0-4 51,-11 11-8,11-9 0,-1 0 2,-6 7-33,4-8 0,2-1 50,1 0 140,-1-1-319,-3-1 179,15-11-11,-2-2-50,11-6 5,0 0-11,0 0-342,0 0 141,1 0-309,-1 0-55,0 0-1211,-6-6-1501,5 4 2873,-4-4 1,-1 6 0,-1 0 0</inkml:trace>
  <inkml:trace contextRef="#ctx0" brushRef="#br4" timeOffset="710665">26127 5530 16409,'-13'14'-61,"-6"-2"61,4-12 0,-4 6 5,6-4 152,0 3-196,0-5 22,5 6-22,-4 2 56,11 5 33,-11 0-50,11 0 62,-11 6-57,11-4 1,-11 4-6,10-6 0,-4 1 0,1-1 0,3 0 17,-4 0 61,0 1-72,5-1 44,-11-6 236,11 5-214,-5-5 158,12 1-185,1-2-40,6-6 51,12 0-56,-9 0 12,15 0-12,-10 0-45,-1 0-157,5 0-167,-10 0-835,10 0 173,-10 0-845,-2-6 1876,-1 4 0,-11-4 0,5 6 0</inkml:trace>
  <inkml:trace contextRef="#ctx0" brushRef="#br4" timeOffset="712986">26458 5596 13183,'27'-13'857,"-1"-1"-784,-5 7-1,-8-5-27,-1 11-45,-5-5 67,6 0 1788,1 5-1620,-7 1-84,-1 7 17,-6 6-50,-6 0 44,-1 18-50,-1-13-42,2 1 0,0-1 81,5-4 96,-11 6-1,5-1 84,-1-5-3607,3 5 0,5-17 3077,5-4 0,-3-5 0,4 1 0</inkml:trace>
  <inkml:trace contextRef="#ctx0" brushRef="#br4" timeOffset="713545">26736 5689 16432,'-5'32'230,"-1"0"1,0 1-1,1-1 1,-4 6-1,0-1 1,3-9-3508,5-9 2457,-5-18 1,6 4 0,0-11 0</inkml:trace>
  <inkml:trace contextRef="#ctx0" brushRef="#br4" timeOffset="715078">26908 5609 14045,'21'-13'40,"-2"6"-40,-6 1 100,-6 0-21,5 4-23,-5-4-51,7 6 141,-1 0 61,0 0 118,0 0 409,1 0-437,-1 6-202,0-4-78,0 4 45,0 0 78,-5 1 56,-2 6-79,-6 0 51,-6-5 51,4 4-107,-9-5-107,9 6 6,-10-6 1,11 5-7,-11-4 1,5 5-6,-6 0-45,-1 0 39,-5 0-33,4-5 39,2 4-78,2-11 33,9 11 611,2-11-214,13 5-100,14-4 0,9-2 0,-2-2-1788,-6-1 0,2 0 1583,-3 3 0,7 0 0,1 0 0,-1 0 1,-6-1 36,5-5 0,-2 0-53,0 5 1,2 1 0,-3 0-458,-8-4 1,-3 2 425,13 2-6,-13 0-195,-6 0-3076,1 0 3187,-7-6 1,-1 4-1,-6-4 1</inkml:trace>
  <inkml:trace contextRef="#ctx0" brushRef="#br4" timeOffset="716781">27450 5503 15137,'21'0'567,"-2"0"-478,-6 0 40,1 0 50,5 0-134,-5 0-45,5 0 6,-5 0-1,-1 0 1,0 0-6,0 0 45,1 0 856,-1 0-694,-6 6-145,-1 2 50,-6 5 11,0 6-16,0-4-1,0 10-16,0-5 94,0 13-128,-6-6-22,5 0 16,-5-8-50,6-6 17,0 6 73,0 2 5,0-1 17,0 0 90,0-7-169,0 0 427,0 0-566,-6-5-23,-1-2-157,-18-6 50,8 0-150,-13 0-1008,9 0 324,0 0-1361,2 0 2431,12-6 0,1 4 0,6-4 0</inkml:trace>
  <inkml:trace contextRef="#ctx0" brushRef="#br4" timeOffset="717704">28191 5755 15939,'-15'13'1198,"-2"6"-845,10-4-129,-7 10-84,1-11-3417,6 6 2457,1-19 1,6 3 0,0-9 0</inkml:trace>
  <inkml:trace contextRef="#ctx0" brushRef="#br4" timeOffset="719215">28588 5490 13250,'-20'0'2806,"0"0"-2817,1 0-78,5-6 44,-11 5 45,4-5 11,0 6 168,-4 0 247,11 0-113,1 6-100,1 7 56,10 2-23,-4 10-38,1 1-18,3 2-112,-3-6 1,-2 0 5,1-2 0,-1 1-971,1 5 0,-1 3 0,0-1 991,-3 2 0,-1 0-43,2-4 1,0 0 0,2-2-43,2-2 1,1-4-15,-8 8 1,12-6-112,0-7 139,6-6-33,2-1 62,5-12-29,6 5-33,-4-5 0,4 6-50,-6 0 2699,0 0-5926,0-6 2457,-5-1 1,-2-1 0,-6 2 0</inkml:trace>
  <inkml:trace contextRef="#ctx0" brushRef="#br4" timeOffset="726156">28892 5543 14650,'-7'13'28,"-5"-5"-22,5-3 27,-1 1 1,-3-4 22,3 10 62,-5-5-68,0 6-5,6 0-34,-5-5 28,10 3-33,-9-9 83,9 10-72,-10-5 39,11 6-17,-11-5 23,11 3-6,-5-3 11,0-1 169,4 5-135,-3-5-96,5 6 7,-6-5-7,4 4 6,-4-5 85,6 6 55,0 0-157,0 1 12,0-1 39,6-6-101,-4 5 50,9-11 12,-9 11-1,10-10-10,-5 3-7,6-5 1,0 0-185,1 0 185,-1 0 5,0-5 6,0 3 0,1-10 6,-7 5-6,5 0-6,-5-5 12,6 5-6,-5-7 62,3 7-57,-9-5 68,4 5-73,-6-6 11,0-1 96,-6 7 21,4-5 24,-9 11-152,3-11 0,-5 11 61,0-5 135,-6 12-140,4-5-1759,-4 5-167,6-6 884,5 6-2291,-3-5 2805,9 11 0,-4-10 0,6 3 1</inkml:trace>
  <inkml:trace contextRef="#ctx0" brushRef="#br4" timeOffset="727050">29249 5768 13144,'-20'28'2402,"7"-3"-2104,1-12-136,10 0-1103,-9-5-661,9 3-1652,-4-15 274,12 8 2980,-4-15 0,4 9 0,-6-4 0</inkml:trace>
  <inkml:trace contextRef="#ctx0" brushRef="#br4" timeOffset="728867">29805 5477 12197,'-13'7'2924,"0"-1"-2863,-1-6-61,7 6 0,-5-5 6,5 5 44,-6-6-44,-1 0 100,7 6 90,-5-4-122,5 4 21,0-1-95,-5-3-6,10 10-67,-9-11 152,9 11 27,-10-11-106,11 11-67,-5-5 61,6 7-44,6-7 56,1 5-6,7-11 0,-7 11 16,5-11-16,-5 5 6,0 0 0,5-4-12,-5 4-5,1-1 0,4-3 5,-5 4 84,0 0-22,5-5 6,-10 11-135,3-5 135,-10 6-57,3 1-49,-10-7-24,11 5-44,-11-11 0,-1 11 5,4-5 63,-14 1 44,20 4-12,-15-11-60,11 5-35,-7-6-391,7 6 263,-5-11-51,11 4-56,-5-12-44,0 5 436,5-3-5,1 3-73,7-5-353,6 0-352,6-6 621,-4 4 117,4 2 567,-12 1-388,5 10-60,-10-9 60,9 9-128,-3-10-50,5 11 0,-6-11 10,11 11 175,-9-11-130,10 5-66,-6-7 5,-6 1-235,5 6 195,-10-5-928,-2 11-1183,-8-5 565,-5 6-682,0 0 2268,0 0 0,5 0 0,2 0 0</inkml:trace>
  <inkml:trace contextRef="#ctx0" brushRef="#br4" timeOffset="730971">29911 5358 12595,'21'6'683,"-2"-5"-554,-6 5-129,0-6 11,0 0-5,1 0 5,-1 0 605,0 0-515,-6 6 229,5-5 202,-10 11-336,3-5 56,-5 7-179,0 5 0,0-5 0,0 11 6,0-10-1,0 4 12,0 0 257,0 8-247,0-8 1,0 2 112,0 14-112,-2-11 0,-1 2 11,-1-2 0,0-1-110,-2-2 1,-1 0 0,3 0 0,1-3-3,-3 1-6,6-6 46,0 0 430,0 0-442,0 1-140,-6-7 6,-1-1 106,-7-6-90,1 0-1041,0 0-1927,0 0 3058,5-6 0,2 5 0,6-5 0</inkml:trace>
  <inkml:trace contextRef="#ctx0" brushRef="#br4" timeOffset="732381">30255 5411 14101,'13'14'622,"0"-2"-460,1-12-38,5 0-12,-5 0-40,11 0-21,-4 0-40,0 0 0,-2 0-5,-12 6 834,5-5-560,-11 11-50,5-4-118,-6 11 6,0-5-6,0 11 95,0 2-162,0-5 16,0 9-55,0-11 44,-6 7-11,5-7 17,-5-1 56,6-5-11,0-1 190,0 0-134,0 0 0,0 1-118,-6-1-39,5 0 51,-5 0 413,6 1-559,-6-7-39,-2-1-348,-5-6 225,0 0-1384,0 0 1641,-1 0 0,7 0 0,1 0 0</inkml:trace>
  <inkml:trace contextRef="#ctx0" brushRef="#br4" timeOffset="735223">25109 7263 12797,'-12'33'347,"1"0"1,-1 0 0,1 1 0,-1-1 0,0 4 0,0 0 0,1-3 0,4-10 268,1-5-806,6-6-365,-6-5-2722,5 4 0,-11-11 3217,10 11 0,-4-11 0,6 5 0</inkml:trace>
  <inkml:trace contextRef="#ctx0" brushRef="#br4" timeOffset="737021">25109 7276 12511,'28'1'347,"3"4"-263,-17-11-78,11 0 5,2-1-5,1-1 50,-2 3 302,-1 5-123,-10 5-190,-2 3-45,-1-1 274,-11 5 533,5-5-645,-6 6 17,-6-5-179,5 4-72,-11-5-287,5 6 247,-7 0 45,1-5 5,6 3-5,-11-9 62,3 16-7,-5-15 74,1 8-12,6-11-83,5 6 50,8-4 33,8 4-11,5-6-39,-6 5 0,11-3-123,-9 4-6,4 0 17,-1-5 62,-5 5 33,6 0 17,-5 1 140,3 1-84,-9 3-62,4-3-38,-12-1 49,4 5 57,-4-5 27,1 0 91,3 5 167,-10-10-185,5 9-162,-12-3-56,4-1 45,-10 5 5,5-11 6,-1 11 34,-4-5-34,10 1 11,-10-2 101,11-6-269,-5 0-257,5 0-180,1 0 286,0-6 308,0 4 0,5-4 0,2 6 0</inkml:trace>
  <inkml:trace contextRef="#ctx0" brushRef="#br4" timeOffset="738539">25625 7448 13323,'0'21'633,"-6"-8"-504,4-1-208,-4-5 74,6 6 10,6-6-10,2 5-152,5-10 22,0 4 135,0-6 0,6-6-28,8-2-16,-5-5-152,9 0 184,-16 0 18,4 5 0,-12-3 2201,5 9-1989,-11 2 124,-1 2-264,-1 9-627,-5-3-2728,6 5 2466,6-6 1,-5-1-1,5-6 1</inkml:trace>
  <inkml:trace contextRef="#ctx0" brushRef="#br4" timeOffset="739154">26088 7289 14141,'1'28'1159,"4"-3"-907,-17-12 107,10 6-503,-9 8 352,3 1 4,-5-2-207,6-7-5,-5-11-3277,10 4 2491,2-17 1,2 10 0,4-11 0</inkml:trace>
  <inkml:trace contextRef="#ctx0" brushRef="#br4" timeOffset="739731">25929 7422 12500,'21'0'2419,"-2"0"-2122,0 0-68,-5 0-41,7 0 0,1 0-2522,3 0 2339,-3 0 1,0 0 138,5 0-250,-13-6 233,4 4 0,-17-4 1,5 6-1</inkml:trace>
  <inkml:trace contextRef="#ctx0" brushRef="#br4" timeOffset="741194">26908 7408 16129,'0'28'499,"-6"-3"-2046,5-12-1730,-5 1 3047,6-13 1,0 4 0,0-11-1</inkml:trace>
  <inkml:trace contextRef="#ctx0" brushRef="#br4" timeOffset="741464">27001 6839 8601,'0'0'0</inkml:trace>
  <inkml:trace contextRef="#ctx0" brushRef="#br4" timeOffset="742812">27225 7263 13385,'35'0'48,"0"0"0,0 0 0,0 0 1,0 0-1,7-1 0,1-1 1,-5 0-1,-12 1 36,-12-1-1064,6-9 991,-1 9 156,-10-10-167,8 11 132,-9-11-692,11-1 280,-5-8 123,0 1 45,-3-5 101,-9 10 11,4-4 28,-6 6 1084,0 0-630,0-1-499,-6 7-431,-2 1 123,-5 6 471,0 6 308,0-5-113,0 11-290,-1-10-40,7 9-11,-5-9 0,11 10 5,-11-5 107,10 6 264,-9 0-203,9 1 23,-4-1-67,0 0 28,5 0 218,-5 6-212,0 2-6,5 0-68,-11 4 51,11-11 45,-5 5-28,0-5 95,4 5-84,-9-5-28,9 6 34,-10-7-3389,11 0-62,1-11 3127,7-4 0,1-5 0,-3 1 1</inkml:trace>
  <inkml:trace contextRef="#ctx0" brushRef="#br4" timeOffset="743683">27411 7303 15182,'33'14'1434,"-6"-2"-1394,-8-12-35,-6 0 1,6 0-241,8 0-241,1 0-253,4 0-273,-11 0-2275,10-6 2620,-15 5 0,3-5 0,-13 6 0</inkml:trace>
  <inkml:trace contextRef="#ctx0" brushRef="#br4" timeOffset="745867">28376 7316 15317,'-17'13'361,"1"0"1,-11 8-273,14-2 314,1-6-279,11 0-959,-11-5 835,16-2 67,-2-12-67,17-2 0,-4-5-20,5 3 1,2 1-2202,9-6 2154,-3 3 0,1-1 13,-8 6 1,0 0-37,2-3 1,-1 1-51,6 1 857,-3 2-532,-18 12-62,-7 2 17,-7 5 1336,-6 0-1364,11-6-101,-2-7-5,22-1 44,-10-11-50,12 11 6,10-17-6,0 9 3,-5 0 0,1-1-122,-2 0 1,-1 1 67,1 1 1,-1 1 660,11-6-55,-15 13-376,-13 7-56,-6 7-61,-6 5-1,-1-5-61,-6 6-302,-1-1-2975,1-5 2457,6-6 1,1-4 0,6-10 0</inkml:trace>
  <inkml:trace contextRef="#ctx0" brushRef="#br4" timeOffset="746804">29117 7250 12455,'-20'-8'655,"1"8"-246,-1 2 5,6 9 6,-5-9-123,5 10-112,1-11-135,0 5 23,6 0 34,-5-5 397,10 11-101,-4-4-352,6 5-46,0 0-5,6-6-5,-4 5-51,10-10 50,-5 3 6,6-5 0,6 0-87,5-10 1,2-3-195,-6 4 1,0 0 242,2-3 1,2-1-1,-1 0-38,1 0 1,-1 0-26,1-1 1,-1 1 30,-2 3 0,-2 0 64,7-10 1216,-7 13-935,-11 7 133,-2 7-4,-6 7-3681,0-1 2457,5-6 1,-3-1 0,4-6 0</inkml:trace>
  <inkml:trace contextRef="#ctx0" brushRef="#br4" timeOffset="747240">29699 6919 17003,'-13'33'161,"0"1"0,0-1 0,-1 1 0,1-1 0,0-1 1,-1 0-1,0 0 0,3-5 0,4-7 80,6 1-78,-11 11-112,5-4-51,-6-2 0,5-7-102,-4-5-340,11-1 55,-5 0 387,0-6 0,5-1 0,-5-6 0</inkml:trace>
  <inkml:trace contextRef="#ctx0" brushRef="#br4" timeOffset="747899">29448 7263 15350,'13'-15'1765,"0"3"-1541,1 12-17,17 0-207,-14 0-3277,20 0 2457,-34 0 1,7 0 0,-16 0 0</inkml:trace>
  <inkml:trace contextRef="#ctx0" brushRef="#br4" timeOffset="748873">29752 7223 15810,'-7'27'498,"-5"-7"-391,11-1-46,-5-5-436,6-1 426,0-12-46,6-2 6,-5-12-218,11-1 45,-5 1 5,6 0 0,-5 0-129,4-1 196,-5 7 90,0-5-5,5 11 453,-5-5 370,7 6-163,-1 0-201,0 0-393,0 0-55,1 0-740,-1 0-2543,0 0 3270,0 0 0,-5 0 0,-3 0 1</inkml:trace>
  <inkml:trace contextRef="#ctx0" brushRef="#br4" timeOffset="749201">30004 7276 14611,'-20'29'-39,"1"0"0,0 0 1,0 0-1,0 1 1,-4 2-1,-1 2 0,5-5 1,9-11-1,10-12 1</inkml:trace>
  <inkml:trace contextRef="#ctx0" brushRef="#br4" timeOffset="749413">29990 7263 11766,'0'0'0</inkml:trace>
  <inkml:trace contextRef="#ctx0" brushRef="#br4" timeOffset="750622">30057 7104 12920,'-1'13'0</inkml:trace>
  <inkml:trace contextRef="#ctx0" brushRef="#br4" timeOffset="751604">30242 7183 14533,'25'17'266,"0"0"0,1-1 0,-1 1 0,6 5 0,-2 1 0,-5-10-19,-5-11-499,-10 10 364,8-5-11,-9 0-28,5-1 66,-6 0-251,5-4 93,-10 9-199,9-9-875,-3 10 1093,5-11 0,-6 5 0,-1-6 0</inkml:trace>
  <inkml:trace contextRef="#ctx0" brushRef="#br4" timeOffset="752684">30228 7422 13771,'21'-23'683,"-2"0"-515,0 16-45,-4-1-33,4-3-40,0 3 1,-4-5-12,4 6 11,-6 1-44,0 0 0,1 4 5,-7-9 34,5 9 16,-5-4-50,6 0-5,1 5 28,-7-11 94,5 11-128,-5-11 0,0 10 0,-1-3 0</inkml:trace>
  <inkml:trace contextRef="#ctx0" brushRef="#br4" timeOffset="758376">24844 8903 13536,'-7'21'386,"-5"-2"-263,5-6 23,-1 0 28,-3 1 38,9-1 46,-10 0-549,11 0 341,-5-11-11,12 2-39,-5-16 6,11 11-6,-4-11-6,5 5 1,0-6 5,6-1-6,-4 1 1,4 0 5,-6 6 0,-6-5-6,5 10 6,-4-4 0,-1 1-56,5 3 39,-5-4 17,6 6 0,1 0-101,-1 0-313,0 0 683,-6 6-112,-7 1-34,-7 7 6,0-1-124,-5-6-184,10 5 285,2-16-100,8 8-6,-1-16 0,11 5-106,-9 0-141,21-11 174,-8 9 68,5-4-29,-8 1 23,-6 11-23,0-5 482,1 6-44,-7 6-197,-1 1-140,-6 6-28,-6-5-39,5 3 67,-11-9-61,10 10 0,-9-11 27,9 11-33,-10-11 0,11 5 0,-5-6 0</inkml:trace>
  <inkml:trace contextRef="#ctx0" brushRef="#br4" timeOffset="759600">25413 8890 14006,'2'-15'986,"-4"4"-925,-11 11-44,0 5-17,-1-3-61,1 10 55,0-11 40,6 11-23,-5-11 62,10 11 398,-9-5-208,3 7-196,1-1-67,7 0 6,7 0 5,6-5 28,1-2-22,-1-6-12,6 0-5,7 0-128,2 0 27,-6-2 0,1-2-37,-3-2 1,1-2 22,2-1 0,1-2-1036,2-2 1,-1-1 1052,-7 1 0,-1 0-45,6-1 1,-1 2 142,0-3 576,-3-3-357,-13 23 78,-6-4-45,0 12-212,0 1 2081,0-1-2317,-6-6-3081,4 5 0,2-11 2567,2-1 0,4-1 1,-6-5-1</inkml:trace>
  <inkml:trace contextRef="#ctx0" brushRef="#br4" timeOffset="760521">25942 8744 8483,'13'-14'3276,"-11"2"-508,-4 18-2594,-11-5 78,6 11 0,-5-5 44,5 7-32,-6-1-68,5 6 6,-4-4 27,5 4-16,0 0 50,1-4-16,6 4-286,0-6 11,0 0 89,6-5 29,7-3-6,2 1-79,4-4 1,0 4-6,1-6-235,13 0-73,-11-6-1306,3-2 1614,-12 1 0,-6 1 0,-1 6 0</inkml:trace>
  <inkml:trace contextRef="#ctx0" brushRef="#br4" timeOffset="761212">25823 8850 13670,'24'-19'311,"0"-1"0,0 1 1,-2 1-1,0 0 1,-6 6-329,-2 7-733,-1 3-617,0-4-1181,0 6 2548,1 0 0,-7 0 0,-1 0 0</inkml:trace>
  <inkml:trace contextRef="#ctx0" brushRef="#br4" timeOffset="762524">26180 8877 14813,'21'-21'100,"-2"2"-217,6-6 44,-11 12 0,0-2-233,3-4 0,0-2 155,2 1 0,0 1 302,3-9 118,-3 3 121,-7 18-519,-11-5 118,11 10 157,-10-9 2305,9 9-1981,-9 2-167,4 7-231,-6 7 35,0-1-1,0 0-55,0 0-18,0 1 174,6-1-100,-5 0 240,11 6-279,-11-4-119,5 4-3226,0-12 2457,-10-1 1,8-6 0,-10 0 0</inkml:trace>
  <inkml:trace contextRef="#ctx0" brushRef="#br4" timeOffset="763139">26339 8771 16588,'19'-7'230,"-1"3"0,2 2-219,17 2-34,-8 0 1,0 0-230,0 0-2397,2 0 2649,-18 0 0,-6 0 0,-1 0 0</inkml:trace>
  <inkml:trace contextRef="#ctx0" brushRef="#br4" timeOffset="764352">26207 8572 12606,'-8'14'1546,"3"-1"-1479,-1 0-22,4 0-12,-10 1 18,11-1 5,-5 0 67,0 0 23,5 6 72,-5-4 68,0 10 10,5-10-26,-5 10 15,6 7-44,0-2 45,0 2-23,0-7-39,0-5-17,6 1 56,-5 10-162,5-15-17,-6 9-45,6-18-39,-5 5-28,5-4-2408,0-1-841,1-1 3244,7-12 1,-7 4 0,-1-3 0</inkml:trace>
  <inkml:trace contextRef="#ctx0" brushRef="#br4" timeOffset="765400">26630 8533 15266,'13'15'779,"-5"2"-572,3-9-61,-9 5 156,10 0 57,-11 0-118,11 0-12,-11 1-10,5-1-12,-6 6-50,0 2-51,0-1 17,0 5-72,0-10 16,0 4 11,0-6-67,0 0 113,0 1-35,0-1 58,0 0-86,0 0-252,-6-5-1775,5 3 1507,-11-3-471,5 5-442,-1 0-1905,3-11 2457,5-4 1,0-5 0,0 1 0</inkml:trace>
  <inkml:trace contextRef="#ctx0" brushRef="#br4" timeOffset="767099">27146 8546 15664,'15'13'1148,"2"1"-935,-9 5 90,5-5 33,0 5-28,1-5-17,-1-1-45,0 0 29,0 0-101,-5 1-56,3-7 5,-3 5-56,-1-5-22,5 0-45,-5 5-6,6-5-3271,1 1 0,-7-8 2457,-7-2 1,-2-4 0,-3 6 0</inkml:trace>
  <inkml:trace contextRef="#ctx0" brushRef="#br4" timeOffset="767905">27014 8837 13256,'20'-20'2369,"0"0"-1910,-7 13 57,0-5-449,0 11-62,-5-11 12,9 5 22,-8-7-33,22-5-1645,-15 10 1,2-2 1609,4-6 0,2-3 0,0 1-32,5 0 0,1-2 62,-5 2 1,2-4-1,1 0 1,-2 2-269,2-2 0,0 3 0,0-1 269,2 0 0,0 0 0,-2 2 0,3-5 1,-3 3-3280,3 2 2924,-18 12 1,-6 1-1,-1 6 1</inkml:trace>
  <inkml:trace contextRef="#ctx0" brushRef="#br4" timeOffset="769124">27106 8652 11290,'21'0'1523,"4"0"-1153,-10 0 145,21 0-308,-18 0 107,19 0 11,-22 0-124,4 0-111,-6 0 28,0 0-6,0 0-124,1 0-55,-1 0-112,0 0-829,0 0-50,0 0-1463,1 0 2521,-1 0 0,-6 0 0,-1 0 0</inkml:trace>
  <inkml:trace contextRef="#ctx0" brushRef="#br4" timeOffset="771374">28072 8533 14684,'-13'20'364,"6"0"-359,-5-7-5,10 0 0,-9-6 0,9 5 0,-10-10-50,11 9 44,-5-3-195,0-1 33,5 5 218,-5-17 17,12 10 12,-5-17 10,11 11 12,-5-11-67,6 4-29,1 1-5,-1-5-67,6 5-50,-4-6 16,10 5 11,-5-3 1,1 3 27,10-5 56,-9 6 6,4 1 12,-7 6 172,-5 0-21,-1 0-163,0 6 151,-6 1-106,-1 6 16,-6 1 18,-11 10-29,2-7-44,-10 8-6,5-12 0,7 0-616,-5-6 784,17-7 61,-4-7-117,12-6-56,1 0-50,-1 5-6,0-3 0,6 3-11,8-11 5,-5 10-8,-4-3 0,0 1 14,-1 8 11,13-15 40,-9 17-6,-6-11-6,2 10 695,-9-3-224,-1 10-180,-1 3-190,-6 5 101,0 0-146,0 1-291,-6-1-734,-1 0 533,-6-6 397,5 5 0,2-10 0,6 3 0</inkml:trace>
  <inkml:trace contextRef="#ctx0" brushRef="#br4" timeOffset="772342">28826 8467 16012,'-26'6'0,"-1"1"44,-5 6 80,10 0-12,-3 1 28,12-1-101,-1-6 134,7 5 74,1-5-29,6 7-61,-6-7 151,5 5-202,-5-5-229,6 6 129,6-5 39,1-3-40,12-10 62,-4 3-61,4-10 0,0 5-34,2 0-84,-1-5-73,0 5-123,-7-1-23,0-4 130,0 11 139,0-11 1669,1 5-1383,-1 5-5,-6 4 100,-1 17-268,-6-4-108,0 4-172,0-6-3048,6-6 2528,1-1 0,1-6 0,-2 0 0</inkml:trace>
  <inkml:trace contextRef="#ctx0" brushRef="#br4" timeOffset="773144">29289 8268 13698,'-20'13'3276,"6"1"-2805,3 5-219,3 7-971,0-6 0,-3 0 744,1 0 1,0 1-7,-4 2 1,1 0-17,3 0 0,0-1 30,-9 8-30,12-11 0,0-2-250,-6-2-3030,6 4 2457,1-17 1,6 2 0,0-10 0</inkml:trace>
  <inkml:trace contextRef="#ctx0" brushRef="#br4" timeOffset="773798">29011 8506 15900,'35'-11'164,"0"-1"0,0 1 0,0-1 1,0 1-1,-1 1 0,2 0 0,-1 1 1,-6 1-1,-8 2-108,-5 1 0,9 5-50,-12 0-6,0 0 0,1 0 0,-7 0 0,-1 0 0</inkml:trace>
  <inkml:trace contextRef="#ctx0" brushRef="#br4" timeOffset="776213">29792 8215 14639,'-13'14'526,"5"-1"-436,-4-6 303,11 5 55,-11-5-241,11 6-101,-11-5-39,11 4-16,-5-5 5,0 0-17,4 5-28,-4-5 0,1 12 62,3-4 39,-10 4 62,11 12 61,-11-7-95,11-3 0,1 2 34,-12 5-37,11-6 0,0 0-98,-4 1-33,5 8-1,0-18 1,0 1 168,5-1-107,3-6-50,-1 5-17,5-11-174,-11 11-67,5-4 140,-6 5 101,0 0-5,-6 0-3272,5 0 264,7-23-264,14-6 2777,-8-1 1,-2 0 0,9-3-1,-13 8 1</inkml:trace>
  <inkml:trace contextRef="#ctx0" brushRef="#br4" timeOffset="777419">29990 8281 12533,'8'34'1400,"-8"-7"-968,-2-2 72,-10-11-6,11 5 1,-5 1-1,0 0-128,-1 1-40,-1 4-134,-3-11-72,3 17-3401,1-15 2457,7-2 1,1-10 0,5-10 0</inkml:trace>
  <inkml:trace contextRef="#ctx0" brushRef="#br4" timeOffset="779274">29977 8308 13329,'15'-13'369,"2"5"-55,-9 2 27,5 6-117,0 0-173,0 0-40,1 0 28,-1 0-16,0 0-18,0 0 141,1 0-73,-1 0-23,0 0 40,0 6 22,0-4 190,-5 10-212,4-11 353,-11 11-259,5-5-77,-6 6-102,0 1 85,-6-7-79,5 5 96,-11-11 16,4 11 6,-5-5-124,0 1-10,0 3-180,0-9 73,-1 10 106,1-11-33,0 5 5,6 0 23,-11-5 11,9 5 370,-10-6 134,17 0-319,10 6-57,12-4-94,1 3-28,4-5-6,-4 0-96,11 0-4,-10 0 100,3 6-73,-12-4 62,0 9 5,1-9-5,-1 10 84,0-11 240,-6 11-206,-7-5-96,-1 7 17,-11-7 5,11 5 51,-11-11 0,5 11-11,-7-11 28,1 5-62,0 0 45,-6-4-50,4 3-29,-10-5 119,10 0-57,-10 0-67,-1 6-123,-2-4-85,2 10-559,6-11-22,7 5 397,0-6 117,0 0-3002,0 0 0,5-6 2755,2-1 0,6-1 0,0 2 0</inkml:trace>
  <inkml:trace contextRef="#ctx0" brushRef="#br4" timeOffset="780655">30308 8202 9677,'28'13'3276,"-3"-5"-503,-12 3-1995,0-3-425,-6 5 218,5-6-447,-10 5-46,9-10-5,-9 9-68,10-3-5,-11 5 6,11-6 5,-11 5 269,11-5-67,-4 7-6,-1-1 96,5 0-174,-11 0-78,11-5 105,-11 9-122,5-2 33,-6 6-16,6 3-1,-4-9 56,3 10 29,-5-10 206,0 10-273,0-5 105,0 1-167,-5-2 27,3-6-531,-4 1 291,0-1 140,5 0-303,-11 0 67,11 1 303,-11-7 0,10-1 0,-3-6 0</inkml:trace>
  <inkml:trace contextRef="#ctx0" brushRef="#br4" timeOffset="785204">25797 10041 15704,'-27'0'302,"8"0"0,0 0-184,-10 0-3,3 0 0,2 0 377,0 0-352,-1 6-39,19 1-67,6 6 33,0 24 28,-6 0-93,0-7 0,-2 7 0,-3 2-658,0-8 1,-3 2-1,-2 2 1,1-2 0,1-1 636,1 1 0,1-3 0,0 1 0,-1 0 26,-1-1 1,-2 2 0,0 0 0,1-3 0,2-5-8,0 1 0,0-4 17,-1-4 0,1 0 2,3 2 1,0 0 142,-9 3 29,6 3 139,5-12-375,2 0 3321,18-5-2464,15-2-773,-2-3 0,2-1-844,-4-1 0,-1 0 802,1 2 1,-2 0-185,-2-3 131,-6 0 56,0 0 0,-5 0 0,-3 0 0</inkml:trace>
  <inkml:trace contextRef="#ctx0" brushRef="#br4" timeOffset="787163">26194 10160 16964,'-21'-7'369,"2"1"-666,6 6 292,-1 0-6,1 0 5,0 0 107,0 0-594,0 0 493,5 6 90,-4-5 33,11 11-73,-5-5 51,6 12-11,0-4-18,0 10-38,0 1 5,0 2-39,-3-6 0,0 1 51,2 6-171,-2-5 0,0 2 125,0-2 1,0-1-6,-1-1 0,1-1 3,-1-2 0,0 0 2,-2 6 1,6-11 95,-6 6-96,5-7 79,-11 6 6,5-4 16,-2 6 1,-1 0-1154,-5-2 1064,8 3 0,1-1 11,-6-6-493,11 4 923,1-12-228,7-1 167,30-12-257,-12 5-112,-1-5 0,2 0-28,-6 5 0,-1 0-20,2-4 1,0-1-303,5 2 0,-1 0-255,4-3-783,2 1-1917,-17 6 2457,-1 0 1,-6 0 0,-1 0 0</inkml:trace>
  <inkml:trace contextRef="#ctx0" brushRef="#br4" timeOffset="790333">26617 10200 14992,'-6'14'807,"5"4"-533,-5-11-89,0 1 73,4 3-102,-9-3 52,3 5-858,1 0 661,7-5 56,7-2-22,7-6 11,-1 0-50,0 0 5,0 0-11,0 0 0,-5 5-174,4-3 174,-5 4 90,0 0-84,5-5 106,-11 11 61,5-5 247,-6 6-291,-6 1-67,5-1-12,-11 0-44,5 0-6,-6 1 0,-1-1-12,1 0 12,0 0 107,0-5 190,0-2-297,-1-6-107,1 0-632,0 0-191,5-6-2347,-3 4 0,9-10 3057,-10 11 0,11-5 1,-5 6-1</inkml:trace>
  <inkml:trace contextRef="#ctx0" brushRef="#br4" timeOffset="791229">26657 10173 15434,'26'0'277,"-7"0"1,0 0-197,2 1 1,-1-2-1721,7-2 1,-1 0 1644,-4 3 1,-2-1-7,12-5 996,-13 6-4273,-6 0 3130,-11 0 0,2 0 0,-10 0 0</inkml:trace>
  <inkml:trace contextRef="#ctx0" brushRef="#br4" timeOffset="791909">26987 10332 15944,'-6'35'852,"5"-4"-606,-5-12-442,0-4 196,5 4 0,-5-12 0,6-1 0</inkml:trace>
  <inkml:trace contextRef="#ctx0" brushRef="#br4" timeOffset="793170">27358 10186 14353,'-8'21'644,"-3"-2"-420,3 0-78,-5-4-23,0 4-817,6-6 800,7-5-67,7-2-27,6-6-7,0 0-5,1 0-73,5 0-33,-5 0 56,11 0 50,-10 0 72,4 0 225,-6 0 667,-5 5-135,-2 3-600,-6 5-89,0 0-33,0 0-34,-6 1-1,4-1 12,-9-6-44,9 5-180,-16-11-17,4 11 73,-7-10 73,-4 4-118,10-6-174,-10-6-184,11-2-34,-5 1-347,5-5 297,1 11-353,6-11-942,-11 11 1866,9 1 0,-4 1 0,7 5 0</inkml:trace>
  <inkml:trace contextRef="#ctx0" brushRef="#br4" timeOffset="793905">27358 10173 15401,'20'-7'829,"5"1"-829,-10 0-56,4 5-112,-6-5-2190,1 6-51,-1 0 2409,-12 0 0,4 0 0,-11 0 0</inkml:trace>
  <inkml:trace contextRef="#ctx0" brushRef="#br4" timeOffset="795430">27622 10067 15165,'21'0'2342,"-2"0"-2012,-6 0-145,6 0-84,2 0-12,0 0-83,4 0 0,7 6-311,-9-4 305,14 4 77,-16-6-111,-1 0-5,-1 0 403,-5 0-297,-7 6 56,-1 1-50,-6 12 19,0 5 1,0 2-48,-3-4 0,0 2 19,-1 10 1,1 2-1081,-1-9 0,0-1 1049,-2 0 1,1 1-775,1 0 1,0-1 740,1-5 0,-1-1 2,-2 12-2,0-7 50,5-10 62,-5 4 1973,6-6-2051,-6-5 1938,4 3-1966,-9-9 118,-3 10-157,0-5-1251,-5 0 904,5-1 49,1-12-1287,0-1 744,-6-6-700,4 0 1574,-4 5 0,12 2 0,1 6 0</inkml:trace>
  <inkml:trace contextRef="#ctx0" brushRef="#br4" timeOffset="796455">28482 10438 14930,'-6'20'2006,"5"0"-5283,-5-7 2457,0-6 1,5-1 0,-5-6 0</inkml:trace>
  <inkml:trace contextRef="#ctx0" brushRef="#br4" timeOffset="797924">28906 10067 15266,'-21'0'6,"2"0"-6,12 6 61,-5-4 310,4 4 99,-5-6-425,6 6 5,1 1 180,0 12-113,5 2 186,-5 11-202,0-4-17,4-2-23,-3-1-55,-1-4 95,4 11 22,-10-4 11,12-9 1,-1 0-7,-11 9 46,11-1-112,-5-8-303,0-6 650,10-6-202,-2-1-39,11-6-168,6-6-157,-4 5-185,10-11-766,1 5 206,-4-6-429,-3 6 1,-1 0-1947,-2 0 2861,3-5 0,-13 11 1,-6-5-1</inkml:trace>
  <inkml:trace contextRef="#ctx0" brushRef="#br4" timeOffset="798898">29104 10173 15255,'21'-7'852,"4"1"-679,-11 0-61,23-1 6,-13-1-115,-3 2 0,2 1 30,5 3-33,-2-10-61,-1 11 21,-10-5 7,4 6 1651,-6 0-1427,-11 0-57,2 6-16,-16 1-40,5 7 6,-6 5 124,-1-5 50,1 11-23,0-10-78,6 10-45,-5-10-112,10 4-51,-9-12-1243,9 5-1983,-4-5 2652,6-5 1,0 2 0,0-10 0</inkml:trace>
  <inkml:trace contextRef="#ctx0" brushRef="#br4" timeOffset="799747">29501 10147 14577,'31'-12'16,"-1"1"0,1-1 0,-1 1 1,1-1-1,0 2 0,2 0 0,-1 0 1,-5 0-1,-8 2-89,-1-5-1314,6 6 1,1 0 1280,-8-6-65,2 6 0,-1 1 826,-3-1 711,4 1-505,-18 6-397,4 6 108,-17 1-24,10 6-38,-15 18-14,7-11 0,-1 1-367,0-2 0,0-1-43,1 5 1,1-3-109,-3-6 462,11 5-3717,-11-11 3026,11 4 1,-5-11-1,6 5 1</inkml:trace>
  <inkml:trace contextRef="#ctx0" brushRef="#br4" timeOffset="801026">30202 10186 15406,'-1'31'183,"-1"0"0,1 0 0,-1 0 0,3 9 0,0-1 0,-4-11-983,-9-13-58,10 4 858,-9-12 0,9-1 0,-4-6 0</inkml:trace>
  <inkml:trace contextRef="#ctx0" brushRef="#br4" timeOffset="802467">30453 10133 13429,'14'-14'2084,"-7"-4"-1781,5 17-40,-5-5-118,12 0-61,-4-1-39,10-1-39,1-9-6,2 8-34,-1-4-33,-8 1 621,-6 10-313,-6 2-174,-7 8 23,-7 11 50,0-4 308,-11 15-235,9-13-107,-4 8-78,7-12-28,0-6-3277,5 5 0,-5-5 0,6 6 2982,-6-5 0,5-2 0,-5-6 0</inkml:trace>
  <inkml:trace contextRef="#ctx0" brushRef="#br4" timeOffset="803333">30877 10067 16034,'13'-13'213,"0"6"-241,0-5-34,1 11-117,-1-5-6,0 6-16,-6-6 1186,5 4 242,-10 2-824,4 8-34,-6 5-26,0 0 116,-6 6-347,-2 2-34,-5-1-50,6 0-95,-5-7-207,11 0-858,-11 0-2145,10 0 2457,-4-11 1,6 2 0,0-10 0</inkml:trace>
  <inkml:trace contextRef="#ctx0" brushRef="#br4" timeOffset="804787">31049 9895 11105,'35'8'1199,"-4"-2"-678,-18-6-51,0 0 342,1 0-409,-1 0 336,0 6-167,0-5-157,0 5-410,1-6 23,-1 0-33,0 0 66,-5 6 225,3-5 111,-9 11-111,4-5-230,-6 7 73,0 16-28,0-6-54,0-5 1,0 0 153,-6 2 203,4 15-180,-9-18-40,9 19-9,-4-22 133,0 15-213,5-13-61,-5 8 38,0-12-16,5 0 398,-5 0-320,0-5-134,-2-2-134,-5-6-157,-6 0-185,-13 5 476,-3-1 0,-1 0 0,0 3 0,9-4 0,1 0 0</inkml:trace>
  <inkml:trace contextRef="#ctx0" brushRef="#br4" timeOffset="806418">31419 9816 17395,'21'13'504,"-2"-5"-499,-6 3 23,0-9-453,1 10 430,-7-5 91,-1 6-7,-6 0-5,-6 1 62,4-1 22,-3 6 11,-1 2-28,4-1-95,-6-2 0,-1 1 79,0 16-57,0-9 0,-1 1-1369,0 0 0,1-1 1338,1 0 1,1 1-17,-3-1 0,1 1-12,1 0 1,2-1-541,3-5 0,-1-1 526,-2 0 1,0-2-262,5 3 268,-5 4 27,6-11 6,0 6-12,0-7-16,0 0 2248,0 0-2231,0 0 1971,-6-5-2005,-1-8-173,-6-2-141,-7-9-403,6 9-532,-4-4 0,-1 0-779,1 5-1193,-18-5-56,21 6 2983,-4 0 0,11 0 1,3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1:17:54.57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2183 5199 12640,'7'-21'50,"5"2"-44,1 0-6,2 5 0,4-6 0,-6 1 39,6-1-33,-4-1-1,-2 2 68,-1 12 0,-11-5-6,11 11-56,1-23-11,8 8 3,-11 0 0,0-1-3,3 1 0,-1 0 0,9-6 5,0-3-5,-8 12 0,-1 6 180,-11-5 251,11 4-426,-5 1 63,1-5-63,3 5 1,-3-6 72,5 5 527,-6-3-599,5 9-1,-11-10 1,11 11-1,-4-11 863,5 5-795,-6 5 73,-1 4-22,-6 11 16,0 0-79,0 1-16,0 5-45,0 1 28,0 1-22,0 4 94,0-11-32,-6 11 178,5-4-117,-5 0 184,0-2-262,4-6-57,-3 0-3271,-1-5 2184,4-8 1,-4-8 0</inkml:trace>
  <inkml:trace contextRef="#ctx0" brushRef="#br0" timeOffset="780">2408 4974 12500,'20'0'1097,"-1"0"-1091,-5 0 78,-1 0-78,0 0 33,0 0-879,0 0 840,1-6 0,-7 5 0,-1-5 0</inkml:trace>
  <inkml:trace contextRef="#ctx0" brushRef="#br0" timeOffset="1560">2791 4908 14337,'35'-7'55,"0"-1"0,0 1 1,0 0-1,0-1 0,-2 1 1,2 0-1,-2 0 1,-5 2-1,-8 2-21,-6 3-34,11 0 0,-10 0-874,10 0-252,-10 0-2151,4-6 2731,-6 5 0,-6-5 0,-1 6 0</inkml:trace>
  <inkml:trace contextRef="#ctx0" brushRef="#br0" timeOffset="2591">2857 5027 14023,'19'0'969,"2"0"-846,11 0-67,-4 0-20,-7-3 1,2 0-32,10 3 1,-1-1-363,-9-5 0,1 0 351,14 6 1,-2-1-2201,-13-11-1071,8 10 2457,-24-9 1,-1 9 0,-6-4 0</inkml:trace>
  <inkml:trace contextRef="#ctx0" brushRef="#br0" timeOffset="6007">3638 4815 16611,'0'28'285,"-6"-3"-145,4-11-16,-9-1-1,3 0-90,1 0-33,-5-5 45,11 3-34,-5-3 107,0-1-62,5 5-1439,-11-11 1433,16 5-50,-2-12-218,11-1 78,0-6 11,0-1-275,6-5 203,-4 5 49,4-5 52,-6 5 32,1 1-4,-1 6-46,0-5 118,0 10 0,-5-9-45,4 9-61,-5-4-387,6 0-61,0 5 430,1-5 438,-1 6 168,-6 6-253,-1 1-106,-6 7-44,0-1 358,0 0 139,0 0-278,0 1-52,0-1 107,-6-6-135,5 5-218,-5-5 0,0 1 0,4-3 0,-3-5 0</inkml:trace>
  <inkml:trace contextRef="#ctx0" brushRef="#br0" timeOffset="6646">4022 4802 13228,'-6'34'2100,"4"-8"-1719,-10-6-151,5-1-23,0-5-61,-5 5-46,10-5-38,-9-1 0,9 0-6,-10 0-504,11 1-2829,-5-1 2457,6-12 1,0 4 0,0-11 0</inkml:trace>
  <inkml:trace contextRef="#ctx0" brushRef="#br0" timeOffset="7567">4022 4776 12477,'27'7'2246,"-2"-1"-2246,-11-6-56,-1 0 17,0 0 33,0 0 6,1 0 84,-7 6-302,5-5 722,-5 11-342,0-5-123,-7 1 57,-1 3-102,-11-3 146,5-1-56,-6 5-11,-1-11 34,1 5-12,0 0-84,-6 2-5,4-1 100,-4 5-145,0-11-3238,4 5 2457,8-6 1,2 0 0,11 0 0</inkml:trace>
  <inkml:trace contextRef="#ctx0" brushRef="#br0" timeOffset="8077">4273 4868 14040,'0'0'0</inkml:trace>
  <inkml:trace contextRef="#ctx0" brushRef="#br0" timeOffset="9401">4577 4776 14180,'-13'0'409,"0"0"-236,-1 0 23,7 6 23,-5-5-219,5 5-12,0 0-105,-5-5 89,10 11 28,-9-11 5,9 11 91,-10-4 21,11 5 68,-11 0 45,11 0-494,-5 1 264,6-1 12,6-6 38,1-1-11,12-6-33,2 0-6,-1-6 0,5-1-6,-10-1-117,10-3-101,-10 3 90,4-5 72,-6 6 51,0-5 22,0 5 0,1-1-459,-7-4 991,5 11-44,-11 1 532,5 19-583,-6-3-163,0 15-318,0-10-2757,0-1-212,6-6-275,1-14 3133,7-8 0,-7 1 0,-1 1 0</inkml:trace>
  <inkml:trace contextRef="#ctx0" brushRef="#br0" timeOffset="10282">4829 4776 12511,'7'28'1898,"-7"-3"-1394,-2-12-128,-4 0-1373,6 0 1215,0-11-207,6-10-11,-4-6 0,10 0-78,-11 3 61,11 3-56,-5 1 34,0-5 34,5 11 5,-4-5 84,-1 0 196,5 5 61,-5-5 6,6 6 416,0 0-483,12 0-280,-2 0-107,9 0-442,-12 0-2106,5-6 2655,-10 4 0,-2-4 0,-7 6 0</inkml:trace>
  <inkml:trace contextRef="#ctx0" brushRef="#br0" timeOffset="11145">5093 4776 12371,'0'28'2694,"0"-3"-2521,-6-12-128,5 0-1428,-5 0 1489,6-11-16,6-4-85,-5-11 63,11 6-113,-11-5 28,11 5 308,-5-7-5,7 7-247,-1-5-33,0 11-1,6-11 1,-4 11-6,4-11 0,-6 10 106,1-4 286,-1 6-123,0 0 185,6 0-291,-4 0-130,4 0-94,-6 0 61,0 0 0,-5 0 0,-2 0 0</inkml:trace>
  <inkml:trace contextRef="#ctx0" brushRef="#br0" timeOffset="12075">5556 4710 13256,'-13'0'-123,"-6"5"123,4 3 5,-10 5 107,10-6 319,-10 5-179,11-5-240,-5 1 380,11 4 50,2-5-201,6 6-230,6-6 6,-4 5-275,9-10 258,-3 4 45,5-6-45,0-6-45,0-2-123,1 1-61,5-5-1,-10 5 40,14 0 89,-20-5 22,15 10 2135,-11-4-1697,6 6 413,-5 6-436,-3 2-112,1 5-364,-4 0-3013,10-6 3153,-5-1 0,0-6 0,-1 0 0</inkml:trace>
  <inkml:trace contextRef="#ctx0" brushRef="#br0" timeOffset="13418">5768 4710 15765,'20'13'67,"5"-6"-11,-10 5-56,4-11-235,0 5 33,-10 0-403,9-4 112,-17 9-2784,11-9 0,-5 4 2982,1-12 0,-3 4 0,-5-4 0</inkml:trace>
  <inkml:trace contextRef="#ctx0" brushRef="#br0" timeOffset="14017">6006 4710 15009,'-13'27'831,"4"-8"1,-2-1-625,-1-4 1,-2 0-40,-2 6 0,-2 0-1807,-4 0 1,-1 0 1204,2-4 1,0 1 503,-2 3 0,1-1 169,-6 3-155,3 3 619,18-12-3980,-5-6 527,16-1 2750,-2-12 0,5 5 0,-1-5 0</inkml:trace>
  <inkml:trace contextRef="#ctx0" brushRef="#br0" timeOffset="18147">6469 4352 14309,'-22'6'1142,"-2"-4"-1080,23 10-57,-11-5-5,5 6-5,-1 0 5,-3-5 0,9 3 5,-4-3 57,0 5-56,5 0 84,-11-5 117,11 3-101,-11-3-50,11 5-50,-5 0 83,6 0 236,0 1-151,0-1 212,0 6-184,0-4 156,0 4-229,0-6-23,0 0-27,0 0-40,6-5 73,-5 4-28,5-5 22,0 0 225,-5 5 162,11-5-465,-11 7-173,5-1-7,0-6-3046,2-1 62,5 0-141,0-5 2904,-6-1 1,-1-1-1,-6-5 1</inkml:trace>
  <inkml:trace contextRef="#ctx0" brushRef="#br0" timeOffset="19396">6853 4366 15592,'-21'0'11,"2"0"-6,6 0 1,-1 0 50,-5 0 67,11 6 303,-10-5-51,11 5-297,-7-6-122,7 6 290,1 1-22,6 6 0,0 1-73,0-1-56,0 6-50,0 1-45,-6 1 51,5 4-12,-5-4-28,6-1 39,-6 17-44,-1-14 19,0-1 0,0 1-19,0-3 0,1-1 5,-1 11-11,1 1 0,0-24-280,5 5 459,1-11-61,7 5-62,6-6-6,0 0-50,6-6 0,-4 5-151,10-5-3126,-10 0 2457,4 4 1,-12-3 0,-1 5 0</inkml:trace>
  <inkml:trace contextRef="#ctx0" brushRef="#br0" timeOffset="21270">6945 4564 16140,'-28'13'213,"9"1"-78,7-1-130,11 0-16,-5 0-6,6 0 6,0 1 22,6-7 62,1 5-73,7-11-101,-1 5 56,0-6 12,6 0-62,-4-6-12,4 5-156,0-11-34,-4 5 151,4-7 107,-6 1 33,0 0 6,-5 0 67,3 5 91,-9-3-24,4 3-72,-6-5-129,0 0-141,0 0 141,-6 5 213,4-4 95,-4 5-381,1 0 100,-3 1 52,-5 6-113,0 0 162,0 0-61,5 6-1339,-4-5 113,5 5 862,-6-6 6,-6 6 358,-2 7 0,6-4 0,4 3 0</inkml:trace>
  <inkml:trace contextRef="#ctx0" brushRef="#br0" timeOffset="22283">7355 4630 14813,'-13'21'148,"6"-2"0,1-12 1,6-1-1</inkml:trace>
  <inkml:trace contextRef="#ctx0" brushRef="#br0" timeOffset="23396">7541 4524 14359,'26'-13'45,"-5"0"-40,-2 6-5,0-5 12,-5 10-7,6-9 1,-7 9 582,0-10-140,-6 17-44,-1-4-180,-6 12 5,0 1 242,0-1-214,0 0 29,0 0-1,-6 1 214,-1 11-488,0-9-3288,1 9 2457,6-24 1,0 4 0,0-11 0</inkml:trace>
  <inkml:trace contextRef="#ctx0" brushRef="#br0" timeOffset="23933">7871 4604 15564,'-12'32'-357,"1"0"1,-1 0-1,0 0 1,0 0 0,-3 3-1,-1 2 1,3-6 0,5-9-2921,6-10 2806,-4-5 1,6 0-1,0-1 1</inkml:trace>
  <inkml:trace contextRef="#ctx0" brushRef="#br0" timeOffset="25635">8056 4392 14482,'14'-7'62,"-1"1"-68,0 6 1,0 0-7,1 0 68,-1 0 6,-6 6-17,-1 1 117,-6 6 219,0 1-258,-6-7-78,5 5-482,-11-5 140,5 6 297,-7-5-5,7 3 5,-5-9 89,11 10-89,-11-11-162,11 11 100,-5-5 370,0 0 466,10 5-141,-2-10-174,11 4-314,0-6-128,6 0-11,2 0-874,5 0-258,-5 0-2151,-2 0 2901,-6 0 1,-5 0 0,-3 0 0</inkml:trace>
  <inkml:trace contextRef="#ctx0" brushRef="#br0" timeOffset="27496">8242 4313 12657,'13'-8'733,"0"2"-570,6 6-29,-4 0-44,10 0 16,-5 6-106,1-4 6,-2 4 10,-6-6 24,1 0-29,-7 6 246,5-5-201,-5 5 174,0 0-23,5 1 112,-10 6-229,4 1-56,-6 5-29,0-5 46,0 6-12,0-1 17,0 7-11,0-4 44,0 3 343,0-12 78,0 1-348,0-1-145,0 0 28,0 0 571,0 1-583,-6-7-44,-2-1 5,-5-6-33,0 0-123,0 0-225,-6 0 281,4 0-616,-4 0 722,5 0 0,7 0 0,1 0 0</inkml:trace>
  <inkml:trace contextRef="#ctx0" brushRef="#br0" timeOffset="28721">8678 4326 10735,'21'13'3092,"-2"0"-2997,-6-5 23,-6 4 117,5-11 34,-10 11-34,9-5-89,-3 0-29,5 5 46,-6-4 105,5 5 52,-4 0 5,5 0-135,-6 0 550,5 7-561,-11-6-6,5 5-89,-6-5-78,0-1 190,0 0-78,0 0 78,0 1 11,-6-7 0,5 11-56,-11-16-78,11 16-28,-5-11-118,0 1-481,4 4 257,-9-11 56,9 11-364,-10-11 605,5 5 0,0-6 0,1 0 0</inkml:trace>
  <inkml:trace contextRef="#ctx0" brushRef="#br0" timeOffset="31148">2315 5900 15754,'7'34'622,"-7"-8"-449,-7-1-5,-6 8 73,-1-10-486,8 2 1,-1-1 384,-6-7 17,6 2 1,1-1-158,-2-3 0,2-2 0,6-7 0</inkml:trace>
  <inkml:trace contextRef="#ctx0" brushRef="#br0" timeOffset="32930">2302 5913 9654,'22'-5'2907,"1"3"-2856,-16-4-40,7 0-11,-1 5 11,0-5-11,0 6 6,1 0 39,-7-6 599,5 5-252,-5-5-381,6 6 22,-5 6-38,3-5-74,-3 5 74,5-6-6,-6 6 5,5-5 6,-10 11 62,9-10-23,-9 9-39,10-9 179,-11 9 118,5-3-213,-12-1-90,5 5-83,-11-5-35,4 1 85,1 3 90,-11-3 83,10 5 129,-17-6-537,10 5-443,-4-10 700,6 3 219,-1-5-23,1 0-39,-6 0 84,10 6-28,-8-4-246,9 4 240,7-6-128,2 0-57,12 0 46,1 0-51,-1 0 0,0 0-208,0 0 85,1 0 34,-1 0 89,-6 6 16,5-5-10,-5 5-6,1 0-6,-3 1-66,1 0 514,-4 5-280,-2-10 46,-2 9-130,-9-9-67,9 10-5,-10-11 44,11 11 1,-11-11 5,5 11 22,-6-10 79,-1 9 51,-5-9-68,-1 10-79,-1-5 6,-4 0-67,16 5-308,-8-10-812,9 3-739,-5-5 1859,0-5 0,5 3 0,3-4 0</inkml:trace>
  <inkml:trace contextRef="#ctx0" brushRef="#br0" timeOffset="33863">2765 5980 15171,'28'7'880,"-4"-1"-791,-10-12-89,-1 4-95,0-3-1921,0 5 2016,1 0 0,-7 0 0,-1 0 0</inkml:trace>
  <inkml:trace contextRef="#ctx0" brushRef="#br0" timeOffset="34846">2765 5874 14997,'23'3'381,"1"1"1,9 2-254,-2-6-83,-16 0-50,4 0-886,-6 0 891,1 0 0,-7 0 0,-1 0 0</inkml:trace>
  <inkml:trace contextRef="#ctx0" brushRef="#br0" timeOffset="37504">3347 5847 12909,'-6'28'39,"4"-3"241,-10-12-235,11 1-40,-11-7 1,11 5-6,-11-11 11,11 11-106,-11-5 156,16 1-61,-2-8-117,11-8-365,6-5 337,-4 6 66,4-5 68,-6 5 17,0-1-1,1-3 12,-1 9 39,0-10-50,0 11 229,0-11 230,1 11-404,-1-5-55,-6 12 806,5-5-420,-11 11-174,5-5-173,-6 6 39,-6 1 487,5-1-178,-5 0 116,0 0-3786,5 1 2457,-5-13 1,6 3 0,0-9 0</inkml:trace>
  <inkml:trace contextRef="#ctx0" brushRef="#br0" timeOffset="38228">3651 5861 14919,'-6'27'1210,"5"4"-823,-11-16-135,4 4-96,1-6-16,-5 1 56,11-1-196,-5 0-11,0-6-246,5 5-3020,-11-5 2679,16-5 0,-8 2 0,10-10 0</inkml:trace>
  <inkml:trace contextRef="#ctx0" brushRef="#br0" timeOffset="39263">3678 5834 13065,'31'-12'29,"0"0"0,1-1 0,-4 0 1,0-1-1,-7 6 167,-7 7 168,-1-5-62,0 6-50,0 0-173,0 0-79,1 0 5,-1 0-10,-6 6 111,5-5 113,-11 11-152,5-5-34,-12 0-33,5 5 51,-11-10 16,11 9 112,-11-9 309,11 10-387,-11-11-12,4 5 85,1 0 308,-5-5-342,5 5-84,0 0-56,-5-4-437,5 3 45,-7-5 392,1 0 84,0 0 39,0 6 56,-1-4-336,1 4-302,0 0-2818,0-5 2457,-1 5 1,7-6 0,1 0 0</inkml:trace>
  <inkml:trace contextRef="#ctx0" brushRef="#br0" timeOffset="40133">4048 5861 8237,'0'0'0</inkml:trace>
  <inkml:trace contextRef="#ctx0" brushRef="#br0" timeOffset="41865">4511 5728 13049,'-21'0'1769,"2"0"-1679,6 0 156,0 0-83,0 0 84,5 6-242,-3-4-45,3 9 35,-5-9-1,6 10 6,-5-5 74,5 12 357,-7-4-280,1 4-302,6-6-17,1 0 73,12-5 55,1-2 46,12-6 0,-4 0 44,4 0-56,-6 0-61,0 0-73,1 0-174,-1-6 56,0 4 146,0-10 112,1 11 0,-7-11 45,5 11-34,-5-5-5,0 0 5,5 4 824,-5-3-174,1 10-398,-2 3-128,-6 5-2438,0 0-974,0 1 2832,6-7 0,-5-1 0,5-6 0</inkml:trace>
  <inkml:trace contextRef="#ctx0" brushRef="#br0" timeOffset="42915">4736 5741 13631,'-7'21'767,"-5"-2"-744,10-6-7,-4 1-88,1-1-1172,3 0 1289,2-11-34,2-4-5,9-11-56,-3 0-46,-1-1 63,5 7 33,-11-5-196,11 11-6,-10-11-55,9 11 257,-9-11 744,9 10-665,-3-4 55,5 6-128,0 0 11,1 0-174,-1 0-1143,0 0-374,0 0 1674,0 0 0,-5 0 0,-2 0 0</inkml:trace>
  <inkml:trace contextRef="#ctx0" brushRef="#br0" timeOffset="43703">4934 5781 12298,'-20'28'26,"-1"1"1,1-1 0,-1 0-1,0 0 1,-2 6 0,-3 2-1,7-8 1,11-15-21,15-21 10,1-4-16,3 11 12,-9-11-7,10 11-291,-5-11-5,6 10-549,-5-9 784,3 9 246,-3-4 129,-1 0 533,5 5 162,-5-5-757,6 6-128,1 0-129,-1 0 90,0 0-57,0 0-705,1 0-538,-7-6 1210,5 5 0,-11-5 0,5 6 0</inkml:trace>
  <inkml:trace contextRef="#ctx0" brushRef="#br0" timeOffset="45743">5358 5702 13183,'-14'7'907,"1"-1"-907,0-6 79,6 6 72,-5-5-129,4 5-111,-5 0 72,0-4 11,0 9 62,-1-9-50,7 10 22,-5-11-28,11 11-11,-11-11 5,5 11 12,-1-5 106,-3 7 50,9-1 180,-4 0-225,6 0 12,6-5-123,2 3 22,5-9-28,0 4 44,0-6-44,6 0 40,-4 0-40,4-6 0,0 4-6,-4-9-5,10 3-34,-10-5-201,4 0 1120,-6 0 117,-6 11-554,-1 4-168,0 5-68,-4 5-201,3-5-2117,1 0-241,-4 5 2358,10-10 0,-11 3 0,5-5 0</inkml:trace>
  <inkml:trace contextRef="#ctx0" brushRef="#br0" timeOffset="46403">5596 5675 16370,'20'22'717,"-7"2"-527,-1-23 51,-4 11-213,5-5-39,0 1-1652,-6 4-1614,5-11 2999,-10 11 1,4-11 0,-6 5 0</inkml:trace>
  <inkml:trace contextRef="#ctx0" brushRef="#br0" timeOffset="47029">5834 5675 14432,'-6'28'1535,"-7"-3"-919,-2-12-2156,0-1 1,-1 1 1807,2 1 1,0 0-34,-2 6 1,-2 0-133,-1 0 1,0 0-79,2 0 0,0-1-25,3-4 0,0-2 989,-11 12-2137,18-11-2129,1-1 2457,12-12 1,-4 4 0,3-11 0</inkml:trace>
  <inkml:trace contextRef="#ctx0" brushRef="#br0" timeOffset="49013">6442 5530 14583,'-13'14'1003,"0"-2"-393,6-6-425,-5-4-34,4 9-145,1-3 39,-5-1 22,11 5 6,-11-11 128,5 11-27,-1-5-140,-3 7 10,3-1-38,1 0 44,-5 0 118,5 0 28,-1 1-39,-3-7-50,9 5-74,-4-5 40,0 6-34,5 1-33,-11-1-1,11 0 29,-5 0-23,6 1 320,6-1-107,-5 0 101,11 6-280,-5-10-118,1 9 62,3-17-57,-9 11 68,10-11-39,-5 5-62,6-6-229,1 0-309,5 0-983,-1-2 1,2-2-1656,11-3 3147,-11 1 0,-2-1 0,-5-1 1,-7 2-1</inkml:trace>
  <inkml:trace contextRef="#ctx0" brushRef="#br0" timeOffset="50013">6720 5490 14275,'8'28'773,"-3"-3"-667,-11-12-16,5 0-1,-11 7-49,5-6-7,0 5 298,-5 6-185,4-14 67,1 12 117,1-16-229,0 7-62,5-1-336,-5 0 342,6 0 280,6-5 95,1-2-207,6-6-213,1 0-45,-1 0 50,0 0-5,0 0-795,1 0-2482,-1-6 2866,-6 10 1,-1-8 0,-6 10 0</inkml:trace>
  <inkml:trace contextRef="#ctx0" brushRef="#br0" timeOffset="51058">6733 5450 10276,'6'-14'3276,"2"2"-861,5 12-2191,6 0 50,-4 0-100,10-6-85,-5 5-89,1-5-924,10 6 924,-15 0 0,3 0 0,-13 0 0</inkml:trace>
  <inkml:trace contextRef="#ctx0" brushRef="#br0" timeOffset="52346">7183 5411 15048,'-13'14'246,"0"-2"-414,-1-12 107,1 0 61,6 6 5,-5-5 275,5 5 23,-6-6-140,5 6-124,-4-4-45,11 9-33,-11-9 235,11 10 280,1-5-218,1 6-85,5 1-44,0-1-51,-5 0 12,5 18-90,-6-14 3,-2 8 0,-2-1-3,3-6 8,-5 0 0,0 0-13,5-3 111,-5 4-67,6-6-179,-6-5 538,10-2-252,4-6-74,6 0-4,11-6-68,-10 4-303,10-4-330,-10 6-2644,4 0 2457,-6 0 1,-5 0 0,-3 0 0</inkml:trace>
  <inkml:trace contextRef="#ctx0" brushRef="#br0" timeOffset="57105">7726 5477 15564,'-21'0'543,"2"0"-538,6 0-44,0 6 6,-1-5 21,1 11-44,0-5 56,6 7-5,-5-7-1,10 5 6,-9-11 174,9 11-163,-4-5 0,0 6 51,5 1 44,-5-1 1,6 0-51,0 0 229,0 1-285,0-1-67,6-6 117,1 5-16,6-11-28,1 5 10,-1-6-27,0 0 6,0 0 5,1 0 5,5 0 6,1 0-22,1-6 11,-2 5 0,-6-11-5,0 11-1,1-11 6,-1 5 6,0-1 50,-6-3-6,5 3 45,-10-5-50,4 0-56,-6-1-180,0 1 23,0 0 236,0 0-18,-6 5-145,-2-3-252,-5 9-634,0-4-324,0 0 129,-1 5 1176,1-5 0,6 6 0,1 0 0</inkml:trace>
  <inkml:trace contextRef="#ctx0" brushRef="#br0" timeOffset="58050">8123 5622 13351,'-24'17'564,"0"0"0,0-1 1,-7 8-1,7-5-564,12-12-594,11 5 258,-11-10-145,11 9 481,-11-9 0,10 4 0,-3-6 0</inkml:trace>
  <inkml:trace contextRef="#ctx0" brushRef="#br0" timeOffset="59396">8361 5530 14404,'26'-15'161,"1"0"0,-1 1 0,11-7 0,-8 6 124,-16 15-105,1 0-107,-7-5-67,11 3-80,-4-10-99,7 11-147,-2-11 2701,-6 11-1888,-5 1 28,-8 7-11,-8 12-62,-5 2-84,0 5-224,5-5-140,-3-8-734,9-1 140,-4-5-2683,1 0 2975,3 5-2975,-10-10 3110,17 3 1,-10-5-1,11 0 1</inkml:trace>
  <inkml:trace contextRef="#ctx0" brushRef="#br0" timeOffset="60015">8757 5583 16364,'-8'27'-501,"-1"0"1,0 0 0,0 0 0,1 7-1,0-1 1,-1-10 500,-2-10 0,9-5 0,-4-2 0</inkml:trace>
  <inkml:trace contextRef="#ctx0" brushRef="#br0" timeOffset="61988">9022 5424 12623,'21'-15'2010,"-2"4"-1539,-6 11-354,0 0-66,1 0-46,-1 5 1,0-3 61,-6 10 101,5-11 186,-10 11-343,3-5-56,-10 6 34,-3 1 11,1-1 0,-5-6 0,11 5 0,-11-5 0,10 7-84,-9-7 50,9 5-44,-10-11 11,11 11 27,-11-11 399,11 11-34,-5-5-101,12 7 358,1-7-285,12-1 0,2-6-79,11 0-143,-13-3 1,2 0-34,8-1 0,1 1-919,-8-1 0,0 0 790,1-2 1,-2 1-973,-2 3 1059,-6-4 0,-6 6 0,-1 0 0</inkml:trace>
  <inkml:trace contextRef="#ctx0" brushRef="#br0" timeOffset="62408">9472 5556 14908,'-7'29'329,"-1"0"0,1 0 0,-4 11 0,4-8-329,7-19 0,0-5 0,0-3 0</inkml:trace>
  <inkml:trace contextRef="#ctx0" brushRef="#br0" timeOffset="63983">9684 5292 10181,'20'0'2795,"-1"0"-2106,-5 0 279,-1 0-620,0 0-1,0 0-342,0 6-10,1-5 22,-7 11 50,5-11 275,-11 11-275,5-5 12,-12 1-79,-1 3-56,-6-9 11,-6 10-34,-2-5 51,0 0 140,-4 5 376,11-10-539,6 4 46,4-1 10,16-3 62,1 4-61,2 0 39,10-5-34,-11 11 392,5-5 252,-11 6-123,-2 1-330,-12-1-135,-2 0-117,-5-6-264,6 5-1147,-5-10 530,5 4-1230,-6-6 760,-1 0-1371,1 0 2772,0 0 0,6 0 0,1 0 0</inkml:trace>
  <inkml:trace contextRef="#ctx0" brushRef="#br0" timeOffset="65888">9961 5199 16611,'21'6'577,"-2"-5"-572,-6 5-5,1 0 6,-1-4-17,0 4-17,0-6 347,-5 5-39,-2 3 89,-6 5-184,0 0-56,0 0 11,0 1 34,-6-1-78,4 0-57,-10 0-6,11 1 7,-5-1-7,6 0-27,-6 0 44,5 1 17,-5 5 1,0-11 72,4 16-62,-3-15-179,5 10 219,0-6-113,0 0 79,0 1-78,-6-7 156,4 5-268,-10-11-118,5 5-118,-6-6-795,0 0-577,-1 0-1563,1 0 2742,12 0 0,-4 0 0,11 0 1</inkml:trace>
  <inkml:trace contextRef="#ctx0" brushRef="#br0" timeOffset="66437">10226 5530 17619,'-1'32'48,"-1"0"0,1 0 1,-1 0-1,1 0 0,-2 3 1,-1 2-1,1-6 0,1-9-328,0-10-1361,-3-5 1641,-1 6 0,4-5 0,-4-2 0</inkml:trace>
  <inkml:trace contextRef="#ctx0" brushRef="#br0" timeOffset="69407">6905 6297 15053,'-20'-7'426,"1"1"-213,6 6-376,-1 0 57,1 0 106,0 0 78,0 0 438,-1 0-387,7 6-62,1 1-61,6 6 134,0 1-39,0-1 179,0 0-185,0 0-28,0 0-61,0 1 33,0-1-39,0 6-28,0-4 17,-6 10-45,5-11 50,-5 6 12,6-1-1,-6-5 34,5 5 118,-5-5 235,12-1-151,1-6 123,6-1-241,6-6-50,-10 6-23,15-5-1500,-16 5-1827,12-6 2457,-7 0 1,-6 0 0,-1 0 0</inkml:trace>
  <inkml:trace contextRef="#ctx0" brushRef="#br0" timeOffset="70838">7197 6363 14180,'-21'21'526,"8"-2"-509,1-6 638,11 0-89,-5 1-123,12-7-264,1-1-173,6 0-1,0-5 1,1 5-1,-1-6 35,12-6-63,-9 5-330,9-5-2873,-12 6 3226,0 0 0,-5 0 0,-2 0 0</inkml:trace>
  <inkml:trace contextRef="#ctx0" brushRef="#br0" timeOffset="71580">7316 6403 15322,'-8'20'2073,"2"0"-2297,6-7-594,0 0-2459,-5 0 2785,9-5 1,-8-2 0,9-6-1</inkml:trace>
  <inkml:trace contextRef="#ctx0" brushRef="#br0" timeOffset="72240">7554 6496 16594,'-8'20'-1093,"3"-7"1,5-7 0</inkml:trace>
  <inkml:trace contextRef="#ctx0" brushRef="#br0" timeOffset="74310">7884 6284 14650,'-14'20'1132,"-4"0"-992,17-7 11,-11-6-95,10 5-17,-9-11-565,9 11 520,2-10-33,8 3-51,11-5-5,1 0 89,1 0 1,-2 0 10,-12 6 181,5-4-147,-10 10 134,3-5 197,-5 6-12,0 0-251,0 1 89,-5-7 140,3 5-191,-10-5 46,5 6-68,-6-5-17,-12 3-246,9-9-201,-15 4-158,16-6-1545,-4 0-1233,6 0 2457,5-6 1,2 4 0,6-3 0</inkml:trace>
  <inkml:trace contextRef="#ctx0" brushRef="#br0" timeOffset="75301">7884 6244 14477,'21'0'1854,"-2"0"-1776,-6 0-50,1 0-829,-1 0-2476,0 0 2457,-11 0 1,2 0 0,-10 0 0</inkml:trace>
  <inkml:trace contextRef="#ctx0" brushRef="#br0" timeOffset="76055">8175 6403 15294,'-5'15'1177,"3"2"-864,-4-9-66,0 5-85,5 0-44,-5 0-185,0-5-3210,5 3 0,1-15 2457,7 3 1,0-7 0,-1 2 0</inkml:trace>
  <inkml:trace contextRef="#ctx0" brushRef="#br0" timeOffset="77637">8612 6244 14275,'-31'-2'652,"-1"-1"1,1 1 0,-9 1-1,8 2 390,20 0-930,5 5-101,-6 0-11,-1 1-45,1 1 40,0 4-1,0-11 6,5 11 62,-3-11-62,3 11 5,1-5 68,-5 1 28,11 3-45,-11-3-11,10 5-6,-9 0-39,9 0-11,-4 1 11,12-1 84,2 0-40,5-6-44,0 5-5,0-10-90,0 4 22,1-6 39,-1 0 23,0 0-286,0 0 180,1 0 83,-1-6-61,0 4-101,0-10 112,-5 5-112,3 0 140,-9-5-67,10 11-174,-11-11 482,5 4 27,-12-5-172,-1 6-96,-1-5 341,-3 11-72,3-5 28,1 0-34,-5 4-207,5-3-6,-12 5-94,4 5-68,-4-3-135,6 4-2089,-1 0 2392,1-5 0,6 5 0,1-6 0</inkml:trace>
  <inkml:trace contextRef="#ctx0" brushRef="#br0" timeOffset="78923">8810 6443 15003,'-23'23'-410,"-1"0"0,1 0 1,-1 1-1,1-1 1,-7 3-1,-2 0 0,5-3 1,16-9 80,15-8 0,-8-6 0,10 0 0</inkml:trace>
  <inkml:trace contextRef="#ctx0" brushRef="#br0" timeOffset="80776">9088 6231 15389,'21'7'56,"4"-1"-39,-5-6-11,1 0 224,4 0-286,-10 0-107,4 0 174,-6 0 113,0 0-118,1 6-62,-1-4-12,0 3-83,6-5 33,2 0 112,-1 0 6,-1 0 2107,-5 0-2096,-13 6-6,3 2 1,-15-1 50,9 5 11,-10-11 124,5 11 5,-6-5-40,0 7-4,-1-1-63,-5 0-5,5 0-45,-5 0-33,5 1 0,7-1-12,-5-6 6,11 5 0,-5-11 0,6 5 0</inkml:trace>
  <inkml:trace contextRef="#ctx0" brushRef="#br0" timeOffset="81563">9181 6376 15894,'33'5'93,"0"-1"1,1 1 0,-1-1 0,0 0 0,4 2 0,0-1 0,-4 0-1,-8-3 14,0-2 122,2 0-145,1 0 51,-2 0-68,-1 0-33,-10 0-40,4 0-235,-6 0 241,0 0 0,-5 0 0,-2 0 0</inkml:trace>
  <inkml:trace contextRef="#ctx0" brushRef="#br0" timeOffset="83393">9631 6178 15888,'20'0'381,"5"0"-375,-4 0 16,-1 6-11,11-5-11,-9 5 6,5-6 5,-2 0-5,-5 0-6,7 0-45,-7 0 34,0 0 593,-7 0-447,-6 6-119,-1 1 152,-6 7-50,0-1 44,0 0-27,0 0 100,-6 12-168,5-3-22,-5 5-39,0-2 83,4-10 46,-3 15-79,-1-8-6,4 5 0,-4-2-5,6-10-50,0 4 156,0-6-90,-6-6 23,-1-1 23,-6-6-96,-6 0-11,-2 0-414,-11 6 50,10-4-1496,-3 3 768,12-5 1092,5 6 0,2-4 0,6 4 0</inkml:trace>
  <inkml:trace contextRef="#ctx0" brushRef="#br0" timeOffset="83980">10120 6522 17496,'-18'31'-57,"0"0"0,0 1 0,0-1 0,3-1 1,-1 1-1,2-4 0,5-9-408,3-11-2369,0 0 2834,5 5 0,-5-10 0,6 4 0</inkml:trace>
  <inkml:trace contextRef="#ctx0" brushRef="#br0" timeOffset="89641">7064 7289 15838,'-8'2'342,"-4"2"-281,5-10-61,-7 6-45,1 0 45,0 0 12,0 6 273,0-4-307,-1 3 246,1-5-252,0 0 285,0 0-268,-1 0-22,1 0 21,0 0-122,6 6 173,1 2 17,6 5-11,0 0 11,6 0-6,-5 6-44,5-4 0,-6 4-1,0-5 1,0-1-1,0 6-10,0-4-74,0 4 74,0-6 5,0 0 0,0 0-6,0 1-223,-6-1 33,5 0 106,-5 0 40,0-5 66,4 3 147,-4-3-158,6 5 197,-5-6-230,3 5 252,2-10-118,7 3-38,7-5-7,-1 0-66,0 0-119,0 0-447,1 0-958,-1 0-1748,0 0 0,0 0 3057,1 0 0,-7 0 1,-1 0-1</inkml:trace>
  <inkml:trace contextRef="#ctx0" brushRef="#br0" timeOffset="92708">7501 7329 15490,'-14'0'79,"0"0"-51,1 6 28,0-5 17,0 5-191,-1 0 39,1-5 46,0 11 33,0-4 5,-1-1-38,1 5 157,6-5-1,-5 6-39,11 1-84,-5-1-45,6 0 0,6-6-44,-5 5-287,11-10 309,-5 3 67,6-5 0,1 6 0,-1-4-6,0 4-56,0-6 90,-5 6-16,3-5 228,-9 11-156,4-5-302,-6 6 229,0 1-5,-6-7-1,4 5-105,-9-11-169,9 11 230,-10-11-281,5 11 113,-6-10 62,0 3-23,-1-5-241,1 6 207,0-4 281,0 4-74,-1-6-195,7-6-225,-5-2 365,11-5 56,-5 0-152,18 0-145,-3 5-18,10-3 136,-6 3 77,0-5 158,0 0 672,1 0-1126,-1-1 257,0 1 135,0 6 101,-5-5 224,3 11-537,-3-5-506,5 0 438,0 4 1524,-5-9-1250,-3 3 1,1 1-1155,-4-5 1160,-2 11 0,-2-5 0,-4 6 0</inkml:trace>
  <inkml:trace contextRef="#ctx0" brushRef="#br0" timeOffset="93488">7686 7527 15367,'-7'22'-3277,"6"2"2457,-11-23 1,10 5 0,-4-6 0</inkml:trace>
  <inkml:trace contextRef="#ctx0" brushRef="#br0" timeOffset="95438">8056 7355 14001,'-6'-7'890,"-2"1"-884,-5 6-18,0 0 12,-1 0 96,1 0 38,0 0-78,0 0 157,5 6-28,-3-5 45,9 11-225,-4-4 7,0-1 307,5 5-146,-5-5-55,6 6-112,6-5 33,-5 3-39,11-9-224,-5 4 56,7-6-196,-1 0-303,0 0 364,0 0 107,1 0 17,-1-6-11,0 4-45,0-9 156,1 3 1586,-1 1-1042,-6 7 95,-1 7-202,-6 7-16,0-1 5,-6 6 12,-1-4-74,-1 4-27,-3-6-258,9 0 5,-10-6-492,11 5-644,-5-4 302,6 5 829,-6-6 0,5-1 0,-5-6 0</inkml:trace>
  <inkml:trace contextRef="#ctx0" brushRef="#br0" timeOffset="96113">8228 7501 16521,'9'22'840,"0"1"-840,-14-15 0,5-1 0,0-1 0</inkml:trace>
  <inkml:trace contextRef="#ctx0" brushRef="#br0" timeOffset="97534">8440 7342 13474,'31'0'139,"0"0"0,1 0 0,-4 0 0,0 0 0,-7 0 163,-8 0-184,0 0 22,1 0-286,-1-6 90,0 5 45,0-5-28,1 6 1473,-1 0-1311,-6 6 51,-7 1-46,-1 6 46,-11-5-34,5 3 90,-1-3 22,-4 11-62,5-4-22,-6 4 129,6-6-488,-5 0-217,10 0-2869,-9 1 2457,15-7 1,-8-1 0,9-6 0</inkml:trace>
  <inkml:trace contextRef="#ctx0" brushRef="#br0" timeOffset="99003">8943 7316 15608,'-8'13'644,"-4"-6"-716,4 5-35,1-5-16,-5 1 123,11 3 168,-11-9 45,10 10-73,-9-5-95,9 6 50,-10-5-45,11 3-44,-11-9 95,11 10 22,-5-5-129,6 6-106,6-5 107,-5 3-247,11-9 392,-5 4-180,7-6 35,-1 0 10,0 0 46,0-6-46,0 4-5,1-9-5,-1 9-1,0-4 1,-6 0-74,5 5 40,-4-11 5,-1 5 34,5-1-50,-11-3-45,11 9-79,-11-10-123,5 5 236,0 0-40,-4-5 84,3 5 12,-5-7-46,0 1-78,0 0 28,0 0-985,-5 5-79,-3 2-2112,-5 6 2833,0 0 0,5 0 0,3 0 0</inkml:trace>
  <inkml:trace contextRef="#ctx0" brushRef="#br0" timeOffset="99901">9154 7461 16185,'7'28'-220,"-7"-3"0,-2-18 0,-4-1 0</inkml:trace>
  <inkml:trace contextRef="#ctx0" brushRef="#br0" timeOffset="101071">9340 7355 16124,'20'0'44,"-8"-6"-94,6 5-23,-9-11-106,16 11 117,-11-11 34,6 11 73,-7-5 78,-6 12-33,-7 1 50,-1 6 90,-11 0 33,5 1-45,-7-1 1,7 0-51,-5 0-62,5 1-1612,0-1 1107,1 0-1521,0-6-1357,4 5 2457,-9-10 1,9 3 0,-4-5 0</inkml:trace>
  <inkml:trace contextRef="#ctx0" brushRef="#br0" timeOffset="103659">9617 7369 10343,'15'-6'3276,"3"4"-2469,-11-4-756,6 6-51,1 0-56,-7-5-241,5 3 118,-5-4 184,6 6 1429,-5-6-958,-2 11 320,-6-4-404,0 12-107,0 1-195,-6-1-1,4 0-55,-10 0 28,11 1 117,-5-1 6,0 0-185,5 0 0,-5-5 0,6-3 0</inkml:trace>
  <inkml:trace contextRef="#ctx0" brushRef="#br0" timeOffset="107806">9776 7210 16840,'21'0'129,"-2"0"-185,-6 0 62,0 0 33,1 0 11,-7 6-44,5-5-185,-5 5 140,6-6 95,1 0-23,-1 0 370,-6 6-67,5-5-246,-11 11 11,5-4-56,-6 5 22,0 0-34,-6-6 29,5 5-45,-11 1 78,11 2 107,-5 4-90,0-6 190,4 1-83,-3-1-168,-1 0 10,4 0-50,-4 1 68,6-1-12,-6 0 0,5 0-67,-5 0 6,6 1-62,-6-7 263,5 5-89,-5-5-270,6 6 152,0-11-95,-6 2-421,-1-10-587,-1 1 1103,-3 3 0,9-4 0,-4 6 0</inkml:trace>
  <inkml:trace contextRef="#ctx0" brushRef="#br0" timeOffset="109680">10133 7144 15726,'8'-2'1030,"4"-2"-1074,-5 10-1,6-6-45,0 0 90,1 0 773,-1 6-611,0-5 354,-6 11-399,-1-5-106,-6 6 90,-6-5 73,5 4-29,-5-5 7,0 6 50,5 0-23,-5 1-39,0 5 23,4-5-35,-9 11-10,9-10 33,-10 10-78,5-10-23,0 10-50,1-11 6,0 6-12,5-7 1,-5 0 5,6 0 67,0 0 0,0 1-33,-6-7-85,4 5 51,-9-11-89,9-1-617,-10-1 106,5-5-1483,-6 6-1194,0 0 2457,11 0 1,-2 0 0,10 0 0</inkml:trace>
  <inkml:trace contextRef="#ctx0" brushRef="#br0" timeOffset="111301">10385 7104 17160,'14'13'1075,"4"1"-1075,-16-1 39,9-6 11,-9 5 57,10-11 218,-11 11-112,5-5-129,-6 7-22,0-1-57,0 0-5,0 0 107,6-5 78,-5 3-101,5-3-73,-6 5 50,0 0-10,0 1 22,0-1-57,0 0 63,0 0-40,0 0 17,0 1-6,0-1 12,0 0 67,0 0-90,0 1 28,0-1 17,0 0 34,-6-6-45,5 5-12,-5-5 12,6 7-73,0-1-67,-6-6 50,5 5 17,-5-5-3277,0 7 0,4-1 0,-9-6 2995,9 5 1,-4-11 0,6 5 0</inkml:trace>
  <inkml:trace contextRef="#ctx0" brushRef="#br0" timeOffset="129384">2434 9287 5790,'0'0'0</inkml:trace>
  <inkml:trace contextRef="#ctx0" brushRef="#br0" timeOffset="131184">2156 9379 14398,'0'14'471,"0"-1"-292,-6 6 56,5-4-67,-5 4-39,0-6-61,5 0-24,-11 1-32,10-1-209,-3 0 197,10-6 6,3-1-12,5-12-67,6-1-33,-4-6-34,4 0-95,0-1 22,-4 1 118,4 0 5,0-6 56,-4 10 34,4-9-5,-12 11 72,5 0-17,-5 1 130,1 0-169,3 4 0,-3-4-17,-1 1-173,5 3 717,-5-10 140,0 17-577,-1-4-101,-12 7 0,5 3-6,-5-3-5,6 5 11,0 0 0,0 0-218,-6 7-276,5-6 494,1-1 90,7-7 11,0-12 78,5 5-100,-4-11-34,5 5 11,6-6-23,-4-1 45,5 2 1,2-1-57,-7 3 1,1-2 27,9-4 1,2 0-49,-7 3 1,-1 0-1305,4-4 0,0 1 1302,0 2 0,1 0-42,0-2 0,-1 0-14,-6 5 0,0 1-2699,8-9 2755,-18 18 0,-1-4 0,-6 11 0</inkml:trace>
  <inkml:trace contextRef="#ctx0" brushRef="#br0" timeOffset="132459">2778 9446 12455,'31'3'14,"0"1"0,0 0 0,-1-1 0,10 2 0,-2-1 0,-8-1 148,-10-3 253,13 0-174,-11-6 688,9 5-514,-17-11-572,-1 5-134,-7-7 89,-6 1 146,0 0 969,0 0-689,-6 5-224,-1 2-6,-6 6 12,0 0 111,-1 0-111,1 0 11,6 6-359,-5-4 51,5 4 291,-1 0 0,-3-5 11,9 11 140,-10-11-67,5 11-313,-6-10 212,0 9 17,-1-3 162,1 5 292,0 0-308,6 0 123,1 1 33,6-1-234,0 0 55,0 0 73,6 0-17,1 1-123,6-7-11,6 5-45,2-11-39,5 5-157,7-12-449,-11 0 1,1-1 115,-4 0 0,-1-1-1110,5-2 1,-2 1 1215,0 2 0,-8 1 0,-7 6 1</inkml:trace>
  <inkml:trace contextRef="#ctx0" brushRef="#br0" timeOffset="134327">3611 9300 13418,'0'21'1204,"-5"-2"-885,3 0-162,-10 1-168,11 1-168,-5-2 201,12-11 34,1-3-22,6-10-34,1-3-62,-1 1 1,0 1 5,0 0 5,1 5 51,-1-5-89,0 0-40,0 4 22,6-9 107,-10 3 23,9 1 5,-11 1 1557,6 6-1137,-11 6-280,2 7-117,-16-4-40,11 9-6,-5-11-313,6 6 527,0 0 61,6-5-202,1-8-5,7-2-67,-1-9 33,0 9-34,6-10-5,-4 11-44,4-11-57,0 5 17,-4-7-51,4 7-49,-6-5 10,0 11-56,1-11-66,-1 11 116,0-11-55,0 5-113,1-1-1763,-1 2 2111,0 6 0,-6 0 0,-1 0 0</inkml:trace>
  <inkml:trace contextRef="#ctx0" brushRef="#br0" timeOffset="135369">4365 9313 10646,'-27'-22'3276,"2"5"-2537,11 17-688,1 0 38,0 6 303,0-5-291,-1 5-101,1-6 56,0 6 56,0 1 214,-1 6 4,1 1-156,0-1 122,6 0-290,1 0 50,12-5 45,1-3 22,0 1 146,5-4-146,-5 4-11,13-6-112,0 0-67,1-6-84,4 4-124,-11-9-22,11 9 51,-10-10-56,4 11-152,-6-5 964,1 0 722,-1 5-740,-6 1 287,-1 7-622,-12 12-157,5-4-180,-11-2-2396,11-1-701,-5-5 2880,12 1 1,-5-3 0,5-5 0</inkml:trace>
  <inkml:trace contextRef="#ctx0" brushRef="#br0" timeOffset="136134">4577 9300 16835,'-13'21'537,"0"-2"-537,5-6-128,-3 0 10,3 0-537,-5 1 280,6-1 408,1-12-27,12 4 11,7-23-17,7 9 5,1-10 1,4 6-6,-10 6 0,10-5 0,-11 10 5,6-3 51,-7 5 342,0 0 352,0 5-369,-5 3-241,-3 5-39,-10 6-135,-3-4-66,-5 4-7,0-6 107,0 0 0,5-5 0,2-2 0</inkml:trace>
  <inkml:trace contextRef="#ctx0" brushRef="#br0" timeOffset="136636">5106 9102 14617,'-13'16'857,"0"0"0,-3 0 0,-1 2-639,0 3 0,-2 3 1,-2 0-255,-3 2 0,-1 2 0,-1 0 109,7-6 1,-1 1 0,-1 1 0,1-1 0,0-2-279,0 1 0,1-1 0,0 0 0,1-1 229,-5 7 0,1-1 0,4-4 168,3-7 0,3-2-192,-7 12 0,12-18 0,1-1 0</inkml:trace>
  <inkml:trace contextRef="#ctx0" brushRef="#br0" timeOffset="137544">4736 9353 15849,'32'-2'260,"1"0"1,-1 1-1,0-1 1,6-1-1,-1 1 1,-9 1 47,-9 1-51,-6 0-61,1 0-190,-1 0-247,0 0-2425,0 0 2666,1 0 0,-7 0 0,-1 0 0</inkml:trace>
  <inkml:trace contextRef="#ctx0" brushRef="#br0" timeOffset="139119">5741 9128 16034,'2'28'683,"2"-3"-526,-16-18 22,11 5-106,-11-5-6,11 7 135,-11 5-135,10-5-11,-9 6 11,9-7 140,-4 0 180,6 0-85,0 1-235,0-1-67,6-6-145,-4 5 66,9-11 68,-3 5-11,5-6 22,6 0 0,8-6 0,1-1 17,4-6-17,-12 5-90,0 3-207,-13-1-2980,5 4 2457,-17-4 1,10 6 0,-11 0 0</inkml:trace>
  <inkml:trace contextRef="#ctx0" brushRef="#br0" timeOffset="139929">5675 9247 8276,'-9'0'3276,"11"0"0,18 0-1135,13-6-2138,-8 5 0,1 1-963,-7-3 0,0 0 864,4 3 1,-2 0-24,-1 0-951,-7 0 1070,0 0 0,-6 0 0,-1 0 0</inkml:trace>
  <inkml:trace contextRef="#ctx0" brushRef="#br0" timeOffset="141009">6231 9208 11217,'-27'-10'666,"1"0"1,-1 0-1,-9-4 1,6 5-594,17 9-202,0 0 67,0 5 62,-1-3 34,7 10 380,-5-11 197,5 11-516,-6-5-89,-1 6 44,7 1-156,1-1 190,6 0 257,6-6-173,1-1 107,1 0 33,3-4 56,-3 4-241,5-6-111,0 0-12,1 0-6,-1 0 6,0 0 6,0 0-1,0 0 130,7-6 117,-6 4-208,5-4 24,-11 0-68,3 5-62,-3-11-414,-1 5-291,-1-6-1177,-6-1 1944,-6 7 0,5 1 0,-5 6 0</inkml:trace>
  <inkml:trace contextRef="#ctx0" brushRef="#br0" timeOffset="153712">6786 9221 14936,'-22'6'605,"-1"1"-370,15 6-123,1 0 79,-5-5-667,11 4 476,19-29-141,9 1 1,4-1-1499,-2-4 1,3-3 1526,-5 6 1,5-3 0,-1 2 0,-4 2-677,-1 3 1,-2 2 783,-1-1 0,2 0 1,-5 4-307,-1 3 310,0 4 5,-4-3-5,10 5 6,-16-6 2489,8 4-2484,-9-4 2236,5 6-2191,0 0 557,0 0-411,0 6 123,-5 2-291,-2 5 33,-6 0-50,-6-6 588,4 5-488,-9-10 163,9 9-565,-10-9 369,11 10 22,-11-11-1030,5 11 891,5-11 33,4-1-6,11-7-50,0 0-50,-5-5 27,9 10-33,-8-4 28,4 1 72,-1 3 7,-5-4-174,7 6-34,-1 0 179,0 0 673,0 0-611,0 0 207,1 0 370,-7 6-11,-7 1-292,-1 7-123,-11-7-3456,10 5 0,-9-5 2648,9 6 1,-4-5-1,6-2 1</inkml:trace>
  <inkml:trace contextRef="#ctx0" brushRef="#br0" timeOffset="154746">7541 9075 14101,'-15'21'695,"-3"-2"-1054,17-6 298,-5 0 72,12-5-45,1-2-290,6-6 55,0 0 90,1 0-107,5 0 174,-5-6 28,6 4 0,-7-10 78,0 11 1,0-5 50,1 0 2055,-1 5-1557,-6 1-263,-1 7 297,-12 6-3854,5 1 2457,1-7 1,1-1 0,5-6 0</inkml:trace>
  <inkml:trace contextRef="#ctx0" brushRef="#br0" timeOffset="155417">7937 8956 16118,'-6'19'1686,"5"-4"-1423,-11 4-95,11-6-39,-11 1-45,11-1-40,-11-6-1348,10 5 1304,-4-5 0,6 1 0,0-3 0</inkml:trace>
  <inkml:trace contextRef="#ctx0" brushRef="#br0" timeOffset="156054">8176 8943 16639,'-14'20'1461,"7"0"-1309,-5-7-12,11 0 5,-5 0-134,0 1-11,4-1 0,-3-6 0,5-1 0</inkml:trace>
  <inkml:trace contextRef="#ctx0" brushRef="#br0" timeOffset="156613">8043 9009 15227,'34'-2'300,"0"-1"0,0 1 1,-3-1-1,-1 1 0,-8 1-70,-8 1-124,-1 0-16,0 0-90,0 6-62,1-5-106,-1 5-425,6-6 218,-4 0 33,4 6-885,-6-5 1227,0 5 0,-6-6 0,-1 0 0</inkml:trace>
  <inkml:trace contextRef="#ctx0" brushRef="#br0" timeOffset="156864">8440 9036 13261,'-11'34'-266,"1"1"1,-1 0-1,0 0 1,3-1-1,0 3 1,1-7 0,0-13-1,1-16 1,6 5-1</inkml:trace>
  <inkml:trace contextRef="#ctx0" brushRef="#br0" timeOffset="157052">8440 9181 7044,'7'-15'0,"-1"4"0</inkml:trace>
  <inkml:trace contextRef="#ctx0" brushRef="#br0" timeOffset="158394">8493 8943 18537,'-6'-2'-1093,"5"-2"1,-5 10 0</inkml:trace>
  <inkml:trace contextRef="#ctx0" brushRef="#br0" timeOffset="159685">8665 9049 15507,'-6'28'126,"0"-10"1,-1 0 29,-8 4-33,3 0 1,-1 1 63,3-6 1,0 1 22,-1 8 0,1-1-81,0-7 0,1 0-62,2 2 0,1-2-67,-8-4 0,7-2 0,1-12 0</inkml:trace>
  <inkml:trace contextRef="#ctx0" brushRef="#br0" timeOffset="161335">8678 8969 14012,'28'0'61,"-3"0"-55,-12 0 44,0 0 102,1 0 385,-7 6-89,5-4-364,-11 9-39,11-9 0,-5 10-40,7-5 23,-1 6 119,-6 0-80,5-5-45,-11 4 247,5-5 213,-6 6-471,0 0 50,-6-5-55,5 3 33,-11-9-33,11 10 251,-11-5-117,5 6 23,-7-5 55,1 3-173,-6-9-45,10 10 0,-14-11 6,14 11-1,-10-11 1,6 5 22,-1 0-28,1-4-101,0 3-1736,0-5 750,-1 0-218,7-5 1305,-5-3 0,11 1 0,-5 1 0</inkml:trace>
  <inkml:trace contextRef="#ctx0" brushRef="#br0" timeOffset="162354">9115 8811 11217,'1'22'1216,"4"1"-287,-11-16-554,0 7-162,4-1 6,-9 0 33,9 0-6,-4 1-44,0 5-46,5-5-32,-11 6 358,11-1-157,-11 1 50,5 1-84,-1-2-45,-4-6-178,11 0-3345,-5 1 1087,6-13 56,6-2 2134,1-7 0,1 2 0,-2 6 0</inkml:trace>
  <inkml:trace contextRef="#ctx0" brushRef="#br0" timeOffset="163165">9207 8983 13105,'29'19'546,"0"1"0,0 0 0,0 0 0,5 5 0,-1-1 0,-10-7-1095,-11-10 84,-5-1-67,1 0-638,3-4-858,-3 4 2028,5-6 0,-6 0 0,-1 0 0</inkml:trace>
  <inkml:trace contextRef="#ctx0" brushRef="#br0" timeOffset="164583">9538 9022 14421,'-6'28'285,"-1"-3"-38,-6-12 27,-1 1-224,7-1-44,-5-6 0,11 5 257,-11-11 1,11 11-29,-11-10-185,10 9 101,-9-3 314,3 5-6,-5 0-212,0 0-29,-1 1-67,1-1-89,0-6 123,6 5-185,-5-11-28,10 11 39,-9-10-246,9 9-544,-10-9 779,11 10-11,-11-11-319,11 11 330,-11-11 0,11 5 0,-5-6 0</inkml:trace>
  <inkml:trace contextRef="#ctx0" brushRef="#br0" timeOffset="171235">10504 8916 15277,'-21'0'763,"2"0"-685,6 0-78,0 0 0,-1 0 0,7 6 6,-5-4 5,5 4 45,-6 0-11,-1-5-40,7 11 169,-5-11 179,5 11-292,0-5-27,-5 1-23,10 3 51,-9-9-51,9 10-6,-4-5 40,0 6-34,5 0 73,-5 1-78,6-1 50,-6-6-39,5 5 44,-5-5 242,6 7-180,0-1-134,0 0 22,6-6-28,1 5-11,6-10 34,1 4-12,-1-1 6,0-3-95,0 4 95,0-6-146,7-6 90,-6 4-61,17-9 50,-15 9 33,9-10 28,-11 11 6,-1-5 0,-6 0-5,5 5-180,-5-11 129,6 10-67,-5-9 16,4 9 1,-11-9 61,11 3 84,-11-5 96,5 0-90,-6-1-40,0 1 29,0 0 123,0 0-157,0 0-51,-6 5 1,5-4-174,-11 11 224,11-11 263,-11 11-145,4-5-79,-5 6-39,0 0-459,0 0 117,0 0 208,-1 0-354,1 0 488,0 0 0,5 0 0,3 0 0</inkml:trace>
  <inkml:trace contextRef="#ctx0" brushRef="#br0" timeOffset="172078">10834 9035 22425,'-17'-7'-820,"-1"0"1,-7-5 0,19 12 0</inkml:trace>
  <inkml:trace contextRef="#ctx0" brushRef="#br0" timeOffset="173635">11126 8956 13407,'27'-6'582,"-2"5"-514,-5-5-63,-12 0-5,16 5-39,-15-11 67,10 10 308,-6-4 897,0 6-1049,-5 6 91,-8 2-90,-2 5-12,-4 0 18,0 0 77,5 1 35,-11 5 44,11-5-17,-11 5-100,10-5 201,-9-1-257,9 0-3451,-10-5 0,17-3 2457,-4-5 1,7 0 0,-2 0 0</inkml:trace>
  <inkml:trace contextRef="#ctx0" brushRef="#br0" timeOffset="174756">11483 8983 14454,'-6'14'1496,"4"4"-1423,-4-11 0,1 1-1334,3 3 1261,-4-15-118,12 8-10,-4-15 133,3 3-156,1 1-73,-4-5 67,10 11 152,-11-11 229,11 10-180,-11-9 24,11 9-63,-5-4 1,7 0 33,-1 5 269,0-5 213,0 6 291,1 0-588,-1 0-375,0 0-241,0 0-308,-5-6 700,3 5 0,-9-5 0,4 6 0</inkml:trace>
  <inkml:trace contextRef="#ctx0" brushRef="#br0" timeOffset="175787">11880 8943 10909,'-14'0'2022,"1"0"-1916,0 0-38,0 0 10,-1 0 157,1 0 180,0 6 77,0 1-60,0 6-270,5 1 51,-4-7-152,11 5 690,-5-5-504,6 6-225,6-5 51,-5 3 353,11-9-152,-4 4-375,5 0-22,0-5 50,0 5 129,0-12 45,1 5-11,-1-5 106,0 6-6,-6-6 6,5 4-196,-4-4-2078,-1 1-1199,-1-3 0,-6-5 3018,6 6 0,-5 1 0,5 6 0</inkml:trace>
  <inkml:trace contextRef="#ctx0" brushRef="#br0" timeOffset="177272">12012 8943 15580,'15'28'-73,"-4"-3"-5,-5-18-46,2-1-72,-1-12-117,5 5 89,-5-11 218,6 10 1,0-3 5,-5-1-17,4 4 11,-5-4 639,6 6-555,-5 6-72,-3 2 359,-5 5-119,0 0-5,6-6 56,2-1-163,5-6 152,0 0-247,6-6-39,2 5-39,-1-5 27,5 0-77,-10 5-6,4-11 95,0 10-73,-4-9-34,4 9-100,-6-4 207,-5 0 0,-2 5 0,-6-5 0</inkml:trace>
  <inkml:trace contextRef="#ctx0" brushRef="#br0" timeOffset="180242">2143 10147 12707,'28'0'1305,"-3"-6"-1255,-12 4-50,0-4 11,-5 1 1,3 3-1,-3-4 39,5 6 6,-6-6 213,5 5-11,-5-5 711,7 6-655,-7 6-12,-7 1-128,-1 6-34,-11 1-79,10-1 1,-9 0-51,3 0-5,1 1 66,1-1 203,0-6-275,5 5 0,-5-11 0,6 5 0</inkml:trace>
  <inkml:trace contextRef="#ctx0" brushRef="#br0" timeOffset="180820">2632 10120 13547,'0'0'0</inkml:trace>
  <inkml:trace contextRef="#ctx0" brushRef="#br0" timeOffset="182953">2871 10067 14365,'27'0'1210,"-2"0"-997,-11 0 335,-1 0 236,0 0-711,0 0-67,-5 6 5,3-4-5,-3 4 251,-1-1-257,-1 3-173,-12 5 173,-1 0 5,-6 0-178,-1-5-438,1 4 471,0-11 56,6 11 146,-5-11-51,10 11 28,-9-10 28,9 9-156,-10-9 358,17 4 55,-4-6-111,12 0-62,7 0 12,-6 0-1,11 0 57,-4 0-63,-1 0 52,5 0-175,-10 0-402,4 0 369,-11-6 0,-3 4 0,-5-4 0</inkml:trace>
  <inkml:trace contextRef="#ctx0" brushRef="#br0" timeOffset="184851">3267 10147 14107,'-13'28'78,"6"-3"146,-5-18-156,11 5-1099,-11-11 1098,16 5-67,-8-12 84,16 5-50,-5-11 11,6 5 56,0-1-96,1-3-5,-1 9 0,0-4 6,-6 0 78,5 5 274,-4-5-279,5 6-68,0 0-6,0 0 987,0 0-253,-5 6-543,-8 1-252,-8 6 56,-5 1 0,6-7 0,1-1 0</inkml:trace>
  <inkml:trace contextRef="#ctx0" brushRef="#br0" timeOffset="186122">3638 10134 14544,'-13'0'-135,"-1"-1"124,1 7 6,0-4-1,0 4 6,5 0 45,-3-5 5,9 11 202,-10-11 392,11 11-537,-5-5-270,12 1-55,1-2-96,6-6 45,1 0 62,5-6 123,-5-2 79,6 1-7,-7-5-94,0 5-168,6-6 223,-4 5 18,-2-3-119,-1 9 80,-11-10-85,11 11-62,-10-11-49,9 11-40,-9-11-57,10 10-49,-11-9 178,11 9 1598,-5-10-119,6 11-834,-11-5 818,2 12-718,-16 1 57,5 12-135,-6-4-50,0 4-123,-1-6-258,7 1-45,-5-7-3232,11 5 2550,-5-5 0,6 1 1,0-3-1</inkml:trace>
  <inkml:trace contextRef="#ctx0" brushRef="#br0" timeOffset="187941">4365 10054 10422,'-14'24'819,"-1"0"0,0 0 0,-8 6 0,5-5-169,17-14-197,-11-9 74,11 10-421,-11-5 24,4 6-91,-5 0-34,6 1 186,-5-7-1065,5-1 997,5-6-532,4-6 219,11-1 10,0-7 63,6 1 50,2-6 268,-1 4 214,0-4-219,-7 12-79,-6-5-83,5 11-34,-5-11-79,7 10 219,-1-3 258,0 5-313,0 0-80,0 0 62,-5-6-78,4 4 0,-5-4 5,6 6-84,0 0-83,1 0-3104,-7-6 2920,-1 11 0,-6-10 0,0 11 0</inkml:trace>
  <inkml:trace contextRef="#ctx0" brushRef="#br0" timeOffset="188987">4762 10081 12163,'-29'-10'440,"1"0"0,-1 0 1,2 1-1,1 0 1,7 4-10,5 5-230,7 6-212,-5-5-168,5 5-11,0 0-152,-5-5 280,4 5 62,1 0 101,-5-4 207,5 9-33,-6-9-163,0 10-68,5-5 52,2 6-91,6 0-139,6 1 190,2-7 17,5-1-29,0-6 96,0 0-33,0 0 246,1 0-140,-1 0-179,0 0 106,-5-6 28,3 4-62,-3-3-22,-1-1-34,5 4-50,-5-4-89,0 0-51,5 5 78,-10-11 90,9 11-28,-3-5 0,-1 0 0,-1 5 0,-6-5 0</inkml:trace>
  <inkml:trace contextRef="#ctx0" brushRef="#br0" timeOffset="191459">4842 10081 14813,'-8'20'224,"-3"-7"-34,9-1-78,-4-4-106,0-1-186,5 5 180,1-11 6,7 5 50,7-12-45,-1 5-5,6-11 33,-4 5-39,10-1 0,-11-4 0,5 11-56,-5-11 56,-1 11 0,0-5 6,-6 0 549,5 5-443,-10 1-118,4 7 6,-6 6 0,0 0 0,-6-5-365,4 3 540,2-9 183,8 4-128,5-6-68,0 0 84,0-6-128,0 4-68,1-3 18,-1-1-57,6 4-11,-4-10-11,4 11-40,0-11-173,-4 5-767,4 0 526,-6 1-56,-6 0 521,5 4 0,-10-4 0,3 6 0</inkml:trace>
  <inkml:trace contextRef="#ctx0" brushRef="#br0" timeOffset="194189">5926 10001 13995,'-27'-7'230,"2"1"-236,17 12-112,-4-5 113,5 5 16,-6-6-11,0 6-28,-1-4 28,1 9 90,0-9-46,6 10-32,-5-11 133,10 11 57,-9-11 95,9 11-337,-4-5 141,12 1 95,-4 4 286,9-11-392,-3 5-51,5-6-39,0 0-151,6 0-18,-4 0 63,4 0 22,-6-6 34,6 5-57,-4-11 34,4 10 73,-5-9 140,-1 9-33,0-4-68,-6 0 67,5 5 1250,-5-5-712,1 12-778,-8 1-3143,-2 6 0,-9-5 3218,9 4 0,-4-11 1,6 5-1</inkml:trace>
  <inkml:trace contextRef="#ctx0" brushRef="#br0" timeOffset="195130">6191 9948 14740,'-15'21'649,"-2"-8"-649,15-1-5,-9-11 66,9 11-1141,-10-10-63,17 3 1367,-4-5-45,7-5 141,3 3-119,-3-4-178,5 0 217,0 5-178,0-5-23,-5 12-39,3-5-11,-3 5 291,5-6 370,0 6-224,-5 1-90,-3 7-3613,-10-1 2457,-3-6 1,1-1 0,1-6 0</inkml:trace>
  <inkml:trace contextRef="#ctx0" brushRef="#br0" timeOffset="196547">6614 9975 11553,'-20'-22'3276,"1"4"-3096,6 18-304,-1 0 119,1 0-34,6 6 39,-5-5 173,5 5-33,-7-6-28,7 6 6,-5-4-118,5 4-207,0-1 151,-5-3 22,10 10 34,-9-11 67,9 11 90,-4-5-28,0 1 0,5 3 196,-5-3 22,6 5-347,6-6 0,1-1 6,24-6-62,-2-12-148,-3 9 1,0-2 127,-2-7 0,-1-1 3,0 2 1,1 1-122,2-3 1,-1 0-65,-4-1 1,0 1 49,-1 3 1,-1 0-157,8-10 191,-2 13 100,-11-5 34,0 5 33,-3 0-22,-3-5 67,-1 5-39,5-1-201,-11-4 61,11 11 16,-10-11 610,9 5-1012,-9-6 2827,10 5-1931,-17 8 123,4 8 22,-18 11 34,4 1-297,3-4 0,-1 1-1088,-6 8 0,0 1 906,6-10 0,1 0-48,-7 7 1,1-3-23,5-7-202,-1 0 62,7 1 11,-5-7 129,11 5 0,-5-11 0,6 5 0</inkml:trace>
  <inkml:trace contextRef="#ctx0" brushRef="#br0" timeOffset="199435">7329 9935 13183,'13'-15'330,"0"4"-251,0 11 156,1-6-5,-1 4-107,0-4-118,0 6 7,1 0 77,-1 0 113,0 6-79,0-4-235,1 4 95,-1 0 96,-6 1-35,-7 0-27,-1 5 56,-11-11 28,10 11 28,-9-4-96,3-1-22,1 5-22,-5-11-84,11 11 0,-11-11 89,11 11 73,-11-10-5,10 9 364,-9-9-443,9 10 17,2-11 50,7 5 90,7-6 6,5 0 84,-1-3 0,2 0-57,11 2-92,-9-3 1,0 2 108,-2 2-1243,0 0 1053,-7 0 0,-6 0 0,-1 0 0</inkml:trace>
  <inkml:trace contextRef="#ctx0" brushRef="#br0" timeOffset="200117">7805 9922 13491,'0'0'0</inkml:trace>
  <inkml:trace contextRef="#ctx0" brushRef="#br0" timeOffset="202420">7990 9856 14029,'13'-15'655,"1"3"-448,-1 12 17,0 0-101,0 0-11,1 0-61,-1 0 10,-6 6-16,5-4-51,-5 9 12,7-9 163,-7 10 43,-1-5-178,-6 6 44,-6-5-72,4 3-163,-9-9 17,3 4 135,-5-6-1,6 6 0,-5-5 12,5 5-51,-7-6 79,13 0-29,-3 6 40,15-5-17,3 5-28,0-6-123,11 0 33,-4 0 90,-1 0 224,-6 6 17,-3-5-67,-9 11-23,4-4-56,-12-1 426,-1 11-297,-7-16-101,1 16-123,0-16-2162,0 3-330,-1-5-202,7-5 2694,-5 3 0,11-4 0,-5 6 0</inkml:trace>
  <inkml:trace contextRef="#ctx0" brushRef="#br0" timeOffset="203725">8321 9895 15244,'-7'14'308,"1"-1"-184,0-6 122,4 5-1871,-3-5 1620,5-5 33,5-4-28,-3-11-90,10 6-95,-11-5-5,11 11-107,-11-11 107,11 10 856,-10-9 695,9 9-1008,-3-4-196,5 6-230,6 0-263,-4 0-879,4 0 1215,-6 0 0,-6 0 0,-1 0 0</inkml:trace>
  <inkml:trace contextRef="#ctx0" brushRef="#br0" timeOffset="204843">8599 9869 13855,'-15'6'-101,"-2"-5"107,9 5 27,-5 0 135,0 1-84,-1 1 129,7 4 342,1-5-29,6 6-935,6-6 252,1-1 152,7-6-1,-1-6 6,0 5-5,0-11-91,12 5-94,-8-6-275,8-1-28,-12 1 113,0 6 100,-6-5-90,5 5 336,-5-6 34,7-1 62,-7 1 56,5 6-275,-11-5-264,11 10-637,-11-9 431,11 9 3595,-10-10-2537,4 17 1,-12-10-18,4 17 157,-10-4 57,11 5-135,-11 0 240,5 12-542,-6-9-51,5 9-135,2-12-5,1 1 0,3-7 0,-4-1 0</inkml:trace>
  <inkml:trace contextRef="#ctx0" brushRef="#br0" timeOffset="206237">9168 9843 15333,'-14'14'477,"7"4"-471,-5-11-57,11 6-1708,-11-5 1384,17-8 319,-10-8-118,17-5 46,-11 0 55,11 6 67,-10-5 118,9 10-28,-9-9 196,10 9-101,-5-4 17,6 6 96,0 0 83,1 0 45,5 0 45,-5 0 493,6 0-678,-7 0-258,0 0-1473,0 0 1451,0 0 0,-5 0 0,-2 0 0</inkml:trace>
  <inkml:trace contextRef="#ctx0" brushRef="#br0" timeOffset="207160">9551 9803 13166,'-20'0'935,"1"0"-935,5 0 84,1 0 23,0 6 72,0-5 465,0 11-347,-1-5-219,7 7 7,-5-7 94,11 5 140,-11-5-240,10 6-79,-3 0-28,-1-5 56,4 4 67,2-11 11,8 5 68,11-6-68,-5 0-50,11 0 23,-4 0-1,11-6-22,-10 5-67,3-11-90,-11 10 11,-1-9-10,0 9-119,-6-10 46,-1 5 27,0 0-566,-4-5-2565,3 5 2575,-5-7 1,0 7 0,0 1 0</inkml:trace>
  <inkml:trace contextRef="#ctx0" brushRef="#br0" timeOffset="208878">9816 9803 11978,'-7'13'1468,"-5"0"-1395,10 1 17,-9-7 72,9 5-72,2-11-79,7 5 45,13-6-23,-6-6-33,11 5 6,-4-11-6,-1 10 0,5-9-39,-10 9-34,4-4-89,-11 0-247,3 5 722,-3-5 337,-1 12-420,-1 1 100,-12 1 96,5 3-141,1-9 18,7 4 11,18-6-241,3 0-73,6-6-350,-15 2 1,0 1 327,1-1 0,0 0-46,9-8-161,8 11 229,-23-5 0,0 6 0,-9 0 0</inkml:trace>
  <inkml:trace contextRef="#ctx0" brushRef="#br0" timeOffset="212760">11059 9710 14085,'-13'8'123,"0"-3"-67,0-5-51,-1 0 35,1 0 760,0 6-581,0-4-180,5 9 158,-3-9-91,3 10-72,-5-5-34,0 6 0,0 1 84,5-1-84,-3-6-634,9 5 735,2-11 106,7 11-72,7-10 308,-1 3-287,0-5-49,0 0-68,1 0-39,5 0 0,-5 0-56,11 0-314,2-5 130,1-3 116,-2-5 124,-7 6 140,-5 1 1445,-7 0-1092,-1 10-163,-6-2-229,-6 11-101,4 0 0,-9 0-3277,9 1 0,2-7 2881,8-7 0,-1-1 0,-1-5 0</inkml:trace>
  <inkml:trace contextRef="#ctx0" brushRef="#br0" timeOffset="213648">11284 9710 15978,'2'28'274,"2"-3"-458,-16-18 60,11 5 124,1-10 0,7-2 28,12-2-28,-4-10-33,10 5 27,-4 0-223,-1 1-91,5 0 34,-10 4 398,4-3 95,-6 5 752,-5 5-623,-3 3-454,-5 5-347,0 0 465,-5-5 0,3-2 0,-4-6 0</inkml:trace>
  <inkml:trace contextRef="#ctx0" brushRef="#br0" timeOffset="214668">11747 9697 13144,'-13'7'1277,"0"5"-1277,0-10-73,-7 3 73,6 1-6,-11-4 57,16 9 257,-9-9-112,17 10 324,-11-11-110,11 11-399,-5-5 23,12 1 16,1-2-44,18-6 38,-9 0-44,15-6-11,-5-2-542,2-5 447,-8 6 0,-1 1-175,9-7 118,-12 3 1,0 1-84,10-6 50,-5-4-51,10 0-1135,-15 4 1096,15-4-736,-16 6 831,4-1-357,0-5 1657,-10 5-426,2 6-6,-17 4 1237,5 16-1483,-5-5 1325,0 12-1409,-1-4-179,-6 4-39,5-6-90,-3-6-39,9 5-823,-10-5 823,11 7 0,-5-7 0,6-1 0</inkml:trace>
  <inkml:trace contextRef="#ctx0" brushRef="#br0" timeOffset="217414">2632 10993 13793,'-20'0'353,"1"0"-442,6 0 83,-1 6 6,1-4 39,0 10-39,0-11-140,5 11 101,2-5-588,6 6 666,0 1 56,6-7-22,2-1-39,5-6-1,0 6 34,0-5-22,1 11-45,-1-11-117,-6 11 268,5-10 594,-11 9-611,5-3-16,-12-1-29,-1 5-78,-6-11 29,0 11 60,-1-10-44,1 9-168,0-9 23,0 4-102,-1-6-761,1 0-700,0 0-1625,0 0 3141,5 6 0,2-5 1,6 5-1</inkml:trace>
  <inkml:trace contextRef="#ctx0" brushRef="#br0" timeOffset="218793">2765 10980 11878,'7'21'941,"-7"-8"-611,-1-1-257,-5-5-34,0 0 169,4 5 212,-3-4-359,5 5-61,0 0 0,5-6 151,-3 5-89,10-10-62,-5 4-34,6-6 29,0-6-34,7 4-118,6-15 95,-4 8-11,9-5 40,-16 3 22,4 3-57,-6 1-32,0 1-18,0 0-72,1 5-135,-7-11 1764,5 11-829,-17 1-470,10 7 567,-17 6-265,11 0-442,-11 1 0,10-7 0,-4-1 0</inkml:trace>
  <inkml:trace contextRef="#ctx0" brushRef="#br0" timeOffset="220060">3135 11007 13681,'-13'20'420,"0"-7"-1036,5-1 577,8-10-118,8-2-44,11-8 55,1-5 45,7 0 45,-7 6 56,11-5 62,-15 10-23,9-4 213,-11 6 308,-7 6-140,-1 2-336,-6 5-78,-6-6-191,5 5 331,1-16-46,13 8-94,19-16-3,-12 6 0,1-1-3,5 0 0,1-1-1294,2-2 1,1 1 1220,-3 5 1,0 1-486,0-1 1,-1 2 534,-5 2 1,-2 0-316,7 0 607,-6 0 448,-7 0 358,-6 6 1331,-1 1-2406,-6 6 1249,-6-5-2560,5 4 1440,-11-11 1,10 5 0,-3-6 0</inkml:trace>
  <inkml:trace contextRef="#ctx0" brushRef="#br0" timeOffset="226883">4511 10702 14017,'-13'15'174,"0"-3"-174,5-6-45,-4-5 34,5 11 22,0-5-5,-5 1 100,11 3-67,-11-9 29,10 10-57,-9-5 22,9 6 259,-10 0-40,5 1-180,0-1 35,-5-6-57,10 5 45,-3-5-39,5 7 163,0-1 190,0 0-336,5-6 28,3 5-51,5-10-44,6 4-6,-1-11 0,2-2-1245,1 3 0,1-1 1161,7-7 0,1-1-70,-6 6 0,-1-1-462,-3-2 0,-1 1-2661,8 2 2457,-20 1 1,-2 6 0,-11 0 0</inkml:trace>
  <inkml:trace contextRef="#ctx0" brushRef="#br0" timeOffset="227789">4339 10835 14258,'13'-8'499,"1"2"-443,-1 6-56,0 0 11,6 0-11,2 0 0,-7-5-56,10 3-1288,-15-4 1344,10 6 0,-12 0 0,-1 0 0</inkml:trace>
  <inkml:trace contextRef="#ctx0" brushRef="#br0" timeOffset="229116">4762 10716 14365,'-5'20'375,"3"-1"-370,-10-5 7,5-1 27,0 0-39,-5 0-34,4 0 29,-5 1 10,0-1 85,0 0 44,5 0-638,3 1 543,5-13-39,5 3 0,3-15 6,5 9-6,0-10 0,0 5-146,12-6-33,-8 6 174,8 1 5,-12 0 0,0 4 0,-6 2-56,5 2-56,-4 4 319,5-6 230,-6 6-174,-1 1 6,-12 6-208,-1 0-38,-6 1-23,5-1-3277,-4-6 2729,17-7 1,-10-1 0,11-5-1</inkml:trace>
  <inkml:trace contextRef="#ctx0" brushRef="#br0" timeOffset="230390">5027 10821 13138,'13'-7'1120,"0"1"-1159,1 6-213,-1 0-11,-6-6 50,5 5 107,-5-5-51,1 0 157,-2-1 537,-12-1-313,-2-3-100,-5 9-124,0-4-90,0 6-184,-1 0 139,1 0 135,0 0 0,0 6 0,0-4-33,-1 9 33,1-9 39,0 10-34,0-5 1,-1 6 11,1-5-17,6 3-11,-5-9 27,11 10 91,-5-5 94,0 0-105,4 5-130,2-5 68,8 7-29,5-7-10,0 5-46,0-11-38,1 5-40,-1-6-554,12 0 268,-3 0-157,4 0-772,-7-6-1933,-5 5 3047,-1-5 1,-6 6 0,-1 0-1</inkml:trace>
  <inkml:trace contextRef="#ctx0" brushRef="#br0" timeOffset="231363">5225 10782 11267,'0'20'2056,"0"-1"-1031,-5-5-796,3-1-83,-10-6-1238,11 5 1092,1-11 0,1-1-6,11-7 6,-5 0-44,1-5 44,4 11 0,-11-11-219,23 4-139,-14-5 117,15 6 1182,-12 1 39,0 6-487,0 0-421,1 0-228,-1 0 156,0 0 0,-5 0 0,-3 0 0</inkml:trace>
  <inkml:trace contextRef="#ctx0" brushRef="#br0" timeOffset="232458">5464 10795 9492,'33'0'222,"1"0"1,-1 0-1,1 0 1,-1 0 0,6 0-1,0 0 1,-4 0 0,-11 0 219,-11 0-335,0 0 111,-5-6-112,3 5-234,-9-11 223,4 5-17,-12-1-27,4-4-427,-9 11 152,3-5 236,-5 6-7,0 0 214,0 0 83,-1 6-77,1-5-1139,0 5 231,0-6 185,-1 0 262,7 6 124,-5-4 112,5 4 45,0-1 151,-5 3 476,5-1 6,-7 5-650,1-11-45,6 11-246,-5-10-68,10 9 1143,-3-3-369,5 5 386,5-6-347,3-1 167,5 0-626,0-5-516,1 5 62,-1-6-84,0 0 184,0 0-437,0 0-2509,1-6 3231,-1-1 0,-6 0 0,-1 1 0</inkml:trace>
  <inkml:trace contextRef="#ctx0" brushRef="#br0" timeOffset="233509">6046 10755 13665,'-21'0'532,"8"6"-499,1-4 124,5 4 22,-7-1-33,1-3-23,0 10-95,0-5-151,0 6 229,-1 0 157,7 1 12,1-1-258,6 0 27,6-6 18,1-1-5,7-6 195,-1 0-180,0 0 63,0 0-130,0 0 7,1-6-12,-1 5 5,-6-11-5,5 11 11,-5-11 113,7 5 10,-7-7-655,5 7-2756,-11-5 2799,5 5 1,-6 0 0,0 1-1</inkml:trace>
  <inkml:trace contextRef="#ctx0" brushRef="#br0" timeOffset="235308">6231 10769 10909,'33'-6'168,"0"0"0,0 1 0,1-1 0,-1 1 0,5-2 0,2 1 0,-5-1 0,-10 2 34,-4-3 67,-2-3-45,-6 9-219,0-10 29,0 5-34,1-12 0,-1 4 0,0-4 62,-5 6-6,3 5 151,-9-3-666,4 3 151,-12 1-147,4-5 545,-4 5 571,1 0-17,-3 1-929,-5 6-533,0 0 599,-1 0 180,1 0 364,0 6-218,0-5-102,0 11-5,-1-11-179,7 11-90,-5-11 353,5 11 45,0-4 90,-5-1-135,10 5 5,-4-5 6,1 0 225,3 5-203,-4-5-44,0 1-6,5 9 34,-11-8-67,11 10 89,-11-11 112,10 4-78,-4-5 28,1 0 453,-3 11-280,-5-9-55,6 10 17,-5 0 4,-1-4 205,0 6 1,-1 0-2956,-8-2 948,9 6 1478,20-38 0,2 3 0,3-8 0</inkml:trace>
  <inkml:trace contextRef="#ctx0" brushRef="#br0" timeOffset="236089">6284 10821 12169,'13'0'2196,"0"0"-1692,0 0-465,1 0-6,-1 0-206,0 0-919,0 0 1092,1 0 0,-7 0 0,-1 0 0</inkml:trace>
  <inkml:trace contextRef="#ctx0" brushRef="#br0" timeOffset="245568">2130 12025 14594,'7'28'678,"-1"-3"-605,-12-12-6,5 7-11,-5-6-23,0 17-33,-2-15 6,1 9-6,-5-17 62,11 3 565,-11-3-576,16-1-1,-2-1-83,11-6-214,0 0 40,1 0 207,-1 0 0,-6 0 0,-1 0 0</inkml:trace>
  <inkml:trace contextRef="#ctx0" brushRef="#br0" timeOffset="246629">2249 12158 14779,'22'20'465,"1"-7"-370,-15-7-89,5 0-6,0-4 0,0 3-6,1-5-11,5 0 56,-5 0 242,0 6-124,-14-4-51,-2 10 68,-10-11-45,5 11 44,-6-5 247,-6 6-78,4 1-342,-4-7 0,11-1 0,3-6 0</inkml:trace>
  <inkml:trace contextRef="#ctx0" brushRef="#br0" timeOffset="248460">2619 12250 12864,'28'0'795,"3"-6"-739,-16-1-6,10-6-10,-11-1 105,17-5-134,-15 5 29,9 0-40,-11 3 0,-1 3-129,0-5 78,0 6 46,-5-5 195,3 11-145,-9-11-34,10 10-11,-5-4 706,0 1-253,5 3-469,-11-10-80,11 11 404,-4-5-504,-1 0-173,5 5-29,-11-11 129,11 10 157,-11-9 1726,11 9-1060,-16 2-190,8 7-313,-16 7 44,11-1 39,-5 0 29,6 0 173,-6 1-163,5-1 208,-5 0-219,6 0 186,-6 1-348,4-1 0,-3-6 0,5-1 0</inkml:trace>
  <inkml:trace contextRef="#ctx0" brushRef="#br0" timeOffset="249086">2831 12131 11850,'6'22'2817,"1"-4"-2587,6-18-270,6 0 40,-4 0 0,-2 0 0,-7 0 0</inkml:trace>
  <inkml:trace contextRef="#ctx0" brushRef="#br0" timeOffset="250916">3439 12091 14706,'-6'28'34,"5"-3"-34,-11-11 5,11-1 1,-11 0-34,11 0-487,-11-5 509,16-3-251,-8-10 133,16-3-4,-5 1 83,6-5-17,0 5 6,6-6-33,-4-1-74,16-5 152,-15 10 11,3-8 683,-7 15-683,-5-4-33,7 6-57,-7 6 6,5-4 6,-5 4 66,0 0 444,-1 1-164,-12 6-38,-1 6 145,0-4-33,-5 4-460,5-6-3159,-1 0 2457,2-11 1,6 2 0,0-10 0</inkml:trace>
  <inkml:trace contextRef="#ctx0" brushRef="#br0" timeOffset="255356">3770 12144 13681,'28'8'-84,"-3"-2"118,-12-6 33,0 0-100,1 0-96,-7-6 129,5 4-566,-11-10 387,5 5 745,-6-6-393,0 0-27,-6 5-331,-1 2-129,-6 6 253,5-5 402,-3 3 68,3-4-364,-5 6-118,0 0 325,0 6 34,-1-4-141,7 9-139,-5-9 50,11 10-50,-11-5 50,11 6 123,-11 0-67,10 1 50,-9-1 85,9 0-231,-4 0 29,0 0 225,5 1-30,-5-1 24,12 0 273,1 0-262,6 1-242,12-1-78,-3-6 28,0-3 1,1-2 16,6-2-362,-7-3 1,0 0-1650,0 2 2011,3-11 0,-18 10 0,-1-3 0</inkml:trace>
  <inkml:trace contextRef="#ctx0" brushRef="#br0" timeOffset="256878">4048 12158 13401,'34'5'58,"-1"1"0,1 0 0,-1 0 0,1 0 1,5 1-1,1 0 0,-3-1 0,-11-3 37,-5-3-83,11-5 24,-9-1 0,0-2-857,-5 1 0,0 0 779,2 0 0,-1 0 106,0-4-276,-6 9-617,-6-10 801,-1 5 134,-6-6 85,0 0 21,0-1 1030,-6 7-1225,-1 1 73,-6 6 156,-1 0-5,1 0-79,0 0-83,0 0-242,-1 0 147,1 0 10,0 0-61,0 0 100,5 6-33,-3-4-106,3 3-12,-5 1 286,0 2-128,0-1-113,-1 5-168,1-5 325,0 6 62,6 1-23,-5-7-62,10 5 57,-9-5 28,9 6 218,-10 0-168,11 1 50,-5-1-173,6 0 229,-6-5 180,5 3-246,-5-3-236,12-1-96,-5 5 96,17-11 163,-9 5-40,16-6-73,7 0-202,-12 0 0,1 0 191,8 0 1,1 0-1139,-6-2 1,0-2 1100,6 1 1,-2-1-651,1-9 682,2 5-3311,-18 2 0,-5 1 2536,3 3 0,-9-4 0,4 6 0</inkml:trace>
  <inkml:trace contextRef="#ctx0" brushRef="#br0" timeOffset="258239">4776 12105 12763,'-14'20'745,"1"-1"-588,0-5 22,0-1 325,5 0-56,-4 0-34,11 0 136,-5 1-573,6-1 113,6-6 145,1-1-224,12-6 28,-4 0 1,4-6-40,-5-1 0,11-12-611,-3 4 521,-3 3 1,0-1-168,3-2 111,-4 4 0,1-3-14,-2-2 1,-1 0 108,-1 5 1,0-1 10,1-7 1,-1 1-28,-2 3-101,0-4-291,0 6-286,1-6-986,5-8 1367,-9 10 0,0 0-201,11-10 385,-8-4 180,-1 16 236,-11-4 279,5 6 498,-6-1 892,0 1-852,0 12-1014,-6 2 140,5 12-50,-11 1 106,11 5 23,-17 7-124,14-7 0,-1 2 20,-7-1 1,-1 1-1286,3 4 0,0 1 1290,-3-2 1,-1-1 25,1 4 0,0-1-40,2-2 1,1-1-670,-3 1 0,1-2 596,3 12-484,-3-8-2865,12-7 381,6-11 2896,-4-8 0,4-2 0,-6-4 0</inkml:trace>
  <inkml:trace contextRef="#ctx0" brushRef="#br0" timeOffset="259346">5292 12078 13009,'-14'15'1742,"1"3"-1736,0-17-6,0 11 173,-1-5-134,1 0-739,6 5 807,7-10 145,1 9-252,11-9 0,-11 10 0,11-11-6,-10 11 6,9-11 1031,-9 11-23,4-5-577,-12 7-414,-7-7-459,-8 5 39,0-11-2006,2 5 2409,6-6 0,6 0 0,1 0 0</inkml:trace>
  <inkml:trace contextRef="#ctx0" brushRef="#br0" timeOffset="261093">6046 11748 12326,'7'27'874,"-1"-2"-656,-12-17-134,4 3 28,-9-3-95,9 5 274,-10 0-78,11 1 11,-5-1-34,0 0-44,5 0 100,-11 0-66,5 7-124,-1-6-51,-4-1 180,11-1 174,-5-4-57,6 5-162,0 0 140,-6 0-67,5 0-123,-5 1-79,6-1 191,6-6-40,1 5-420,6-10 169,1 3 89,-1-5 89,0 0-10,6 0-34,14-5-437,-13 1 0,1 0 420,2-2 0,1-1-28,2-2 0,-1-1-101,-7 2 1,-1 1-359,16-6-219,-14 7 678,-12 0 0,-1 5 0,-6-5 0</inkml:trace>
  <inkml:trace contextRef="#ctx0" brushRef="#br0" timeOffset="262038">5887 11946 8909,'22'1'2425,"1"4"-1663,-15-11-89,5 6-153,0 0-212,0 0-184,1 0-80,-1 0-44,0 0-604,0 0-1973,1 0 2577,-1 0 0,-6 0 0,-1 0 0</inkml:trace>
  <inkml:trace contextRef="#ctx0" brushRef="#br0" timeOffset="263174">6548 11893 13609,'-28'7'1260,"9"5"-936,7-10-144,5 3-63,-12 1-38,4 2 5,-4-1-33,6 5-46,0-11-5,5 11-174,-3-11 135,9 11 39,-10-10 5,11 9 69,-11-9 155,11 10-44,-5-5-129,0 0 45,4 5-17,-3-5-78,10 1 33,-3 4-162,10-11 95,-5 5 95,12-6 56,-4 0-5,10 0 44,-5-6-5,13-1 13,-16-3 1,0 1-70,10 0-62,-2-9 1,-5 11-40,-6-6-1003,-1-1-907,-7 1-95,-6 0 2005,0 0 0,0 5 0,0 2 0</inkml:trace>
  <inkml:trace contextRef="#ctx0" brushRef="#br0" timeOffset="265069">7104 11708 14622,'1'28'998,"4"-3"-679,-11-12-11,6 0 22,-6 0-16,4 1 33,-3-1 28,-1 6 45,-2-4-157,1 4-128,1-6-135,0-6-3277,5 5 3053,-5-5 0,6 1 0,0-2 0</inkml:trace>
  <inkml:trace contextRef="#ctx0" brushRef="#br0" timeOffset="266096">7064 11853 14309,'28'8'28,"-9"3"16,-7-9-27,-5 4 538,7-6-516,-7 6 106,5-5-133,-11 11-7,11-11 606,-11 11-168,5-5-124,-6 7-112,0-1 95,-6-6-38,-1 5-214,-6-11-89,0 11-370,-1-10-207,1 4 174,0-6 358,0 0 84,-1 0 0,7 0 0,1 0 0</inkml:trace>
  <inkml:trace contextRef="#ctx0" brushRef="#br0" timeOffset="268263">7342 11946 14835,'21'0'336,"-2"0"-174,-6 0-22,0 0-106,-6-6-28,5 5-107,-4-5-118,-1 0-206,5 4 212,-11-9 140,5 3 68,-6-5-298,-6 6 342,5-5 269,-11 10-274,5-3-34,-1-1-106,-4 4-309,5-4 533,-6 6-73,0 0 403,-1 0-448,1 0 0,6 6-6,-5-4-50,11 9-101,-11-9 336,10 10-173,-9-11 95,9 11-146,-10-5 45,11 6-6,-11-5-5,11 4 302,-5-5 85,6 6 391,0 0-397,0 1-56,6-1-113,1 0-72,6-6-118,1-1 23,5-6 16,-5 0-44,11 0 5,-10 6-5,4-4 5,-6 3-17,1-5-184,-1 0-191,0 0 6,0 0 61,0 0-112,1-5 353,-1 3-896,0-4-2308,0 6 3029,1 0 1,-7 0-1,-1 0 1</inkml:trace>
  <inkml:trace contextRef="#ctx0" brushRef="#br0" timeOffset="270072">8334 11642 14269,'-7'20'73,"-5"-7"50,5-1 23,-7-4-17,1 5-12,0 0-38,6 0-40,-5 0-33,5-5-1,-1 4 146,-4-5 152,11 6-62,-5 0-106,0-5 324,5 3-17,-5-3 146,6 5-414,0 0-465,0 1 291,0-1 44,12-6 12,-4-1-11,12-6-45,-1 0 6,-5 0 39,0-6-740,-3 5-2582,-3-5 2457,5 0 1,-6 4 0,-1-3 0</inkml:trace>
  <inkml:trace contextRef="#ctx0" brushRef="#br0" timeOffset="270806">8149 11774 13329,'22'13'924,"2"-6"-656,-17-1-44,12-6 28,2 0 73,5 0-274,-5 0-40,-2 0 6,-6 0-17,0 0-2991,0 0 2991,1 0 0,-7 0 0,-1 0 0</inkml:trace>
  <inkml:trace contextRef="#ctx0" brushRef="#br0" timeOffset="272058">8440 11748 13026,'-1'33'106,"-1"1"0,1-1 1,-1 1-1,1-1 1,-2 7-1,-1 3 1,2-8-1,5-16-206,3-18 94,1-2 6,0-13 0,5 7 6,-10-5 78,9 11 616,-9-11-488,10 11-889,-11-11 531,5 5 101,0-1 169,-5-4-1351,5 5 1642,-6-6 156,6 6-980,-5-5-33,11 10-287,-10-9 2202,9 3-1389,-3 1-44,-1-5-46,5 11-28,-5-11-55,7 10-1,-1-3 34,-6-1 56,5 4 308,-5-4-319,6 6-919,1 0-2347,-1 0 3266,-6-6 0,-1 5 0,-6-5 0</inkml:trace>
  <inkml:trace contextRef="#ctx0" brushRef="#br0" timeOffset="273791">8837 11853 13956,'-21'0'476,"2"0"-303,12 6-16,-5-4-84,5 4-67,-1-1 10,-3-3-10,3 10 151,-5-5-112,6 6 39,-5-5-140,10 3 33,-3-3 415,10-1-336,-3 5-112,10-11 67,-5 5 23,6-6-28,0 0-1,7-6 1,-6-1-6,11 0 0,-10-5 0,10 4 0,-10-5-6,4 6-78,-6 1-112,-6 0-397,5 5 419,-5-5 124,1 0 1646,4 4-1277,-11 2 241,5 8-324,-12 5-113,5 0-3209,-5 0 1562,12-5-1629,-5-8 3153,11-8 0,-11 1 0,5 1 0</inkml:trace>
  <inkml:trace contextRef="#ctx0" brushRef="#br0" timeOffset="274646">9075 11814 11822,'7'28'2279,"-1"-3"-1567,-12-12-427,5 0-128,-11-6-454,11 5 292,-5-16-511,12 8 113,1-16 34,12 5 55,-4-6 157,4 0 135,-6 5 55,6-4-27,-4 11 78,-2-11 750,-1 11-587,-5-5-79,1 12-11,3-5 587,-9 11-547,4-5-349,-12 7-167,4-1 319,-9-6 0,9-1 0,-4-6 0</inkml:trace>
  <inkml:trace contextRef="#ctx0" brushRef="#br0" timeOffset="275576">9459 11787 13502,'-8'13'1630,"-3"-5"-1384,3-2-201,-5-1 224,0-3-420,5 10-17,2-5 257,12 6-55,-4 1 73,10-7 811,-11 5-599,-1-5-257,-7 0-56,-12 11-6,-2-15-174,-5 15-996,5-17-2107,2 5 2457,12-12 1,1 5 0,6-5 0</inkml:trace>
  <inkml:trace contextRef="#ctx0" brushRef="#br0" timeOffset="276213">9565 11800 11749,'2'29'761,"0"0"1,1 0 0,0 11 0,0-8 95,-3-19-134,-6 1-141,-2 16-72,-5 0-314,4-5 0,-1 1-1835,3-2 1,-1-1 1520,-4 1 1,-1-1 117,-1 11 565,1-9-3842,7-12 0,6-11 2763,0-4 1,0-5 0,0 1 0</inkml:trace>
  <inkml:trace contextRef="#ctx0" brushRef="#br0" timeOffset="278040">9591 11800 8466,'21'4'1638,"1"0"0,8-4-1430,-18-2 106,-4-4-151,5 6 330,0 0-107,0 0-291,0 6-50,1-4 22,-7 9 40,-1-3 16,0-1-554,-5 5 1120,5-5-225,-12 7-318,5-1-40,-11-6 1,5 5-62,-7-11 16,7 11 40,-5-10 50,5 9-44,-6-9-74,0 4-33,-1-6 0,7 0 0,1 0 0</inkml:trace>
  <inkml:trace contextRef="#ctx0" brushRef="#br0" timeOffset="279386">10054 11774 12696,'-21'7'336,"2"-1"-392,6-6 56,6 6 0,-5-5-6,5 5-27,-1 0 33,-4-4-6,5 9-100,-6-9-18,6 10-66,-5-11 84,10 11 206,-9-5 264,9 7-212,-10-1-360,11 0 326,1-6-12,7-1-44,6-6 11,1 0-28,11 0 27,-9 0 147,15 0-96,-17 0-73,5 0-50,-5-6-408,-1 5 228,0-11 550,0 5-208,-5-6-990,-2-1 828,0 1 0,-5 6 0,5 1 0</inkml:trace>
  <inkml:trace contextRef="#ctx0" brushRef="#br0" timeOffset="280706">10292 11761 14936,'-13'7'-191,"0"5"264,-1-11-34,7 11-5,-5-11-667,11 11 689,-5-4 51,12-1-46,1-1-10,1 0 27,3-5 12,-9 11 604,9-11 12,-9 11-655,-2-10 38,-2 9 12,-9-9-73,9 10-269,-9-11-823,3 5-101,-5-6-885,0 0 521,-1 0 1529,7-6 0,1 5 0,6-5 0</inkml:trace>
  <inkml:trace contextRef="#ctx0" brushRef="#br0" timeOffset="282175">10477 11787 13037,'21'7'51,"-2"-1"-236,-6-12 23,0 5 55,1-5 57,-7 0-40,5 5-100,-11-11 139,5 5 673,0-1 308,-5-3-1720,-1 9 392,-1-10 622,-11 11 527,5-5-1602,-6 6 217,-1 0 1184,1 0-394,0 0-167,0 0 50,0 0-50,5 6-34,-4-5 45,11 11-61,-11-10 106,11 9-40,-11-9-66,10 10-35,-9-5-66,9 6 89,-10 0 252,11 1 208,-5-1-169,6 0 583,0 0-185,6 1-493,1-1-11,12-6 62,-4-1-51,22-6-873,-2 0 750,-12 0 0,1 0-98,2 0 0,0 0-602,9 0 36,-13-2 1,0-2-491,-2 1 0,0-1-2123,9-9 2903,2-1 0,-24 7 1,-1 1-1</inkml:trace>
  <inkml:trace contextRef="#ctx0" brushRef="#br0" timeOffset="283676">10901 11761 9122,'-29'11'287,"-1"1"1,1-1 0,0 1 0,0-1 0,-5 1-1,-1-1 1,4-1 0,12 0 59,12 1-240,-5-9 122,10 10 858,-9-5-628,9 6 443,-10-5-1288,11 3 234,1-9 220,7 4-63,7-6-5,-1 0-5,6-6 38,-4 4-27,10-9-6,-11 3 45,5 1-34,-5 1-11,-7 0-39,5 5-521,-5-11 330,6 5 191,1-7 5,-1-5 68,0 4-23,0-4-5,0 0-6,1 5 0,-1-11-219,0 10-324,0-16 392,1 21-264,-1-20 258,-6 21 191,5-4 946,-11 2-985,5 3-124,0 1 67,-4-5 1518,9 11-907,-9 1-129,-2 1 62,-2 17 61,-9-9 29,9 10-102,-10 0-33,11-5-12,-5 11-133,0-10-12,5 4-420,-5-6-1770,6 1-1367,0-1 2493,0 0 0,0-6 0,0-1 0</inkml:trace>
  <inkml:trace contextRef="#ctx0" brushRef="#br0" timeOffset="291045">2765 13256 13631,'-15'13'734,"-3"0"-650,17 0 78,-11-5-106,11 3 6,-5-3 38,0-1 96,4 5-134,-3-5 39,-1 1 95,4 3-179,-4-3 44,6 5-55,-6 0 5,5 0 197,-5 1-96,6-1-95,0 0 16,0 0 124,0 1-34,0-1 157,0 0-218,0 0 5,0 0-22,0 1 67,0-1 61,0 0-139,0 0-34,0 1 6,6-7 184,-5 11-246,11-10-84,-10 12 146,9-7 44,-3-6-33,-1 5 33,5-11-16,-11 11 16,11-10 51,-10 9 213,9-3-292,-3 5-22,5-6-2873,-6 5-404,-1-16 2457,-6 2 1,0-5 0,0 1 0</inkml:trace>
  <inkml:trace contextRef="#ctx0" brushRef="#br0" timeOffset="292737">2937 13639 13771,'20'-20'17,"-1"1"-17,-5 5-123,-1 1-101,0 0-6,0 0 124,1-1 89,-1 7 101,-6-5 263,5 5-297,-5-6-61,1 0-157,3-1-56,-3 1-11,5 6-101,0-5 252,0 5 560,1-7-476,-7 1-319,5 6-175,-11-5 58,11 5 206,-5-7 96,7 1 61,-1 6 314,-6-5 128,5 11-302,-11-11-55,11 10-7,-10-9 6,9 9 2443,-3-10-1670,-1 17-538,-1-4 18,-6 13-186,0-1 6,0 0 208,0 0-102,0 0 140,0 1-122,0-1-18,0 0 34,-6 6-67,5-4 33,-5 10-11,0-10-39,4 10 0,-4-11-95,6 5-3322,0-5 2457,0-13 1,0 4 0,0-11 0</inkml:trace>
  <inkml:trace contextRef="#ctx0" brushRef="#br0" timeOffset="293612">3109 13507 13592,'13'7'2151,"0"-1"-2028,0-6-39,-5 6-17,3-4-375,-3 3 308,5-5 0,-6 0 0,-1 0 0</inkml:trace>
  <inkml:trace contextRef="#ctx0" brushRef="#br0" timeOffset="296899">3757 13256 14930,'-21'0'566,"2"0"-566,6 0-45,0 0-437,0 0 309,-1 0 190,1 0-34,0 0-414,0 6 425,-1-5 538,1 5-62,6 0-262,1 1-169,6 6-39,6 1 6,-5-1-17,5 0 11,-6 0 0,0 0 5,0 1 68,0-1-73,0 0-11,0 0 123,0 1-78,0-1-23,-6 6-11,-1-4-6,0 4-145,1-6 95,6 0 50,-6-5-95,4 3 163,-4-3 0,1 5-51,3 0 28,-10-6 17,11 5-157,-5-4 247,12-1-28,1-1 111,6-6-106,1 0-16,-1 0-1,0 0-39,0 0-61,1 0 44,-1 0-50,0 0-5,0 0-51,1 0-1149,-1 0-984,0 0-1088,-6-6 2890,-1-1 1,-6-1-1,0 2 1</inkml:trace>
  <inkml:trace contextRef="#ctx0" brushRef="#br0" timeOffset="297799">3942 13361 11754,'0'0'0</inkml:trace>
  <inkml:trace contextRef="#ctx0" brushRef="#br0" timeOffset="299141">3916 13560 13138,'0'0'0</inkml:trace>
  <inkml:trace contextRef="#ctx0" brushRef="#br0" timeOffset="300088">4220 13520 13110,'0'21'885,"-6"-8"-4162,5-1 2673,1-17 1,1 10-1,5-11 1</inkml:trace>
  <inkml:trace contextRef="#ctx0" brushRef="#br0" timeOffset="302089">4511 13335 12545,'-7'21'1176,"1"-2"-1160,0-12 29,4 5 62,-3-5 89,5 6-129,-6-5-560,4 3 588,-4-15-95,12 8-67,-4-15 117,9 3-50,-9-5-50,10 6 44,-11-5-94,11 11-18,-5-11 84,6 10 34,-5-9 6,4 9 0,-11-10-6,11 11-68,-5-11-27,6 11 0,-5-11 588,3 10-320,-3-3 292,5 5-442,0 0 16,1 0-90,-1 0 359,0 0-145,-6 5 117,5-3 308,-10 10-414,3-5 179,-5 6-202,-5 0-73,3 1-22,-4-1 40,0-6 262,5 5-44,-5-5-264,6 7-50,-6-7 0,5-1 0,-5-6 0</inkml:trace>
  <inkml:trace contextRef="#ctx0" brushRef="#br0" timeOffset="302986">4842 13309 14398,'-6'14'919,"4"4"-566,-4-11-135,1 6-111,3 1 274,-4-1-62,0 0 11,5 0-39,-5 1-50,0-1 6,5 0-23,-5 0-96,6 1-44,-6-1-50,4 0 0,-3 0 22,-1 0-12,4 1 29,-4-1-2195,6 0-1155,-6 0 2457,5-11 1,-5 2 0,6-10 0</inkml:trace>
  <inkml:trace contextRef="#ctx0" brushRef="#br0" timeOffset="305086">4828 13282 13687,'21'0'1176,"-2"0"-1159,-6 0 33,1 0-39,-1 0 85,0 0-46,-6-6 45,5 5-22,-4-5-62,5 6 23,0 0-29,-6 6 1,5-5 252,-10 11-151,3-5-63,-5 7-38,0-1-6,0 0 112,0 0 73,0 0-45,-5 1-140,3-1 45,-10-6-85,11 5-49,-11-11 218,5 5-85,-6-6 12,5 6 68,-4-4-276,5 4 57,-6-6 510,0 0 475,-1 0-2083,1 0 1328,0 0-2544,6-6-868,1-2 2777,12-5 0,-5 6 0,5 1 0</inkml:trace>
  <inkml:trace contextRef="#ctx0" brushRef="#br0" timeOffset="306454">5093 13494 8590,'0'0'0</inkml:trace>
  <inkml:trace contextRef="#ctx0" brushRef="#br0" timeOffset="308904">5331 13295 14146,'-7'14'381,"-5"-1"-258,11 0-50,-5 0-67,0-5 10,4 3 74,-3-3-40,-1-1 107,4 5 73,-4-5-219,6 6-857,-6-5 768,11-8-135,-4-8 84,13-5-50,-7 0 6,5 0-180,-5-1 162,6 1-150,0 0 285,-5 0-6,4 5-16,-5 3 33,0-1 45,5 4 0,-11-10 34,11 11 520,-4-11 331,5 11-880,0-5 1,-6 12 44,5-5 57,-5 5 391,1 0-375,-2 1-72,-6 7-74,6-1 23,-5 0 342,5 0 588,-18 6-493,-3 14-252,3-16 0,-2 1-31,1 5 0,0 0-26,-1-3 1,1-1 6,-7 9-135,0-9-2885,13-7 611,7-11 571,7-1-375,7-7 2078,-7-6 0,-1 6 0,-6 1 0</inkml:trace>
  <inkml:trace contextRef="#ctx0" brushRef="#br0" timeOffset="310766">5622 13375 11239,'29'12'2,"0"1"1,0-1 0,0 1 0,7 1 0,-2-1 0,-8-4 42,-7-3-40,-4-6 180,10 0 45,-11-6-96,6 5-61,-7-5-28,0 0-45,0 5-56,0-11-140,1 10-157,-7-9 269,5 3 90,-11-5 156,5 0 269,-6 0-10,-6 5-382,5-3-39,-11 9-17,5-4 202,-7 6-56,1 0-129,0 0-84,0 0 117,0 0 18,-1 0-180,1 0 364,0-6-168,0 5-1221,-1-5-190,1 6 1619,0 0 917,0 0-716,-1 0-385,1 0-198,0 6-140,0-5-397,5 11 644,3-5 90,-1 1 50,4 4-101,-4-5 95,6 6 258,0 0-89,0 1 56,0-1 279,0 0-352,0 0-163,0 1-67,6-1-101,-4 0 118,9-6 123,-9 5 515,16-10-386,-10 3-95,17-5-102,8 0-41,-10-2 1,1-1-69,-3 2 1,0 0 5,-1-2 0,-1 0-19,0 3-315,-6 0-648,0 0 38,-6-6-111,5 5 88,-4-5-530,-1 0 1472,5 5 0,-11-5 0,5 6 0</inkml:trace>
  <inkml:trace contextRef="#ctx0" brushRef="#br0" timeOffset="312146">6125 13322 13536,'7'20'745,"-1"-1"-409,-12-5 313,5-1-155,-5 0-848,6 0 421,6-5-67,1-2 0,1-12 17,3 4-17,-3-4-95,-1 0-207,5 5-46,-5-11 35,6 5 5,1-6 33,-1-1 40,0 1 196,0 6 73,6-5 274,-10 5-17,9-1 487,-11 3-330,0 10-117,-1 3-168,-12 5 100,5 0-202,-5 0 96,6 1 6,6-7 10,1-1-162,7-6 23,5 0-28,1-6-6,13-1 19,-14-2 1,1-1-20,3-1 0,1 1 0,3 0 0,-1-1-348,1-1 1,-1-1 349,-5 6 1,-1 0-53,13-6 50,-20 1 0,-7 10 0,-6-4 0</inkml:trace>
  <inkml:trace contextRef="#ctx0" brushRef="#br0" timeOffset="313920">6905 13229 9957,'-29'3'546,"0"1"0,0-1 0,0 0 0,-6 0 0,0-1 0,10 1 1622,12 3-2118,-1-6-50,1 0-56,0 0 28,0 0 331,-1 0 369,1 0-672,0 0-78,6 6-135,-5-5-11,5 5 78,-1 0 17,-4-5 0,5 11 235,-6-11 29,5 11 112,3-4-314,5 5-29,5-6 85,3 5 11,5-11 6,0 5 44,1-6-44,-1 0 33,0 0 17,6 0-39,-4 0-17,4 0-73,-6 0-28,0-6 34,1 5 67,-1-5-17,0 0 45,0 5-22,0-5-6,1 0 0,-1 4 5,0-3 7,6-1-12,-4 4 0,-2-10-101,-1 11-34,-5-5-117,7 0 235,-1 5 11,0-5 6,-6 0 723,5 5-151,-10 1-203,3 7-1909,-5 6 1052,0 0 488,6-5 0,-4-2 0,4-6 0</inkml:trace>
  <inkml:trace contextRef="#ctx0" brushRef="#br0" timeOffset="314576">7051 13229 14891,'21'8'2515,"-2"3"-2190,-6-3 11,0 5-28,0-6-118,-5 5-100,3-11-85,-3 11 1,5-10-56,-6 9-1474,5-9-1753,-4 4 3000,-7-6 0,3 0 0,-9 0 0</inkml:trace>
  <inkml:trace contextRef="#ctx0" brushRef="#br0" timeOffset="315357">7038 13361 10080,'-29'10'546,"0"-1"0,0 0 0,0 0 0,-7 3 0,3 0 0,18-6 1364,16-6-1775,13-6-29,5 4 23,-5-10-45,5 11 96,1-11-52,-6 11 40,5-5 342,-5 0-3787,-1 5 2837,-6-11 0,-1 10 1,-6-4-1</inkml:trace>
  <inkml:trace contextRef="#ctx0" brushRef="#br0" timeOffset="316422">7197 13256 16594,'-14'14'795,"1"4"-448,0-11 1,0 7-119,-1-1-106,1 0-123,0-6-72,6 5-3205,-5-10 0,16-2 2470,-2-2 1,5-4-1,-1 6 1</inkml:trace>
  <inkml:trace contextRef="#ctx0" brushRef="#br0" timeOffset="318424">7369 13242 17400,'-8'28'87,"-4"-9"0,11-13 0,-5-6 0</inkml:trace>
  <inkml:trace contextRef="#ctx0" brushRef="#br0" timeOffset="319035">7382 13137 6367,'0'0'0</inkml:trace>
  <inkml:trace contextRef="#ctx0" brushRef="#br0" timeOffset="320489">7699 13189 13844,'-20'0'341,"1"0"-89,11 6 51,-4-4-292,11 10 56,-11-11-67,5 5 17,0 0 0,-5 1-6,10 6 174,-9-5-185,9 4-51,2-11 23,7 5 40,7-6 27,-7 6-22,5-5 22,-5 5-50,6-6-57,1 6 214,-1-5 314,-6 11 5,-1-4-180,-12-1 208,5 5-275,-11-11-44,5 11-174,-7-11-73,7 11 17,-5-10 163,5 3-29,-6-5 34,-1 0-252,1 0-3137,0 0 2457,6-5 1,1 3 0,6-4 0</inkml:trace>
  <inkml:trace contextRef="#ctx0" brushRef="#br0" timeOffset="325707">7673 13031 15014,'20'0'67,"-1"0"-67,-5-6 6,-1 4 162,0-3-157,0 5-5,-5 5 5,4-3 146,-5 4 129,6-6-275,0 0-22,1 0-146,-1 0 415,0 0-23,0 0 123,-5 6-223,-3 1 61,-5 6-157,0 0 123,0 1 85,0-1-68,0 0-78,0 0 16,-5 1-10,3-1-6,-4 0 22,0 0-34,5 0-33,-5 1-50,0-1 134,5 6-50,-5-4-18,0 4-10,4-6-28,-9 0-34,9 1 0,-4-1 0,0-6-6,5 5 0,-5-5 6,6 6 6,0 1 5,0-1-11,0 0 0,-6-6 90,5 5 11,-5-4 79,6 5-169,0 0 448,0 0-347,0 1 286,-6-7-314,5 5 44,-11-11-94,4 11 28,-5-11-29,-6 5-324,4-6 73,-4 0-662,6-6-1500,0 5-897,0-5 2457,5 12 1,2-5 0,6 5 0</inkml:trace>
  <inkml:trace contextRef="#ctx0" brushRef="#br0" timeOffset="328490">8321 13123 15760,'6'8'739,"-5"3"-616,11-9 129,-5 10-235,7-5 78,-1 0-56,-6 5 247,5-10-208,-10 9 62,9-9-78,-9 10 95,10-11 162,-5 11-319,0-5-3277,5 1 0,-16-3 2457,2-10 1,-5 3 0,1-4 0</inkml:trace>
  <inkml:trace contextRef="#ctx0" brushRef="#br0" timeOffset="329810">8506 13097 14337,'-14'6'644,"-4"-5"-633,11 5 34,-1 0 257,-4-5-240,5 5 409,0 0-236,-5-4-123,11 9 84,-11-9-151,4 10 263,-5-5-34,0 6-145,0-5 168,5 3-169,-3-9-38,9 10-885,-10-11-140,5 11 918,-6-5-28,0 1 39,5 3-2985,-4-9 12,17 4 2979,-10-12 0,11 4 0,-6-4 0</inkml:trace>
  <inkml:trace contextRef="#ctx0" brushRef="#br0" timeOffset="330844">8215 13229 9621,'35'-7'2089,"-4"1"-1916,-17 6 298,-1-6 218,0 5-185,0-5-448,0 6-45,1 0 6,-1 0 397,0 0 130,0 0-494,1 0 51,-1 0 11,0 0 33,0 0-61,1-6-78,-1 4-6,0-4 0,-6 6 0,-1 0 0</inkml:trace>
  <inkml:trace contextRef="#ctx0" brushRef="#br0" timeOffset="332210">8824 13018 15294,'0'20'1630,"0"-1"-1305,-6-6 56,4 1 33,-3-1-78,-1 0-28,4 0-55,-4 1-79,0-1-3451,5 0 2457,-5-12 1,6 4 0,0-11 0</inkml:trace>
  <inkml:trace contextRef="#ctx0" brushRef="#br0" timeOffset="334561">8850 13004 11805,'13'-7'723,"-5"-5"-690,4 11 29,-5-5-12,6 6 572,0 0-320,1 0-229,-7 6 90,5-5-113,-5 5 437,0 0-414,5-5 95,-10 11-134,3-4-29,-5 5 622,6 0-442,-4 0-123,-2 0-62,-2 1 51,-9-7-51,3 5 0,-5-11-6,0 5 1,5 0-69,-3-5 85,3 5 57,-5-6-1,0 0-190,0 0-17,-1 0 212,7 6-217,-5-4 184,17 4-39,-4-6-95,12 0-34,7 0 28,-6 5 96,5-3-1,-5 4 51,-1 0 78,0 1-84,0 0 34,-5 5 140,3-10-196,-3 9-12,-1-3 259,5-1 262,-11 5-374,5-5-80,-12 1 292,5 3-285,-11-9-34,11 10 27,-11-11-66,10 11 95,-9-11-84,3 11 72,-5-5 34,0 1 96,0-2-158,-1-6-61,1 0-330,6 5 330,-5-3 224,11-2-118,-11-2 79,10-9-218,-9 9-51,3-4 0,-5 0 196,0 5-12,0-5-380,-1 6-207,7-6 342,1-1 145,6-6 156,-6 5 208,5-3-688,-5 3 172,0-5-1203,4 0 823,2 5-2745,2-3 2457,10 9 1,-11-4 0,5 6 0</inkml:trace>
  <inkml:trace contextRef="#ctx0" brushRef="#br0" timeOffset="338030">9181 12859 14337,'22'20'733,"1"-1"-386,-15-5-195,5-1 5,0 0-56,-5 0-96,3-5 107,-9 3-112,4-3 157,0 5-118,1 0-33,0 0 56,5-5-62,-11 4 0,5-5-12,0 0 29,-4 5 17,9-5 67,-9 7 89,4-1-84,0 0-44,-5 0 44,5 1-55,-6-1 229,0 0 67,0 0-241,0 0 51,0 1-90,0-1-61,0 0 0,0 0 139,-6 1 90,5-1 23,-5 0-107,6 0-5,-6 0-96,4 1 102,-9-7-129,9 5 21,-10-11-302,5 11-28,-6-10 186,0 3-1183,5 1 1283,-3-4 0,9 4 0,-4-6 0</inkml:trace>
  <inkml:trace contextRef="#ctx0" brushRef="#br0" timeOffset="338787">9551 13242 11743,'0'0'0</inkml:trace>
  <inkml:trace contextRef="#ctx0" brushRef="#br0" timeOffset="341031">10094 12991 15614,'-14'7'549,"1"-1"-521,0-6-67,0 0 39,-1 0 0,7 6 106,-5-4 68,5 3-169,0 1-44,-5-4-84,5 4 33,-7 0 73,1-5-22,0 11-28,0-11 33,5 11 51,2-5-11,6 7 55,6-7-44,2 5-11,5-11 5,0 11 0,0-11 0,-5 11-5,3-10 0,-9 9 55,10-9 253,-11 10 22,5-5 196,-12 6-443,5 0 113,-11-5-202,5-2 6,-1 0 5,-4-5-6,5 5-5,-6-6 0,0 0-61,-1 0 5,-5 0 0,5 6-51,-11-5 102,10 5-40,-10-6-67,10 0-3165,-4 0 1188,18-6 51,8 5 2038,19-11 0,-9 11 0,0-5 0</inkml:trace>
  <inkml:trace contextRef="#ctx0" brushRef="#br0" timeOffset="342769">10213 13031 13239,'-8'20'622,"-3"-7"-527,9-1 6,-10-4-96,11 5 124,-11-6 84,11 5 50,-5-5-61,6 7-6,-6-7-34,4 5 303,-3-5-532,5 6-51,5-5 118,9-3 6,6-5-6,-1-2 0,0-1-3,2-1 0,0 0-25,2-2 0,1-1 3,1 1 0,1-1-731,1-6 0,-1 1 599,-1 4 1,-1 0-7,-1-5 1,-1 1-57,10 4 74,-11-4 117,-2 5 28,-6 0 5,1 1 96,-1 0-151,0-1-225,0-1 891,-5-3-459,3 3 1819,-9-5-1819,4 12 292,-12-4-259,4 17-27,-9-11-1,9 11 34,-10-10-28,11 9 50,-11-3-145,5 5-101,-1 0-129,-3 0-3120,9 1 1979,-4-1-1979,0-6 2695,11-1 1,-10-6 0,11 0 0</inkml:trace>
  <inkml:trace contextRef="#ctx0" brushRef="#br0" timeOffset="343947">10755 12991 13877,'-6'28'471,"-1"-3"-522,-6-12-525,5 0 363,8-11 151,8-4 57,5-5 5,6-5 0,-4 5 0,8-2 0,2-1 61,8-5-1027,-8 8 1,1 1 970,-6-1 1,-2 2-732,10 4 726,-1-11-344,-8 10 1089,-6-3-84,-6 10-381,-1 3 1849,-12 5-2661,-1 0 1432,5-5-844,4-8-56,17-8 28,7-5 201,-6 7 1,0-1-230,1-3 0,-1 1 0,0 4 0,0 1 0,12-14 6,-11 17-1,-2-5 1262,-6 6-758,-5 6 191,-3 1-470,-5 6-387,-5 6 157,3-4 0,-4-2 0,6-7 0</inkml:trace>
  <inkml:trace contextRef="#ctx0" brushRef="#br0" timeOffset="345792">11721 12647 15087,'-7'21'633,"-5"-8"-633,10-1 12,-10-11-7,11 11 1,-11-5 111,5 6 247,0 1-106,-5-1 128,10 0-274,-9 0-33,9 1-29,-10-1-50,11 0-45,-5 0 45,0-5 23,5 3 10,-5-3 40,6 5 17,0 0-40,0 0 101,0 1 85,0-1-80,0 0 18,0 0 84,6 1-174,-5-1 50,11-6 40,-11 5-169,5-5-5,0 1-39,-4 3 28,9-9-129,-9 10-112,10-11-1467,-11 11-1558,11-11 3233,-5 5 1,0-6 0,-1 0-1</inkml:trace>
  <inkml:trace contextRef="#ctx0" brushRef="#br0" timeOffset="346983">12078 12806 15199,'-13'7'-241,"0"-1"163,-1-6 78,1 0 134,0 0 51,-6 0-140,4 6-40,-4-5 51,6 5-50,-1 0 263,1 1-73,6 7 146,-5-7 61,11 5 392,-11 1-722,10 2-73,-3 4-45,10-12 40,3 5 5,5-11 61,6 5-21,-4-6-35,10-6-5,1 5-243,2-11 243,5 5 0,-13-1-145,5-3-600,-4 3 308,5-5 68,-5 0-80,-2 6 393,-12-5 2297,5 10-1441,-11 2-570,5 8 136,0-1-1279,-4 5-2078,9-11-286,-3 5 2743,5-12 1,-6 5 0,-1-5 0</inkml:trace>
  <inkml:trace contextRef="#ctx0" brushRef="#br0" timeOffset="347566">12303 12819 14269,'18'7'1003,"-1"-1"0,14 2-790,-18 3-68,-5-3-72,3-1 78,-3 5-145,5-5-370,0 1 364,0-3 0,-5-5 0,-2 0 0</inkml:trace>
  <inkml:trace contextRef="#ctx0" brushRef="#br0" timeOffset="348215">12316 12951 14314,'7'-6'409,"5"5"-319,-4-11 22,5 5-79,6-1-22,-4-3 57,10 3 44,-11-5 476,5 0-588,-5 6 0,-7 1 0,-1 6 0</inkml:trace>
  <inkml:trace contextRef="#ctx0" brushRef="#br0" timeOffset="348927">12660 12806 17098,'0'28'168,"0"-9"0,0-13 0</inkml:trace>
  <inkml:trace contextRef="#ctx0" brushRef="#br0" timeOffset="349141">12845 12343 10377,'0'0'0</inkml:trace>
  <inkml:trace contextRef="#ctx0" brushRef="#br0" timeOffset="351380">12991 12621 14762,'-13'14'-84,"-1"-2"84,1-6 45,0-5-107,0 11 57,-1-10 274,7 9-101,1-3-124,12-1-38,-4 5 0,9-11 173,-9 11 180,4-5-236,0 1 241,-5 4 174,5-5-292,-12 0 135,5 5-252,-11-11-12,10 11-162,-9-10-1108,3 4 1153,-5-6 0,6 0 0,1 0 0</inkml:trace>
  <inkml:trace contextRef="#ctx0" brushRef="#br0" timeOffset="352504">13176 12674 14667,'28'7'913,"-3"-1"-1445,-12-6 78,-5 6-1271,3-5-1552,-3 5 2837,5-6 1,-6 0-1,-1 0 1</inkml:trace>
  <inkml:trace contextRef="#ctx0" brushRef="#br0" timeOffset="353301">13136 12793 15883,'28'7'1870,"-3"-1"-1663,-12-6-201,1 0-3283,-1 0 1071,-6 6-1071,5-5 2459,-5 5 0,1-6 1,-2 0-1</inkml:trace>
  <inkml:trace contextRef="#ctx0" brushRef="#br0" timeOffset="354769">13480 12634 15597,'21'-6'398,"4"4"-387,-5-9 0,1 9-5,-2-4 5,-6 0 1484,1 5-1170,-7 1-163,-1 7-10,-6 7 4,-6-1 46,-1 6-45,-1-4-218,-4 10 285,-1 1-101,3-9 0,0 0-14,-1 0 0,1 0 6,0-1 0,1 0 81,-4 10 151,0 1-347,5-6-185,-4-8-2733,11-2-359,1-15 1020,7 3 2257,7-7 0,-7 2 0,-1 6 0</inkml:trace>
  <inkml:trace contextRef="#ctx0" brushRef="#br0" timeOffset="356239">13732 12502 16611,'20'22'918,"-7"1"-912,-1-21 27,-10 9-27,9-3 28,-3-1 22,-1 5 201,5-5 124,-11 6-224,5 1 33,-6-1-50,6-6 124,-4 5-197,3-5 124,-5 6-79,0 1-112,0-1 11,0 0 56,0 0-61,0 1 67,0-1-68,0 0 40,0 0 28,0 1-73,0-1 39,0 0 17,0 0-50,0 0 72,-5-5 196,3 4-117,-10-5-95,11 6-23,-5 0 34,0-5-40,5 3 18,-11-9 94,10 10-33,-9-5-50,9 6 11,-10-5 89,11 3-128,-5-3-3311,0-1 2457,-1-1 1,0-6 0,1 0 0</inkml:trace>
  <inkml:trace contextRef="#ctx0" brushRef="#br0" timeOffset="361377">2011 15121 13816,'0'26'733,"-6"-5"-570,4 4 117,-9-10-51,9 10-33,-10-11 23,5 11 11,0-10-23,-5 4 269,4 0-241,1-4-128,1 4 61,0-12-56,5 5-56,-5-5 61,0 1 141,5 4-157,-11-5-51,10 6-44,-9 0-6,9 1 39,-10-7-369,11 5 498,1-11-107,7-1-22,7-1-5,-1-5-34,0 6-6,0 0 1,0 0-62,7 0 55,-6 0 7,11 0 5,-4 0 5,11-6-5,-4 4 0,-1-3 0,-14 5 0,-7 0 0</inkml:trace>
  <inkml:trace contextRef="#ctx0" brushRef="#br0" timeOffset="362266">2156 15346 15804,'28'22'409,"-3"1"-375,-12-15-1,1 5 12,5-6-11,-5 5 33,11-5-61,-10 7 38,10-7-32,-10 5 2076,4-11-2009,-18 5-40,4 0 28,-23 1-33,9 7-300,-22 5 341,6-1 1,-1 2-1225,3-5 1,0 1 1212,-7 3 1,3 0-642,6 0-2700,4-12 2457,21-1 1,-8-6 0,10 0 0</inkml:trace>
  <inkml:trace contextRef="#ctx0" brushRef="#br0" timeOffset="363147">2685 15253 16868,'8'28'521,"-7"-7"0,-2 1-129,-13 7-210,7-3 0,0 0-61,0-8 0,0-1-1315,-4 15 1228,9-13 369,-9-5-403,9-1 0,-4-6 0,6-1 0</inkml:trace>
  <inkml:trace contextRef="#ctx0" brushRef="#br0" timeOffset="365014">2672 15266 13200,'13'-14'173,"1"-4"-128,-1 17-39,-6-11 61,5 10-17,-5-4 40,1 1 145,3 3-72,-3-4 33,5 6-96,-6-6-38,5 5-45,1-5 5,2 6 40,4 0-6,-6 0 241,1 0-135,-7 6 51,5-5-101,-11 11 275,11-5-186,-5 7-61,1-1 40,-3 0 116,-5 0-38,0 1 11,-5-1-174,3 0-185,-16-6-16,15 5-84,-14-10 156,10 4 34,-7-6 151,1 0-89,0 5-79,0-3 0,-1 4-16,1-6-18,6 6-22,-5-5 118,5 5 112,-7-6-101,1 0-381,6 6 471,7-5-23,7 5-39,6-6-28,1 0-22,5 0-34,-5 6-12,17-4-60,-20 9 66,18-9 0,-26 10 1,15-11 5,-11 11-6,6-11 1,0 5 5,-5 0 0,4-4 5,-5 9 74,6-9 145,-6 9 28,-1-3-202,-6 5-39,-6-6 62,5 5-62,-11-10-5,11 9 89,-11-9-28,5 4-33,-1 0-23,-3-5 51,3 5 5,-11-6 84,4 0-28,-10 0 191,-1 0-197,-2 0-43,2 6-74,6-5-830,7 5 758,0-6 228,0 0 35,0 0-29,-1 0-162,1 0-2615,0 0 498,5-6 2117,-3 5 0,9-5 0,-4 6 0</inkml:trace>
  <inkml:trace contextRef="#ctx0" brushRef="#br0" timeOffset="366523">3095 15452 13256,'28'14'1265,"3"-2"-945,-22-18-74,9 5 202,-11-5-363,6 6-85,-5-6 0,3 4-533,-9-9 147,10 9 184,-11-9 415,5 3-448,-6-5 190,0 0 694,0-1-492,0 1-734,-6 6 303,5-5 621,-11 11-134,4-5-667,-5 6-27,0 0 554,0 0 61,0 0-134,-1 0 0,7 6 6,-5-5-6,11 11-6,-11-11 269,5 11-168,-1-5-50,-3 1-84,9 4 28,-4-5 50,6 6 6,0 0 44,-6-5 91,5 3-130,-5-3-44,6 5 5,6 0 252,-5 1-45,5-1 108,0-6 10,1 5 61,7-11-72,5 11-56,-5-10-62,11 3-117,-10-5-6,10 0 0,-10 0-11,4 6 89,-6-4-156,0 4-113,1-6-106,-1 0 51,6 0 128,2 0-27,-1-6 22,-1 4-1076,-6-4-1764,1 6-84,-1 0-314,-6-5 3014,5 3 0,-11-4 0,5 6 0</inkml:trace>
  <inkml:trace contextRef="#ctx0" brushRef="#br0" timeOffset="367542">3638 15200 13329,'-8'14'2643,"-3"-7"-2340,9 5-292,-10-5-11,11 6 6,-11-5-6,11 3 11,-11-9-6,11 10 12,-11-11 73,10 11 33,-9-11 11,9 11-38,-4-5 116,0 7-105,-1-1-34,0 0-1,-5 6-66,5 2 50,-7-1-50,7-1 78,1-5-34,6-1 286,0 0 196,0 0-230,6-5 125,7 3-304,2-9-39,10 4-45,-10-6-39,10 0 0,-11 0-589,5 0-637,-5-6-398,-1 4 459,-6-9-2112,5 9 2819,-11-10 0,5 11 0,-6-5 1</inkml:trace>
  <inkml:trace contextRef="#ctx0" brushRef="#br0" timeOffset="368194">3413 15372 14981,'35'8'2111,"2"-3"-1573,-22-5-202,21 0-146,0 0-145,-10 0 0,1 0-1684,-7 0 1,1 0 1546,5 1 0,-2-2 92,-1-4 852,14 3-1597,-22-4-2532,4 6 2487,-6 0 1,-6 0 0,-1 0 0</inkml:trace>
  <inkml:trace contextRef="#ctx0" brushRef="#br0" timeOffset="369507">3982 15187 13401,'-13'21'566,"-1"-2"-152,1-6-111,6 0-68,-5-5 34,10 3-140,-3-3 33,-1-1-5,4 5 67,-4-5-95,6 6 224,-5 1-263,3-1 16,-4 0-50,6 0 34,0 0 274,0 1-129,0-1-22,6-6 78,-4 5-246,3-5 50,1 1-62,2 3 113,5-9 39,0 4-129,0-6-28,-5 6-840,3-5 638,-3 5-106,5-12-347,0 5-432,0-11-576,1 5-1642,-1-12 2514,0 4 0,-6 2-1,-1 7 1</inkml:trace>
  <inkml:trace contextRef="#ctx0" brushRef="#br0" timeOffset="370287">3783 15319 14734,'31'8'251,"0"-1"0,-1 0 1,1 1-1,-1-1 1,7 2-1,0 0 1,-3-2-1,-11-3 24,-8-4-960,10 0 797,-11 0-6,11 0-72,-4 0 374,0 0-72,-2 0-106,-6 0-224,0 0-45,0 0-706,1 0 853,-1 0 0,-6 0 0,-1 0 1</inkml:trace>
  <inkml:trace contextRef="#ctx0" brushRef="#br0" timeOffset="371740">4379 15359 12668,'28'7'1047,"-3"-1"-879,-12-6 286,0 0-942,-6-6 270,-1-1 207,-12 0 123,5-5 207,-11 10-263,5-3 521,-1-1-152,-3 4-346,3-4-79,-5 6-269,0 0 90,0 0-202,-1 0 325,1 0 56,0 0 6,6 6 10,-5-4-16,4 4-5,1-1-141,-5-3 107,5 4 117,0 0 74,1 1 94,0 0-240,4 5-219,-3-5 95,-1 1 29,4 4 89,-4-5 201,6 6 74,0 0-12,0 1-62,6-1-100,-4 0 112,9-6 471,9-1-337,-4-6-5,15 0-62,1 0-96,-9 0 1,1 0-163,-2 0 1,-1 0-23,-1 0 0,-2 0-230,1 0-206,-6-6-91,0 5-246,1-5-1081,-1 0 745,0 5-2168,-6-11 3027,5 10 1,-10-3 0,4 5 0</inkml:trace>
  <inkml:trace contextRef="#ctx0" brushRef="#br0" timeOffset="372799">4683 15333 14057,'0'28'576,"-6"-4"-464,5-10 6,-5-1-79,6 0 101,0-11-11,0-10-123,0-6-90,6-6 0,-5 7-129,11 6 162,-11-5 449,11 11-353,-5-11-45,7 10 162,-1-9 410,0 9 268,0-4-594,1 6-162,-1 0-296,0 0-3065,0 0 2715,0 0 1,-5 0-1,-2 0 1</inkml:trace>
  <inkml:trace contextRef="#ctx0" brushRef="#br0" timeOffset="373955">5133 15227 7906,'0'0'0</inkml:trace>
  <inkml:trace contextRef="#ctx0" brushRef="#br0" timeOffset="374779">5120 15465 11827,'-1'26'0</inkml:trace>
  <inkml:trace contextRef="#ctx0" brushRef="#br0" timeOffset="378500">5913 15147 15737,'-7'21'902,"-5"-2"-891,11-6 39,-5 1-10,6-1-29,-6-6 34,5 5-29,-5-5 24,0 1-35,4 3 18,-9-3 117,9 5-135,-10-6 57,11 5-62,-5-5-633,0 1 818,10-8-168,-8-8-12,16-5-5,-11 0-61,11 0-46,-10-1 1,9 7-29,-9-5 135,10 11-89,-11-11 38,11 11 12,-11-11 78,11 10-27,-5-9-1,7 9-6,-7-10 12,5 11 50,-5-5-61,6 6 5,0 0 62,1 0-73,-1 0 616,0 0-454,-5 6 438,-3 1-432,-5 7 5,0-1 68,-5 0-157,3 0 426,-4 0-297,0 1-6,5-1-106,-5 0-34,0-6-2761,5 5 1781,-5-16-807,12 2-1557,7-11 3259,2 0 0,-2 6 0,-7 1 0</inkml:trace>
  <inkml:trace contextRef="#ctx0" brushRef="#br0" timeOffset="379243">6244 15161 14258,'-13'28'2470,"5"-3"-2251,3-12 206,-1 0-307,-2 0 16,1 0 68,-5 1 84,11-1 128,-11 6-308,5-4-50,-1 4-50,-3-6-247,9 0 280,-4 1-33,0-7-146,5 5-3137,-5-5 0,18-17 0,-3 5 3084,10-20 0,-12 18 0,-1 1 0</inkml:trace>
  <inkml:trace contextRef="#ctx0" brushRef="#br0" timeOffset="380221">6270 15134 6165,'0'0'0</inkml:trace>
  <inkml:trace contextRef="#ctx0" brushRef="#br0" timeOffset="381244">6257 15121 15266,'33'-1'19,"0"-1"1,0 1 0,0 0-1,-1 0 1,1 0 0,3-1-1,2 1 1,-2-1 0,-6 1-1,-10 1 318,-6 0-236,-1 6-101,0-5-12,0 5-4,-5 0 16,3-5-6,-3 5 12,5-6-6,-6 6 56,5-4 313,-10 9 510,4-3-873,-6 5 112,-6-6-79,-2-1 11,-5-6-61,0 6 11,0-5-39,-1 5 33,1-6-285,0 6 11,0-4 185,-1 4 134,1-6 56,0 0-95,0 0-5,0 0-46,-1 0-190,1 0-44,0 0 240,0 0 101,-1 0-11,1 0 39,0 0-90,0 0-44,-1 0-1,1 5 63,0-3 144,0 4-94,0 0-124,-1-5 57,1 5-6,-6 0-594,4-5-2672,-4 5 73,12-12 3204,7 5 0,1-5 0,5 6 0</inkml:trace>
  <inkml:trace contextRef="#ctx0" brushRef="#br0" timeOffset="382925">6813 15253 8035,'0'0'0</inkml:trace>
  <inkml:trace contextRef="#ctx0" brushRef="#br0" timeOffset="386929">7117 15161 12197,'21'7'784,"-2"-1"-565,-6-12 330,0 5-773,-5-11 61,3 10-38,-9-9 201,10 9 431,-11-10-269,5 5-431,0-6 404,-5-1-281,-1 7-520,-1-5 1248,-11 5-515,5 0-179,-1-5-728,-3 10 537,3-3 724,-5 5-511,0 0-38,0 0 346,-1 0-184,1 5-40,0-3-28,6 10 90,-5-11-106,10 11 11,-9-11 39,9 11 257,-4-5 175,0 7-147,5-1-162,-5 0-117,6 0 0,0 1 128,0-1-84,0 0 40,0 0-6,0 1-78,0-1 173,0 0-106,0 0 162,0 0-230,6-5 152,-5 4-34,11-5 40,-4 6-18,5 0-44,0-5-62,0 3-39,0-9 45,1 4-6,-1 0-33,6-5 0,2 5-6,-1-12-45,5 5-146,-4-11 85,-1 10 0,-1-9-975,1 3-252,-6 1 1333,-1-5 0,-7 11 0,-6-5 0</inkml:trace>
  <inkml:trace contextRef="#ctx0" brushRef="#br0" timeOffset="387717">7421 15094 13687,'8'21'1400,"-2"-2"-907,-6-6-3770,0 1 2457,0-13 1,0 4 0,0-11 0</inkml:trace>
  <inkml:trace contextRef="#ctx0" brushRef="#br0" timeOffset="388137">7448 15002 8315,'0'0'0</inkml:trace>
  <inkml:trace contextRef="#ctx0" brushRef="#br0" timeOffset="389802">7646 15042 12477,'-7'20'566,"-5"-7"-348,11-1-61,-5-5-17,0 1-84,5 4-17,-5-5-5,6 6-28,-6-5 61,4 3-45,-9-3 174,9 5-95,-10-6-885,11 5 879,1-11-84,1-1-11,11-1 90,-5-11-90,1 5-123,4-6-129,-5-1 246,0 1 6,5 6 11,-5 1 34,7 0-39,-1 5 5,0-11-11,0 10 0,1-9 0,-1 9-129,0-4 1468,0 6-1031,0 6-6,-5 1-156,-2 7 178,-6-1-233,0 0-80,0 0-11,-6 1 0,4-7 0,-4-1 0</inkml:trace>
  <inkml:trace contextRef="#ctx0" brushRef="#br0" timeOffset="390856">8056 15081 13245,'-20'0'1360,"7"6"-928,1-4-281,5 3-151,-7 1 0,1-4-6,0 10-39,0-11 40,5 11-62,-3-11 39,9 11 134,-4-5-145,12 7 28,1-7-29,7 5-156,5-11-16,-5 11 83,6-11 56,-1 11 73,-5-10 224,0 9 330,-9-3-246,-5 5 96,-5-6 78,3 5-258,-10-5-112,5 1-11,-6 4-57,0-11-996,-1 5 420,1-6 134,0-6 398,0 5 0,5-5 0,2 6 0</inkml:trace>
  <inkml:trace contextRef="#ctx0" brushRef="#br0" timeOffset="392038">8255 15108 13721,'-13'14'856,"5"4"-632,2-11 73,1 1 112,3 4 0,-4-5-67,0 6-79,5 0-151,-11-5-420,11 3 202,1-9-40,7 4-33,6-6-163,6 0 79,2-6-146,11-1 174,-4-7 28,-1 7-17,-2-5-207,-11 5-107,5 0 90,-5-5-28,-1 10-40,0-4 225,-6 1 246,5 3 851,-4-10-570,5 11 3040,-6-11-1528,-1 16-1255,-12-2 39,5 11-1960,-5 0 1428,6 1 0,0-7 0,0-1 0</inkml:trace>
  <inkml:trace contextRef="#ctx0" brushRef="#br0" timeOffset="392967">8625 15042 12925,'-11'33'331,"-1"1"1,1-1 0,-1 1 0,1-1 0,0 6 0,0 2 0,0-6 0,1-13-1385,-1-15 1003,15-1 44,-2-6 6,5-6 28,5 5-11,-5-11-12,6 10 1,0-3 0,1-1-6,-1 4 0,6-4-90,-4 6 163,4 0-829,-6-6 661,0 5 274,-5-11-3456,-2 5 2718,-12 0 0,4 1 1,-4 6-1</inkml:trace>
  <inkml:trace contextRef="#ctx0" brushRef="#br0" timeOffset="395341">8678 15134 13833,'-13'21'655,"6"-2"-549,1-6-55,0-6 61,4 5 246,-4-4-22,1-1-274,3 5-62,-10-11 5,11 11 1,-11-11-202,11 11 341,-5-16-4,12 8-57,1-16-84,6 5 34,0 0-23,1-5 39,-1 5-55,0-1-18,-5-4 6,3 11 6,-3-11 0,5 11-39,0-5 44,0 0-11,6 5-16,-4-11 16,4 10 655,-6-4-643,-5 12 206,-2 2 135,-6 5-252,0 0-84,-6-6-1333,4 5 1384,2-10-46,14-2 1,0-8 33,17-5-33,-9 6-6,11-5 0,-13 11 0,-1-5 0,-6 0 45,1 4 363,-1-4 192,0 6-500,-6 6 281,5-4 314,-10 10-488,4-5-2430,-6 6 2223,5-6 0,-3-1 0,4-6 0</inkml:trace>
  <inkml:trace contextRef="#ctx0" brushRef="#br0" timeOffset="403527">9551 14817 15020,'-22'-9'852,"5"4"-494,11 13-112,4 4-156,-10-11 33,11 11-72,-11-11 5,11 11 16,-11-11 119,11 11 111,-11-4-72,4 5-163,1 0-11,-5-6-39,11 5 95,-5-4-67,0-1 100,5 5-44,-5-5-62,6 6-33,-6-5 106,4 3-107,-3-3 51,-1 5-67,4 0 6,-4 0-7,0-5 7,5 3 10,-5-3 18,6 5-18,0 0 1,-6-5 16,5 9 23,-5-8-11,6 10-29,6-6 1,-5 1 11,5-1 44,-6 0-44,6 0 0,-5 1-17,11-7 6,-10 5-6,9-11-96,-9 11-2692,10-11 1197,-5 5-1473,6-23-213,0 0 2767,1-15 1,-7 17 0,-1 4-1</inkml:trace>
  <inkml:trace contextRef="#ctx0" brushRef="#br0" timeOffset="404387">9789 14843 16796,'-7'21'442,"1"-2"-3719,0-6 0,11-6 2462,-10-7 0,11-1 1,-6-5-1</inkml:trace>
  <inkml:trace contextRef="#ctx0" brushRef="#br0" timeOffset="405320">9922 14989 14118,'-11'18'900,"1"0"0,3 2 0,1-4-351,0-9-247,6 6-151,-6-5-151,5 3 0,-5-9 0,6 4 0</inkml:trace>
  <inkml:trace contextRef="#ctx0" brushRef="#br0" timeOffset="406145">9961 14883 6792,'0'0'0</inkml:trace>
  <inkml:trace contextRef="#ctx0" brushRef="#br0" timeOffset="407960">10213 15055 14202,'-21'13'2129,"8"0"-1855,7 0-95,0-5-3456,5 4 3197,-11-5 1,10 0-1,-3-1 1</inkml:trace>
  <inkml:trace contextRef="#ctx0" brushRef="#br0" timeOffset="408960">10464 14949 16040,'-15'13'1428,"-2"0"-1193,15 1 39,-9-7-44,9 5-191,-4-5-33,0 0-3283,5 5 2457,-5-16 1,6 8 0,0-10 0</inkml:trace>
  <inkml:trace contextRef="#ctx0" brushRef="#br0" timeOffset="409591">10477 14817 19916,'-14'7'0,"2"-1"0</inkml:trace>
  <inkml:trace contextRef="#ctx0" brushRef="#br0" timeOffset="411838">10768 14856 13429,'-7'14'818,"1"-1"-454,6 0-196,0 0-56,0 1-112,0-1 62,0 0-57,6-6 398,-5 5-263,5-5-123,-6 7 62,0-1 224,0 0 89,0 0-252,0 1-90,0-1-50,0 0-6,0 0-44,0 0 44,0 1 62,0-1 17,0 0-67,-6 0 83,5 1-38,-5-1-1,0 0-44,5 0 61,-11-5-33,11 3-1,-11-9-27,10 10-157,-9-5-482,3 6 308,-5-5 364,0-3 40,0-5-74,-1 0-117,1 0-454,0 0 420,6-5 135,-5 3-134,10-10 66,-4 5-162,6-6 297,0 0-50,0-1-12,0 1-279,0 0 100,0 0 79,6 5 470,-4-3-118,10 9 286,-11-10-459,11 11-68,-5-11 40,12 5-45,-10-7 45,9 7 275,-11-5-320,6 11-3025,-5-11 1109,3 11 1267,-3-5 195,-1 0-723,5 4 1177,-11-9 0,5 9 0,-6-4 0</inkml:trace>
  <inkml:trace contextRef="#ctx0" brushRef="#br0" timeOffset="412640">10768 14764 10304,'0'0'0</inkml:trace>
  <inkml:trace contextRef="#ctx0" brushRef="#br0" timeOffset="413900">11033 14764 15704,'-15'13'845,"4"0"-598,11 0-40,-6-5-207,4 4 0,-4-11 0,6 5 0</inkml:trace>
  <inkml:trace contextRef="#ctx0" brushRef="#br0" timeOffset="415723">11007 14830 13161,'14'-2'1327,"4"-2"-1282,-11 10-40,6-6 174,1 0 208,-1 0-6,0 0-258,0 0-111,1 0 156,-1 0-56,0 0 39,0 0-151,0 0 11,1 0 51,-1 0 223,0 0 460,-5 6-605,3-5 17,-3 5-96,5-6-38,0 0-6,0 0 27,1 0 158,-1 0 44,0 0-212,0 0 16,-5 6-190,3-5 140,-3 5 0,-1-6 0,-1 0 0</inkml:trace>
  <inkml:trace contextRef="#ctx0" brushRef="#br0" timeOffset="417200">11337 14751 17294,'13'14'263,"1"4"-218,-1-17 11,0 11-56,0-10 39,-5 9-39,3-9 6,-3 4 50,-1 0-56,5-5 0,-11 11-11,11-11 5,-4 5 0,-1 0 6,5-5 124,-5 5 122,0 0 0,-7-4-134,-7 9-78,-12-3 39,4-1 0,-4 5-23,0-5 56,4 7 80,-10-1 94,11 0-280,-6 0 0,13-5 0,1-3 0</inkml:trace>
  <inkml:trace contextRef="#ctx0" brushRef="#br0" timeOffset="421358">11827 14896 15939,'-8'13'1058,"3"1"-867,5-1 21,0 0-105,0 0 66,0 0-3450,-6 1 0,10-13 2457,-2-8 1,5-2 0,-1-3 0</inkml:trace>
  <inkml:trace contextRef="#ctx0" brushRef="#br0" timeOffset="421910">11866 14764 11066,'0'0'0</inkml:trace>
  <inkml:trace contextRef="#ctx0" brushRef="#br0" timeOffset="423328">12184 14605 16269,'0'21'1501,"0"-2"-807,-6-6-694,5 0 0,-5-6 0,6-1 0</inkml:trace>
  <inkml:trace contextRef="#ctx0" brushRef="#br0" timeOffset="425968">12501 14989 14219,'0'20'1417,"0"-1"-1008,0 0 95,-5-4-504,3 4 0,-4-11 0,6-3 0</inkml:trace>
  <inkml:trace contextRef="#ctx0" brushRef="#br0" timeOffset="427460">12819 14989 14247,'13'-21'588,"0"2"-487,1 6-45,-1 0-6,6-1-50,-4 1 6,4 0-1,-6 0 7,6-1 27,-4 1-39,4 0 0,0-12-51,-4 9-5,4-3 45,-12 7 106,5 10-27,-5-3 21,1-1-89,3 4 0,-9-10-11,10 11 835,-5-11-1295,6 11 146,0-11 202,1 10 117,-7-9-5,5 9 285,-11-10-705,11 11 1378,-5-5-594,1 12 112,-2 1 67,-6 7-62,0-1-39,0 6 73,0 7-312,0-4-58,0 9-11,0-16 45,0 4-50,0-6-113,0 1-3282,0-1 2865,-6 0 1,4-6-1,-4-1 1</inkml:trace>
  <inkml:trace contextRef="#ctx0" brushRef="#br0" timeOffset="428116">13070 14856 12696,'-16'-7'3276,"18"7"-2150,31 1-1126,3 5-23,-14-5 1,0-2-2481,6 1 240,4 0 2422,-11 0 1,-8 0-1,-7 0 1</inkml:trace>
  <inkml:trace contextRef="#ctx0" brushRef="#br0" timeOffset="428608">13388 14909 16516,'-12'32'-298,"0"0"0,0 0 0,1 0 0,-1 0 0,-2 6 0,-1 1 0,3-6 0,6-12 1,6-13-1,0-2 0</inkml:trace>
  <inkml:trace contextRef="#ctx0" brushRef="#br0" timeOffset="430108">13586 14724 17249,'-6'27'863,"5"-7"-499,-5 5-62,0-4-60,5-1-108,-11 5-184,10-10 50,-3 4 0,5-12 0,0-1 0</inkml:trace>
  <inkml:trace contextRef="#ctx0" brushRef="#br0" timeOffset="431908">13613 14671 13217,'13'-7'369,"0"1"902,0 6-985,1 0-241,-1 0-40,0 0 1,0 0-6,1 0 6,-1 0 66,0 0 12,-6 6-39,5-5-34,-5 11 40,7-5-29,-1 7 360,-6-1 43,-1 0-16,-6 0-263,0 1-62,-6-7 56,5 5-101,-11-11-6,11 11 236,-11-11-45,4 5-218,-5 0-51,0-4-162,0 3-499,0-5 443,-1 0 140,1 0 123,0 0 302,0 0 23,11 6-219,9-4-27,8 4-23,10-6-51,-10 6 35,10-5-40,-10 11-6,10-11-5,-11 11-40,5-11 1,-5 11-6,-1-10 78,0 9-10,0-9 184,-5 10-135,-2-5 51,-6 6 247,0 1-113,-6-7 12,-2 5-113,-5-5-38,-6 0-63,10 5-38,-9-10 72,11 3-78,-6-5 208,0 0-56,-1 0-80,1 6-21,-6-4-46,-1 4-5,-1-6-39,-4 6-337,10-5-156,-4 5 543,6-12 146,0 5-157,5-11 0,2 10 0,6-4 0</inkml:trace>
  <inkml:trace contextRef="#ctx0" brushRef="#br0" timeOffset="446507">13957 14499 7464,'0'0'0</inkml:trace>
  <inkml:trace contextRef="#ctx0" brushRef="#br0" timeOffset="449203">13877 14459 14723,'14'15'224,"-7"3"-17,5-17-156,-5 11 77,6-5-122,0 1 106,-5 4-56,4-5 107,-5 6-157,0 0 33,5-5 45,-11 3-62,11-3-16,-10 5-1,9-6 163,-9 5-117,4-5 16,0 1-56,-5 4 0,5-5-5,0 6 0,-5 0 150,11 1-156,-10-1 34,3 0-34,1 0 0,-4 1 11,4-1-5,0 0 5,-5 0 67,5 0-78,-6 1 12,0-1 94,0 0-5,0 0-84,0 1 50,0-1 73,0 0-6,0 0 57,0 1-180,0-1 0,0 0 28,0 0-28,-6-5 129,5 3 28,-5-3-134,6 5 72,-6-6-22,4 5 17,-4-5 90,1 1 44,3 3-101,-4-3-111,0 5-3300,5 0 0,-5-11 2457,12-4 1,-5-5 0,5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1:17:54.57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2183 5199 12640,'7'-21'50,"5"2"-44,1 0-6,2 5 0,4-6 0,-6 1 39,6-1-33,-4-1-1,-2 2 68,-1 12 0,-11-5-6,11 11-56,1-23-11,8 8 3,-11 0 0,0-1-3,3 1 0,-1 0 0,9-6 5,0-3-5,-8 12 0,-1 6 180,-11-5 251,11 4-426,-5 1 63,1-5-63,3 5 1,-3-6 72,5 5 527,-6-3-599,5 9-1,-11-10 1,11 11-1,-4-11 863,5 5-795,-6 5 73,-1 4-22,-6 11 16,0 0-79,0 1-16,0 5-45,0 1 28,0 1-22,0 4 94,0-11-32,-6 11 178,5-4-117,-5 0 184,0-2-262,4-6-57,-3 0-3271,-1-5 2184,4-8 1,-4-8 0</inkml:trace>
  <inkml:trace contextRef="#ctx0" brushRef="#br0" timeOffset="780">2408 4974 12500,'20'0'1097,"-1"0"-1091,-5 0 78,-1 0-78,0 0 33,0 0-879,0 0 840,1-6 0,-7 5 0,-1-5 0</inkml:trace>
  <inkml:trace contextRef="#ctx0" brushRef="#br0" timeOffset="1560">2791 4908 14337,'35'-7'55,"0"-1"0,0 1 1,0 0-1,0-1 0,-2 1 1,2 0-1,-2 0 1,-5 2-1,-8 2-21,-6 3-34,11 0 0,-10 0-874,10 0-252,-10 0-2151,4-6 2731,-6 5 0,-6-5 0,-1 6 0</inkml:trace>
  <inkml:trace contextRef="#ctx0" brushRef="#br0" timeOffset="2591">2857 5027 14023,'19'0'969,"2"0"-846,11 0-67,-4 0-20,-7-3 1,2 0-32,10 3 1,-1-1-363,-9-5 0,1 0 351,14 6 1,-2-1-2201,-13-11-1071,8 10 2457,-24-9 1,-1 9 0,-6-4 0</inkml:trace>
  <inkml:trace contextRef="#ctx0" brushRef="#br0" timeOffset="6007">3638 4815 16611,'0'28'285,"-6"-3"-145,4-11-16,-9-1-1,3 0-90,1 0-33,-5-5 45,11 3-34,-5-3 107,0-1-62,5 5-1439,-11-11 1433,16 5-50,-2-12-218,11-1 78,0-6 11,0-1-275,6-5 203,-4 5 49,4-5 52,-6 5 32,1 1-4,-1 6-46,0-5 118,0 10 0,-5-9-45,4 9-61,-5-4-387,6 0-61,0 5 430,1-5 438,-1 6 168,-6 6-253,-1 1-106,-6 7-44,0-1 358,0 0 139,0 0-278,0 1-52,0-1 107,-6-6-135,5 5-218,-5-5 0,0 1 0,4-3 0,-3-5 0</inkml:trace>
  <inkml:trace contextRef="#ctx0" brushRef="#br0" timeOffset="6646">4022 4802 13228,'-6'34'2100,"4"-8"-1719,-10-6-151,5-1-23,0-5-61,-5 5-46,10-5-38,-9-1 0,9 0-6,-10 0-504,11 1-2829,-5-1 2457,6-12 1,0 4 0,0-11 0</inkml:trace>
  <inkml:trace contextRef="#ctx0" brushRef="#br0" timeOffset="7567">4022 4776 12477,'27'7'2246,"-2"-1"-2246,-11-6-56,-1 0 17,0 0 33,0 0 6,1 0 84,-7 6-302,5-5 722,-5 11-342,0-5-123,-7 1 57,-1 3-102,-11-3 146,5-1-56,-6 5-11,-1-11 34,1 5-12,0 0-84,-6 2-5,4-1 100,-4 5-145,0-11-3238,4 5 2457,8-6 1,2 0 0,11 0 0</inkml:trace>
  <inkml:trace contextRef="#ctx0" brushRef="#br0" timeOffset="8077">4273 4868 14040,'0'0'0</inkml:trace>
  <inkml:trace contextRef="#ctx0" brushRef="#br0" timeOffset="9401">4577 4776 14180,'-13'0'409,"0"0"-236,-1 0 23,7 6 23,-5-5-219,5 5-12,0 0-105,-5-5 89,10 11 28,-9-11 5,9 11 91,-10-4 21,11 5 68,-11 0 45,11 0-494,-5 1 264,6-1 12,6-6 38,1-1-11,12-6-33,2 0-6,-1-6 0,5-1-6,-10-1-117,10-3-101,-10 3 90,4-5 72,-6 6 51,0-5 22,0 5 0,1-1-459,-7-4 991,5 11-44,-11 1 532,5 19-583,-6-3-163,0 15-318,0-10-2757,0-1-212,6-6-275,1-14 3133,7-8 0,-7 1 0,-1 1 0</inkml:trace>
  <inkml:trace contextRef="#ctx0" brushRef="#br0" timeOffset="10282">4829 4776 12511,'7'28'1898,"-7"-3"-1394,-2-12-128,-4 0-1373,6 0 1215,0-11-207,6-10-11,-4-6 0,10 0-78,-11 3 61,11 3-56,-5 1 34,0-5 34,5 11 5,-4-5 84,-1 0 196,5 5 61,-5-5 6,6 6 416,0 0-483,12 0-280,-2 0-107,9 0-442,-12 0-2106,5-6 2655,-10 4 0,-2-4 0,-7 6 0</inkml:trace>
  <inkml:trace contextRef="#ctx0" brushRef="#br0" timeOffset="11145">5093 4776 12371,'0'28'2694,"0"-3"-2521,-6-12-128,5 0-1428,-5 0 1489,6-11-16,6-4-85,-5-11 63,11 6-113,-11-5 28,11 5 308,-5-7-5,7 7-247,-1-5-33,0 11-1,6-11 1,-4 11-6,4-11 0,-6 10 106,1-4 286,-1 6-123,0 0 185,6 0-291,-4 0-130,4 0-94,-6 0 61,0 0 0,-5 0 0,-2 0 0</inkml:trace>
  <inkml:trace contextRef="#ctx0" brushRef="#br0" timeOffset="12075">5556 4710 13256,'-13'0'-123,"-6"5"123,4 3 5,-10 5 107,10-6 319,-10 5-179,11-5-240,-5 1 380,11 4 50,2-5-201,6 6-230,6-6 6,-4 5-275,9-10 258,-3 4 45,5-6-45,0-6-45,0-2-123,1 1-61,5-5-1,-10 5 40,14 0 89,-20-5 22,15 10 2135,-11-4-1697,6 6 413,-5 6-436,-3 2-112,1 5-364,-4 0-3013,10-6 3153,-5-1 0,0-6 0,-1 0 0</inkml:trace>
  <inkml:trace contextRef="#ctx0" brushRef="#br0" timeOffset="13418">5768 4710 15765,'20'13'67,"5"-6"-11,-10 5-56,4-11-235,0 5 33,-10 0-403,9-4 112,-17 9-2784,11-9 0,-5 4 2982,1-12 0,-3 4 0,-5-4 0</inkml:trace>
  <inkml:trace contextRef="#ctx0" brushRef="#br0" timeOffset="14017">6006 4710 15009,'-13'27'831,"4"-8"1,-2-1-625,-1-4 1,-2 0-40,-2 6 0,-2 0-1807,-4 0 1,-1 0 1204,2-4 1,0 1 503,-2 3 0,1-1 169,-6 3-155,3 3 619,18-12-3980,-5-6 527,16-1 2750,-2-12 0,5 5 0,-1-5 0</inkml:trace>
  <inkml:trace contextRef="#ctx0" brushRef="#br0" timeOffset="18147">6469 4352 14309,'-22'6'1142,"-2"-4"-1080,23 10-57,-11-5-5,5 6-5,-1 0 5,-3-5 0,9 3 5,-4-3 57,0 5-56,5 0 84,-11-5 117,11 3-101,-11-3-50,11 5-50,-5 0 83,6 0 236,0 1-151,0-1 212,0 6-184,0-4 156,0 4-229,0-6-23,0 0-27,0 0-40,6-5 73,-5 4-28,5-5 22,0 0 225,-5 5 162,11-5-465,-11 7-173,5-1-7,0-6-3046,2-1 62,5 0-141,0-5 2904,-6-1 1,-1-1-1,-6-5 1</inkml:trace>
  <inkml:trace contextRef="#ctx0" brushRef="#br0" timeOffset="19396">6853 4366 15592,'-21'0'11,"2"0"-6,6 0 1,-1 0 50,-5 0 67,11 6 303,-10-5-51,11 5-297,-7-6-122,7 6 290,1 1-22,6 6 0,0 1-73,0-1-56,0 6-50,0 1-45,-6 1 51,5 4-12,-5-4-28,6-1 39,-6 17-44,-1-14 19,0-1 0,0 1-19,0-3 0,1-1 5,-1 11-11,1 1 0,0-24-280,5 5 459,1-11-61,7 5-62,6-6-6,0 0-50,6-6 0,-4 5-151,10-5-3126,-10 0 2457,4 4 1,-12-3 0,-1 5 0</inkml:trace>
  <inkml:trace contextRef="#ctx0" brushRef="#br0" timeOffset="21270">6945 4564 16140,'-28'13'213,"9"1"-78,7-1-130,11 0-16,-5 0-6,6 0 6,0 1 22,6-7 62,1 5-73,7-11-101,-1 5 56,0-6 12,6 0-62,-4-6-12,4 5-156,0-11-34,-4 5 151,4-7 107,-6 1 33,0 0 6,-5 0 67,3 5 91,-9-3-24,4 3-72,-6-5-129,0 0-141,0 0 141,-6 5 213,4-4 95,-4 5-381,1 0 100,-3 1 52,-5 6-113,0 0 162,0 0-61,5 6-1339,-4-5 113,5 5 862,-6-6 6,-6 6 358,-2 7 0,6-4 0,4 3 0</inkml:trace>
  <inkml:trace contextRef="#ctx0" brushRef="#br0" timeOffset="22283">7355 4630 14813,'-13'21'148,"6"-2"0,1-12 1,6-1-1</inkml:trace>
  <inkml:trace contextRef="#ctx0" brushRef="#br0" timeOffset="23396">7541 4524 14359,'26'-13'45,"-5"0"-40,-2 6-5,0-5 12,-5 10-7,6-9 1,-7 9 582,0-10-140,-6 17-44,-1-4-180,-6 12 5,0 1 242,0-1-214,0 0 29,0 0-1,-6 1 214,-1 11-488,0-9-3288,1 9 2457,6-24 1,0 4 0,0-11 0</inkml:trace>
  <inkml:trace contextRef="#ctx0" brushRef="#br0" timeOffset="23933">7871 4604 15564,'-12'32'-357,"1"0"1,-1 0-1,0 0 1,0 0 0,-3 3-1,-1 2 1,3-6 0,5-9-2921,6-10 2806,-4-5 1,6 0-1,0-1 1</inkml:trace>
  <inkml:trace contextRef="#ctx0" brushRef="#br0" timeOffset="25635">8056 4392 14482,'14'-7'62,"-1"1"-68,0 6 1,0 0-7,1 0 68,-1 0 6,-6 6-17,-1 1 117,-6 6 219,0 1-258,-6-7-78,5 5-482,-11-5 140,5 6 297,-7-5-5,7 3 5,-5-9 89,11 10-89,-11-11-162,11 11 100,-5-5 370,0 0 466,10 5-141,-2-10-174,11 4-314,0-6-128,6 0-11,2 0-874,5 0-258,-5 0-2151,-2 0 2901,-6 0 1,-5 0 0,-3 0 0</inkml:trace>
  <inkml:trace contextRef="#ctx0" brushRef="#br0" timeOffset="27496">8242 4313 12657,'13'-8'733,"0"2"-570,6 6-29,-4 0-44,10 0 16,-5 6-106,1-4 6,-2 4 10,-6-6 24,1 0-29,-7 6 246,5-5-201,-5 5 174,0 0-23,5 1 112,-10 6-229,4 1-56,-6 5-29,0-5 46,0 6-12,0-1 17,0 7-11,0-4 44,0 3 343,0-12 78,0 1-348,0-1-145,0 0 28,0 0 571,0 1-583,-6-7-44,-2-1 5,-5-6-33,0 0-123,0 0-225,-6 0 281,4 0-616,-4 0 722,5 0 0,7 0 0,1 0 0</inkml:trace>
  <inkml:trace contextRef="#ctx0" brushRef="#br0" timeOffset="28721">8678 4326 10735,'21'13'3092,"-2"0"-2997,-6-5 23,-6 4 117,5-11 34,-10 11-34,9-5-89,-3 0-29,5 5 46,-6-4 105,5 5 52,-4 0 5,5 0-135,-6 0 550,5 7-561,-11-6-6,5 5-89,-6-5-78,0-1 190,0 0-78,0 0 78,0 1 11,-6-7 0,5 11-56,-11-16-78,11 16-28,-5-11-118,0 1-481,4 4 257,-9-11 56,9 11-364,-10-11 605,5 5 0,0-6 0,1 0 0</inkml:trace>
  <inkml:trace contextRef="#ctx0" brushRef="#br0" timeOffset="31148">2315 5900 15754,'7'34'622,"-7"-8"-449,-7-1-5,-6 8 73,-1-10-486,8 2 1,-1-1 384,-6-7 17,6 2 1,1-1-158,-2-3 0,2-2 0,6-7 0</inkml:trace>
  <inkml:trace contextRef="#ctx0" brushRef="#br0" timeOffset="32930">2302 5913 9654,'22'-5'2907,"1"3"-2856,-16-4-40,7 0-11,-1 5 11,0-5-11,0 6 6,1 0 39,-7-6 599,5 5-252,-5-5-381,6 6 22,-5 6-38,3-5-74,-3 5 74,5-6-6,-6 6 5,5-5 6,-10 11 62,9-10-23,-9 9-39,10-9 179,-11 9 118,5-3-213,-12-1-90,5 5-83,-11-5-35,4 1 85,1 3 90,-11-3 83,10 5 129,-17-6-537,10 5-443,-4-10 700,6 3 219,-1-5-23,1 0-39,-6 0 84,10 6-28,-8-4-246,9 4 240,7-6-128,2 0-57,12 0 46,1 0-51,-1 0 0,0 0-208,0 0 85,1 0 34,-1 0 89,-6 6 16,5-5-10,-5 5-6,1 0-6,-3 1-66,1 0 514,-4 5-280,-2-10 46,-2 9-130,-9-9-67,9 10-5,-10-11 44,11 11 1,-11-11 5,5 11 22,-6-10 79,-1 9 51,-5-9-68,-1 10-79,-1-5 6,-4 0-67,16 5-308,-8-10-812,9 3-739,-5-5 1859,0-5 0,5 3 0,3-4 0</inkml:trace>
  <inkml:trace contextRef="#ctx0" brushRef="#br0" timeOffset="33863">2765 5980 15171,'28'7'880,"-4"-1"-791,-10-12-89,-1 4-95,0-3-1921,0 5 2016,1 0 0,-7 0 0,-1 0 0</inkml:trace>
  <inkml:trace contextRef="#ctx0" brushRef="#br0" timeOffset="34846">2765 5874 14997,'23'3'381,"1"1"1,9 2-254,-2-6-83,-16 0-50,4 0-886,-6 0 891,1 0 0,-7 0 0,-1 0 0</inkml:trace>
  <inkml:trace contextRef="#ctx0" brushRef="#br0" timeOffset="37504">3347 5847 12909,'-6'28'39,"4"-3"241,-10-12-235,11 1-40,-11-7 1,11 5-6,-11-11 11,11 11-106,-11-5 156,16 1-61,-2-8-117,11-8-365,6-5 337,-4 6 66,4-5 68,-6 5 17,0-1-1,1-3 12,-1 9 39,0-10-50,0 11 229,0-11 230,1 11-404,-1-5-55,-6 12 806,5-5-420,-11 11-174,5-5-173,-6 6 39,-6 1 487,5-1-178,-5 0 116,0 0-3786,5 1 2457,-5-13 1,6 3 0,0-9 0</inkml:trace>
  <inkml:trace contextRef="#ctx0" brushRef="#br0" timeOffset="38228">3651 5861 14919,'-6'27'1210,"5"4"-823,-11-16-135,4 4-96,1-6-16,-5 1 56,11-1-196,-5 0-11,0-6-246,5 5-3020,-11-5 2679,16-5 0,-8 2 0,10-10 0</inkml:trace>
  <inkml:trace contextRef="#ctx0" brushRef="#br0" timeOffset="39263">3678 5834 13065,'31'-12'29,"0"0"0,1-1 0,-4 0 1,0-1-1,-7 6 167,-7 7 168,-1-5-62,0 6-50,0 0-173,0 0-79,1 0 5,-1 0-10,-6 6 111,5-5 113,-11 11-152,5-5-34,-12 0-33,5 5 51,-11-10 16,11 9 112,-11-9 309,11 10-387,-11-11-12,4 5 85,1 0 308,-5-5-342,5 5-84,0 0-56,-5-4-437,5 3 45,-7-5 392,1 0 84,0 0 39,0 6 56,-1-4-336,1 4-302,0 0-2818,0-5 2457,-1 5 1,7-6 0,1 0 0</inkml:trace>
  <inkml:trace contextRef="#ctx0" brushRef="#br0" timeOffset="40133">4048 5861 8237,'0'0'0</inkml:trace>
  <inkml:trace contextRef="#ctx0" brushRef="#br0" timeOffset="41865">4511 5728 13049,'-21'0'1769,"2"0"-1679,6 0 156,0 0-83,0 0 84,5 6-242,-3-4-45,3 9 35,-5-9-1,6 10 6,-5-5 74,5 12 357,-7-4-280,1 4-302,6-6-17,1 0 73,12-5 55,1-2 46,12-6 0,-4 0 44,4 0-56,-6 0-61,0 0-73,1 0-174,-1-6 56,0 4 146,0-10 112,1 11 0,-7-11 45,5 11-34,-5-5-5,0 0 5,5 4 824,-5-3-174,1 10-398,-2 3-128,-6 5-2438,0 0-974,0 1 2832,6-7 0,-5-1 0,5-6 0</inkml:trace>
  <inkml:trace contextRef="#ctx0" brushRef="#br0" timeOffset="42915">4736 5741 13631,'-7'21'767,"-5"-2"-744,10-6-7,-4 1-88,1-1-1172,3 0 1289,2-11-34,2-4-5,9-11-56,-3 0-46,-1-1 63,5 7 33,-11-5-196,11 11-6,-10-11-55,9 11 257,-9-11 744,9 10-665,-3-4 55,5 6-128,0 0 11,1 0-174,-1 0-1143,0 0-374,0 0 1674,0 0 0,-5 0 0,-2 0 0</inkml:trace>
  <inkml:trace contextRef="#ctx0" brushRef="#br0" timeOffset="43703">4934 5781 12298,'-20'28'26,"-1"1"1,1-1 0,-1 0-1,0 0 1,-2 6 0,-3 2-1,7-8 1,11-15-21,15-21 10,1-4-16,3 11 12,-9-11-7,10 11-291,-5-11-5,6 10-549,-5-9 784,3 9 246,-3-4 129,-1 0 533,5 5 162,-5-5-757,6 6-128,1 0-129,-1 0 90,0 0-57,0 0-705,1 0-538,-7-6 1210,5 5 0,-11-5 0,5 6 0</inkml:trace>
  <inkml:trace contextRef="#ctx0" brushRef="#br0" timeOffset="45743">5358 5702 13183,'-14'7'907,"1"-1"-907,0-6 79,6 6 72,-5-5-129,4 5-111,-5 0 72,0-4 11,0 9 62,-1-9-50,7 10 22,-5-11-28,11 11-11,-11-11 5,5 11 12,-1-5 106,-3 7 50,9-1 180,-4 0-225,6 0 12,6-5-123,2 3 22,5-9-28,0 4 44,0-6-44,6 0 40,-4 0-40,4-6 0,0 4-6,-4-9-5,10 3-34,-10-5-201,4 0 1120,-6 0 117,-6 11-554,-1 4-168,0 5-68,-4 5-201,3-5-2117,1 0-241,-4 5 2358,10-10 0,-11 3 0,5-5 0</inkml:trace>
  <inkml:trace contextRef="#ctx0" brushRef="#br0" timeOffset="46403">5596 5675 16370,'20'22'717,"-7"2"-527,-1-23 51,-4 11-213,5-5-39,0 1-1652,-6 4-1614,5-11 2999,-10 11 1,4-11 0,-6 5 0</inkml:trace>
  <inkml:trace contextRef="#ctx0" brushRef="#br0" timeOffset="47029">5834 5675 14432,'-6'28'1535,"-7"-3"-919,-2-12-2156,0-1 1,-1 1 1807,2 1 1,0 0-34,-2 6 1,-2 0-133,-1 0 1,0 0-79,2 0 0,0-1-25,3-4 0,0-2 989,-11 12-2137,18-11-2129,1-1 2457,12-12 1,-4 4 0,3-11 0</inkml:trace>
  <inkml:trace contextRef="#ctx0" brushRef="#br0" timeOffset="49013">6442 5530 14583,'-13'14'1003,"0"-2"-393,6-6-425,-5-4-34,4 9-145,1-3 39,-5-1 22,11 5 6,-11-11 128,5 11-27,-1-5-140,-3 7 10,3-1-38,1 0 44,-5 0 118,5 0 28,-1 1-39,-3-7-50,9 5-74,-4-5 40,0 6-34,5 1-33,-11-1-1,11 0 29,-5 0-23,6 1 320,6-1-107,-5 0 101,11 6-280,-5-10-118,1 9 62,3-17-57,-9 11 68,10-11-39,-5 5-62,6-6-229,1 0-309,5 0-983,-1-2 1,2-2-1656,11-3 3147,-11 1 0,-2-1 0,-5-1 1,-7 2-1</inkml:trace>
  <inkml:trace contextRef="#ctx0" brushRef="#br0" timeOffset="50013">6720 5490 14275,'8'28'773,"-3"-3"-667,-11-12-16,5 0-1,-11 7-49,5-6-7,0 5 298,-5 6-185,4-14 67,1 12 117,1-16-229,0 7-62,5-1-336,-5 0 342,6 0 280,6-5 95,1-2-207,6-6-213,1 0-45,-1 0 50,0 0-5,0 0-795,1 0-2482,-1-6 2866,-6 10 1,-1-8 0,-6 10 0</inkml:trace>
  <inkml:trace contextRef="#ctx0" brushRef="#br0" timeOffset="51058">6733 5450 10276,'6'-14'3276,"2"2"-861,5 12-2191,6 0 50,-4 0-100,10-6-85,-5 5-89,1-5-924,10 6 924,-15 0 0,3 0 0,-13 0 0</inkml:trace>
  <inkml:trace contextRef="#ctx0" brushRef="#br0" timeOffset="52346">7183 5411 15048,'-13'14'246,"0"-2"-414,-1-12 107,1 0 61,6 6 5,-5-5 275,5 5 23,-6-6-140,5 6-124,-4-4-45,11 9-33,-11-9 235,11 10 280,1-5-218,1 6-85,5 1-44,0-1-51,-5 0 12,5 18-90,-6-14 3,-2 8 0,-2-1-3,3-6 8,-5 0 0,0 0-13,5-3 111,-5 4-67,6-6-179,-6-5 538,10-2-252,4-6-74,6 0-4,11-6-68,-10 4-303,10-4-330,-10 6-2644,4 0 2457,-6 0 1,-5 0 0,-3 0 0</inkml:trace>
  <inkml:trace contextRef="#ctx0" brushRef="#br0" timeOffset="57105">7726 5477 15564,'-21'0'543,"2"0"-538,6 0-44,0 6 6,-1-5 21,1 11-44,0-5 56,6 7-5,-5-7-1,10 5 6,-9-11 174,9 11-163,-4-5 0,0 6 51,5 1 44,-5-1 1,6 0-51,0 0 229,0 1-285,0-1-67,6-6 117,1 5-16,6-11-28,1 5 10,-1-6-27,0 0 6,0 0 5,1 0 5,5 0 6,1 0-22,1-6 11,-2 5 0,-6-11-5,0 11-1,1-11 6,-1 5 6,0-1 50,-6-3-6,5 3 45,-10-5-50,4 0-56,-6-1-180,0 1 23,0 0 236,0 0-18,-6 5-145,-2-3-252,-5 9-634,0-4-324,0 0 129,-1 5 1176,1-5 0,6 6 0,1 0 0</inkml:trace>
  <inkml:trace contextRef="#ctx0" brushRef="#br0" timeOffset="58050">8123 5622 13351,'-24'17'564,"0"0"0,0-1 1,-7 8-1,7-5-564,12-12-594,11 5 258,-11-10-145,11 9 481,-11-9 0,10 4 0,-3-6 0</inkml:trace>
  <inkml:trace contextRef="#ctx0" brushRef="#br0" timeOffset="59396">8361 5530 14404,'26'-15'161,"1"0"0,-1 1 0,11-7 0,-8 6 124,-16 15-105,1 0-107,-7-5-67,11 3-80,-4-10-99,7 11-147,-2-11 2701,-6 11-1888,-5 1 28,-8 7-11,-8 12-62,-5 2-84,0 5-224,5-5-140,-3-8-734,9-1 140,-4-5-2683,1 0 2975,3 5-2975,-10-10 3110,17 3 1,-10-5-1,11 0 1</inkml:trace>
  <inkml:trace contextRef="#ctx0" brushRef="#br0" timeOffset="60015">8757 5583 16364,'-8'27'-501,"-1"0"1,0 0 0,0 0 0,1 7-1,0-1 1,-1-10 500,-2-10 0,9-5 0,-4-2 0</inkml:trace>
  <inkml:trace contextRef="#ctx0" brushRef="#br0" timeOffset="61988">9022 5424 12623,'21'-15'2010,"-2"4"-1539,-6 11-354,0 0-66,1 0-46,-1 5 1,0-3 61,-6 10 101,5-11 186,-10 11-343,3-5-56,-10 6 34,-3 1 11,1-1 0,-5-6 0,11 5 0,-11-5 0,10 7-84,-9-7 50,9 5-44,-10-11 11,11 11 27,-11-11 399,11 11-34,-5-5-101,12 7 358,1-7-285,12-1 0,2-6-79,11 0-143,-13-3 1,2 0-34,8-1 0,1 1-919,-8-1 0,0 0 790,1-2 1,-2 1-973,-2 3 1059,-6-4 0,-6 6 0,-1 0 0</inkml:trace>
  <inkml:trace contextRef="#ctx0" brushRef="#br0" timeOffset="62408">9472 5556 14908,'-7'29'329,"-1"0"0,1 0 0,-4 11 0,4-8-329,7-19 0,0-5 0,0-3 0</inkml:trace>
  <inkml:trace contextRef="#ctx0" brushRef="#br0" timeOffset="63983">9684 5292 10181,'20'0'2795,"-1"0"-2106,-5 0 279,-1 0-620,0 0-1,0 0-342,0 6-10,1-5 22,-7 11 50,5-11 275,-11 11-275,5-5 12,-12 1-79,-1 3-56,-6-9 11,-6 10-34,-2-5 51,0 0 140,-4 5 376,11-10-539,6 4 46,4-1 10,16-3 62,1 4-61,2 0 39,10-5-34,-11 11 392,5-5 252,-11 6-123,-2 1-330,-12-1-135,-2 0-117,-5-6-264,6 5-1147,-5-10 530,5 4-1230,-6-6 760,-1 0-1371,1 0 2772,0 0 0,6 0 0,1 0 0</inkml:trace>
  <inkml:trace contextRef="#ctx0" brushRef="#br0" timeOffset="65888">9961 5199 16611,'21'6'577,"-2"-5"-572,-6 5-5,1 0 6,-1-4-17,0 4-17,0-6 347,-5 5-39,-2 3 89,-6 5-184,0 0-56,0 0 11,0 1 34,-6-1-78,4 0-57,-10 0-6,11 1 7,-5-1-7,6 0-27,-6 0 44,5 1 17,-5 5 1,0-11 72,4 16-62,-3-15-179,5 10 219,0-6-113,0 0 79,0 1-78,-6-7 156,4 5-268,-10-11-118,5 5-118,-6-6-795,0 0-577,-1 0-1563,1 0 2742,12 0 0,-4 0 0,11 0 1</inkml:trace>
  <inkml:trace contextRef="#ctx0" brushRef="#br0" timeOffset="66437">10226 5530 17619,'-1'32'48,"-1"0"0,1 0 1,-1 0-1,1 0 0,-2 3 1,-1 2-1,1-6 0,1-9-328,0-10-1361,-3-5 1641,-1 6 0,4-5 0,-4-2 0</inkml:trace>
  <inkml:trace contextRef="#ctx0" brushRef="#br0" timeOffset="69407">6905 6297 15053,'-20'-7'426,"1"1"-213,6 6-376,-1 0 57,1 0 106,0 0 78,0 0 438,-1 0-387,7 6-62,1 1-61,6 6 134,0 1-39,0-1 179,0 0-185,0 0-28,0 0-61,0 1 33,0-1-39,0 6-28,0-4 17,-6 10-45,5-11 50,-5 6 12,6-1-1,-6-5 34,5 5 118,-5-5 235,12-1-151,1-6 123,6-1-241,6-6-50,-10 6-23,15-5-1500,-16 5-1827,12-6 2457,-7 0 1,-6 0 0,-1 0 0</inkml:trace>
  <inkml:trace contextRef="#ctx0" brushRef="#br0" timeOffset="70838">7197 6363 14180,'-21'21'526,"8"-2"-509,1-6 638,11 0-89,-5 1-123,12-7-264,1-1-173,6 0-1,0-5 1,1 5-1,-1-6 35,12-6-63,-9 5-330,9-5-2873,-12 6 3226,0 0 0,-5 0 0,-2 0 0</inkml:trace>
  <inkml:trace contextRef="#ctx0" brushRef="#br0" timeOffset="71580">7316 6403 15322,'-8'20'2073,"2"0"-2297,6-7-594,0 0-2459,-5 0 2785,9-5 1,-8-2 0,9-6-1</inkml:trace>
  <inkml:trace contextRef="#ctx0" brushRef="#br0" timeOffset="72240">7554 6496 16594,'-8'20'-1093,"3"-7"1,5-7 0</inkml:trace>
  <inkml:trace contextRef="#ctx0" brushRef="#br0" timeOffset="74310">7884 6284 14650,'-14'20'1132,"-4"0"-992,17-7 11,-11-6-95,10 5-17,-9-11-565,9 11 520,2-10-33,8 3-51,11-5-5,1 0 89,1 0 1,-2 0 10,-12 6 181,5-4-147,-10 10 134,3-5 197,-5 6-12,0 0-251,0 1 89,-5-7 140,3 5-191,-10-5 46,5 6-68,-6-5-17,-12 3-246,9-9-201,-15 4-158,16-6-1545,-4 0-1233,6 0 2457,5-6 1,2 4 0,6-3 0</inkml:trace>
  <inkml:trace contextRef="#ctx0" brushRef="#br0" timeOffset="75301">7884 6244 14477,'21'0'1854,"-2"0"-1776,-6 0-50,1 0-829,-1 0-2476,0 0 2457,-11 0 1,2 0 0,-10 0 0</inkml:trace>
  <inkml:trace contextRef="#ctx0" brushRef="#br0" timeOffset="76055">8175 6403 15294,'-5'15'1177,"3"2"-864,-4-9-66,0 5-85,5 0-44,-5 0-185,0-5-3210,5 3 0,1-15 2457,7 3 1,0-7 0,-1 2 0</inkml:trace>
  <inkml:trace contextRef="#ctx0" brushRef="#br0" timeOffset="77637">8612 6244 14275,'-31'-2'652,"-1"-1"1,1 1 0,-9 1-1,8 2 390,20 0-930,5 5-101,-6 0-11,-1 1-45,1 1 40,0 4-1,0-11 6,5 11 62,-3-11-62,3 11 5,1-5 68,-5 1 28,11 3-45,-11-3-11,10 5-6,-9 0-39,9 0-11,-4 1 11,12-1 84,2 0-40,5-6-44,0 5-5,0-10-90,0 4 22,1-6 39,-1 0 23,0 0-286,0 0 180,1 0 83,-1-6-61,0 4-101,0-10 112,-5 5-112,3 0 140,-9-5-67,10 11-174,-11-11 482,5 4 27,-12-5-172,-1 6-96,-1-5 341,-3 11-72,3-5 28,1 0-34,-5 4-207,5-3-6,-12 5-94,4 5-68,-4-3-135,6 4-2089,-1 0 2392,1-5 0,6 5 0,1-6 0</inkml:trace>
  <inkml:trace contextRef="#ctx0" brushRef="#br0" timeOffset="78923">8810 6443 15003,'-23'23'-410,"-1"0"0,1 0 1,-1 1-1,1-1 1,-7 3-1,-2 0 0,5-3 1,16-9 80,15-8 0,-8-6 0,10 0 0</inkml:trace>
  <inkml:trace contextRef="#ctx0" brushRef="#br0" timeOffset="80776">9088 6231 15389,'21'7'56,"4"-1"-39,-5-6-11,1 0 224,4 0-286,-10 0-107,4 0 174,-6 0 113,0 0-118,1 6-62,-1-4-12,0 3-83,6-5 33,2 0 112,-1 0 6,-1 0 2107,-5 0-2096,-13 6-6,3 2 1,-15-1 50,9 5 11,-10-11 124,5 11 5,-6-5-40,0 7-4,-1-1-63,-5 0-5,5 0-45,-5 0-33,5 1 0,7-1-12,-5-6 6,11 5 0,-5-11 0,6 5 0</inkml:trace>
  <inkml:trace contextRef="#ctx0" brushRef="#br0" timeOffset="81563">9181 6376 15894,'33'5'93,"0"-1"1,1 1 0,-1-1 0,0 0 0,4 2 0,0-1 0,-4 0-1,-8-3 14,0-2 122,2 0-145,1 0 51,-2 0-68,-1 0-33,-10 0-40,4 0-235,-6 0 241,0 0 0,-5 0 0,-2 0 0</inkml:trace>
  <inkml:trace contextRef="#ctx0" brushRef="#br0" timeOffset="83393">9631 6178 15888,'20'0'381,"5"0"-375,-4 0 16,-1 6-11,11-5-11,-9 5 6,5-6 5,-2 0-5,-5 0-6,7 0-45,-7 0 34,0 0 593,-7 0-447,-6 6-119,-1 1 152,-6 7-50,0-1 44,0 0-27,0 0 100,-6 12-168,5-3-22,-5 5-39,0-2 83,4-10 46,-3 15-79,-1-8-6,4 5 0,-4-2-5,6-10-50,0 4 156,0-6-90,-6-6 23,-1-1 23,-6-6-96,-6 0-11,-2 0-414,-11 6 50,10-4-1496,-3 3 768,12-5 1092,5 6 0,2-4 0,6 4 0</inkml:trace>
  <inkml:trace contextRef="#ctx0" brushRef="#br0" timeOffset="83980">10120 6522 17496,'-18'31'-57,"0"0"0,0 1 0,0-1 0,3-1 1,-1 1-1,2-4 0,5-9-408,3-11-2369,0 0 2834,5 5 0,-5-10 0,6 4 0</inkml:trace>
  <inkml:trace contextRef="#ctx0" brushRef="#br0" timeOffset="89641">7064 7289 15838,'-8'2'342,"-4"2"-281,5-10-61,-7 6-45,1 0 45,0 0 12,0 6 273,0-4-307,-1 3 246,1-5-252,0 0 285,0 0-268,-1 0-22,1 0 21,0 0-122,6 6 173,1 2 17,6 5-11,0 0 11,6 0-6,-5 6-44,5-4 0,-6 4-1,0-5 1,0-1-1,0 6-10,0-4-74,0 4 74,0-6 5,0 0 0,0 0-6,0 1-223,-6-1 33,5 0 106,-5 0 40,0-5 66,4 3 147,-4-3-158,6 5 197,-5-6-230,3 5 252,2-10-118,7 3-38,7-5-7,-1 0-66,0 0-119,0 0-447,1 0-958,-1 0-1748,0 0 0,0 0 3057,1 0 0,-7 0 1,-1 0-1</inkml:trace>
  <inkml:trace contextRef="#ctx0" brushRef="#br0" timeOffset="92708">7501 7329 15490,'-14'0'79,"0"0"-51,1 6 28,0-5 17,0 5-191,-1 0 39,1-5 46,0 11 33,0-4 5,-1-1-38,1 5 157,6-5-1,-5 6-39,11 1-84,-5-1-45,6 0 0,6-6-44,-5 5-287,11-10 309,-5 3 67,6-5 0,1 6 0,-1-4-6,0 4-56,0-6 90,-5 6-16,3-5 228,-9 11-156,4-5-302,-6 6 229,0 1-5,-6-7-1,4 5-105,-9-11-169,9 11 230,-10-11-281,5 11 113,-6-10 62,0 3-23,-1-5-241,1 6 207,0-4 281,0 4-74,-1-6-195,7-6-225,-5-2 365,11-5 56,-5 0-152,18 0-145,-3 5-18,10-3 136,-6 3 77,0-5 158,0 0 672,1 0-1126,-1-1 257,0 1 135,0 6 101,-5-5 224,3 11-537,-3-5-506,5 0 438,0 4 1524,-5-9-1250,-3 3 1,1 1-1155,-4-5 1160,-2 11 0,-2-5 0,-4 6 0</inkml:trace>
  <inkml:trace contextRef="#ctx0" brushRef="#br0" timeOffset="93488">7686 7527 15367,'-7'22'-3277,"6"2"2457,-11-23 1,10 5 0,-4-6 0</inkml:trace>
  <inkml:trace contextRef="#ctx0" brushRef="#br0" timeOffset="95438">8056 7355 14001,'-6'-7'890,"-2"1"-884,-5 6-18,0 0 12,-1 0 96,1 0 38,0 0-78,0 0 157,5 6-28,-3-5 45,9 11-225,-4-4 7,0-1 307,5 5-146,-5-5-55,6 6-112,6-5 33,-5 3-39,11-9-224,-5 4 56,7-6-196,-1 0-303,0 0 364,0 0 107,1 0 17,-1-6-11,0 4-45,0-9 156,1 3 1586,-1 1-1042,-6 7 95,-1 7-202,-6 7-16,0-1 5,-6 6 12,-1-4-74,-1 4-27,-3-6-258,9 0 5,-10-6-492,11 5-644,-5-4 302,6 5 829,-6-6 0,5-1 0,-5-6 0</inkml:trace>
  <inkml:trace contextRef="#ctx0" brushRef="#br0" timeOffset="96113">8228 7501 16521,'9'22'840,"0"1"-840,-14-15 0,5-1 0,0-1 0</inkml:trace>
  <inkml:trace contextRef="#ctx0" brushRef="#br0" timeOffset="97534">8440 7342 13474,'31'0'139,"0"0"0,1 0 0,-4 0 0,0 0 0,-7 0 163,-8 0-184,0 0 22,1 0-286,-1-6 90,0 5 45,0-5-28,1 6 1473,-1 0-1311,-6 6 51,-7 1-46,-1 6 46,-11-5-34,5 3 90,-1-3 22,-4 11-62,5-4-22,-6 4 129,6-6-488,-5 0-217,10 0-2869,-9 1 2457,15-7 1,-8-1 0,9-6 0</inkml:trace>
  <inkml:trace contextRef="#ctx0" brushRef="#br0" timeOffset="99003">8943 7316 15608,'-8'13'644,"-4"-6"-716,4 5-35,1-5-16,-5 1 123,11 3 168,-11-9 45,10 10-73,-9-5-95,9 6 50,-10-5-45,11 3-44,-11-9 95,11 10 22,-5-5-129,6 6-106,6-5 107,-5 3-247,11-9 392,-5 4-180,7-6 35,-1 0 10,0 0 46,0-6-46,0 4-5,1-9-5,-1 9-1,0-4 1,-6 0-74,5 5 40,-4-11 5,-1 5 34,5-1-50,-11-3-45,11 9-79,-11-10-123,5 5 236,0 0-40,-4-5 84,3 5 12,-5-7-46,0 1-78,0 0 28,0 0-985,-5 5-79,-3 2-2112,-5 6 2833,0 0 0,5 0 0,3 0 0</inkml:trace>
  <inkml:trace contextRef="#ctx0" brushRef="#br0" timeOffset="99901">9154 7461 16185,'7'28'-220,"-7"-3"0,-2-18 0,-4-1 0</inkml:trace>
  <inkml:trace contextRef="#ctx0" brushRef="#br0" timeOffset="101071">9340 7355 16124,'20'0'44,"-8"-6"-94,6 5-23,-9-11-106,16 11 117,-11-11 34,6 11 73,-7-5 78,-6 12-33,-7 1 50,-1 6 90,-11 0 33,5 1-45,-7-1 1,7 0-51,-5 0-62,5 1-1612,0-1 1107,1 0-1521,0-6-1357,4 5 2457,-9-10 1,9 3 0,-4-5 0</inkml:trace>
  <inkml:trace contextRef="#ctx0" brushRef="#br0" timeOffset="103659">9617 7369 10343,'15'-6'3276,"3"4"-2469,-11-4-756,6 6-51,1 0-56,-7-5-241,5 3 118,-5-4 184,6 6 1429,-5-6-958,-2 11 320,-6-4-404,0 12-107,0 1-195,-6-1-1,4 0-55,-10 0 28,11 1 117,-5-1 6,0 0-185,5 0 0,-5-5 0,6-3 0</inkml:trace>
  <inkml:trace contextRef="#ctx0" brushRef="#br0" timeOffset="107806">9776 7210 16840,'21'0'129,"-2"0"-185,-6 0 62,0 0 33,1 0 11,-7 6-44,5-5-185,-5 5 140,6-6 95,1 0-23,-1 0 370,-6 6-67,5-5-246,-11 11 11,5-4-56,-6 5 22,0 0-34,-6-6 29,5 5-45,-11 1 78,11 2 107,-5 4-90,0-6 190,4 1-83,-3-1-168,-1 0 10,4 0-50,-4 1 68,6-1-12,-6 0 0,5 0-67,-5 0 6,6 1-62,-6-7 263,5 5-89,-5-5-270,6 6 152,0-11-95,-6 2-421,-1-10-587,-1 1 1103,-3 3 0,9-4 0,-4 6 0</inkml:trace>
  <inkml:trace contextRef="#ctx0" brushRef="#br0" timeOffset="109680">10133 7144 15726,'8'-2'1030,"4"-2"-1074,-5 10-1,6-6-45,0 0 90,1 0 773,-1 6-611,0-5 354,-6 11-399,-1-5-106,-6 6 90,-6-5 73,5 4-29,-5-5 7,0 6 50,5 0-23,-5 1-39,0 5 23,4-5-35,-9 11-10,9-10 33,-10 10-78,5-10-23,0 10-50,1-11 6,0 6-12,5-7 1,-5 0 5,6 0 67,0 0 0,0 1-33,-6-7-85,4 5 51,-9-11-89,9-1-617,-10-1 106,5-5-1483,-6 6-1194,0 0 2457,11 0 1,-2 0 0,10 0 0</inkml:trace>
  <inkml:trace contextRef="#ctx0" brushRef="#br0" timeOffset="111301">10385 7104 17160,'14'13'1075,"4"1"-1075,-16-1 39,9-6 11,-9 5 57,10-11 218,-11 11-112,5-5-129,-6 7-22,0-1-57,0 0-5,0 0 107,6-5 78,-5 3-101,5-3-73,-6 5 50,0 0-10,0 1 22,0-1-57,0 0 63,0 0-40,0 0 17,0 1-6,0-1 12,0 0 67,0 0-90,0 1 28,0-1 17,0 0 34,-6-6-45,5 5-12,-5-5 12,6 7-73,0-1-67,-6-6 50,5 5 17,-5-5-3277,0 7 0,4-1 0,-9-6 2995,9 5 1,-4-11 0,6 5 0</inkml:trace>
  <inkml:trace contextRef="#ctx0" brushRef="#br0" timeOffset="129384">2434 9287 5790,'0'0'0</inkml:trace>
  <inkml:trace contextRef="#ctx0" brushRef="#br0" timeOffset="131184">2156 9379 14398,'0'14'471,"0"-1"-292,-6 6 56,5-4-67,-5 4-39,0-6-61,5 0-24,-11 1-32,10-1-209,-3 0 197,10-6 6,3-1-12,5-12-67,6-1-33,-4-6-34,4 0-95,0-1 22,-4 1 118,4 0 5,0-6 56,-4 10 34,4-9-5,-12 11 72,5 0-17,-5 1 130,1 0-169,3 4 0,-3-4-17,-1 1-173,5 3 717,-5-10 140,0 17-577,-1-4-101,-12 7 0,5 3-6,-5-3-5,6 5 11,0 0 0,0 0-218,-6 7-276,5-6 494,1-1 90,7-7 11,0-12 78,5 5-100,-4-11-34,5 5 11,6-6-23,-4-1 45,5 2 1,2-1-57,-7 3 1,1-2 27,9-4 1,2 0-49,-7 3 1,-1 0-1305,4-4 0,0 1 1302,0 2 0,1 0-42,0-2 0,-1 0-14,-6 5 0,0 1-2699,8-9 2755,-18 18 0,-1-4 0,-6 11 0</inkml:trace>
  <inkml:trace contextRef="#ctx0" brushRef="#br0" timeOffset="132459">2778 9446 12455,'31'3'14,"0"1"0,0 0 0,-1-1 0,10 2 0,-2-1 0,-8-1 148,-10-3 253,13 0-174,-11-6 688,9 5-514,-17-11-572,-1 5-134,-7-7 89,-6 1 146,0 0 969,0 0-689,-6 5-224,-1 2-6,-6 6 12,0 0 111,-1 0-111,1 0 11,6 6-359,-5-4 51,5 4 291,-1 0 0,-3-5 11,9 11 140,-10-11-67,5 11-313,-6-10 212,0 9 17,-1-3 162,1 5 292,0 0-308,6 0 123,1 1 33,6-1-234,0 0 55,0 0 73,6 0-17,1 1-123,6-7-11,6 5-45,2-11-39,5 5-157,7-12-449,-11 0 1,1-1 115,-4 0 0,-1-1-1110,5-2 1,-2 1 1215,0 2 0,-8 1 0,-7 6 1</inkml:trace>
  <inkml:trace contextRef="#ctx0" brushRef="#br0" timeOffset="134327">3611 9300 13418,'0'21'1204,"-5"-2"-885,3 0-162,-10 1-168,11 1-168,-5-2 201,12-11 34,1-3-22,6-10-34,1-3-62,-1 1 1,0 1 5,0 0 5,1 5 51,-1-5-89,0 0-40,0 4 22,6-9 107,-10 3 23,9 1 5,-11 1 1557,6 6-1137,-11 6-280,2 7-117,-16-4-40,11 9-6,-5-11-313,6 6 527,0 0 61,6-5-202,1-8-5,7-2-67,-1-9 33,0 9-34,6-10-5,-4 11-44,4-11-57,0 5 17,-4-7-51,4 7-49,-6-5 10,0 11-56,1-11-66,-1 11 116,0-11-55,0 5-113,1-1-1763,-1 2 2111,0 6 0,-6 0 0,-1 0 0</inkml:trace>
  <inkml:trace contextRef="#ctx0" brushRef="#br0" timeOffset="135369">4365 9313 10646,'-27'-22'3276,"2"5"-2537,11 17-688,1 0 38,0 6 303,0-5-291,-1 5-101,1-6 56,0 6 56,0 1 214,-1 6 4,1 1-156,0-1 122,6 0-290,1 0 50,12-5 45,1-3 22,0 1 146,5-4-146,-5 4-11,13-6-112,0 0-67,1-6-84,4 4-124,-11-9-22,11 9 51,-10-10-56,4 11-152,-6-5 964,1 0 722,-1 5-740,-6 1 287,-1 7-622,-12 12-157,5-4-180,-11-2-2396,11-1-701,-5-5 2880,12 1 1,-5-3 0,5-5 0</inkml:trace>
  <inkml:trace contextRef="#ctx0" brushRef="#br0" timeOffset="136134">4577 9300 16835,'-13'21'537,"0"-2"-537,5-6-128,-3 0 10,3 0-537,-5 1 280,6-1 408,1-12-27,12 4 11,7-23-17,7 9 5,1-10 1,4 6-6,-10 6 0,10-5 0,-11 10 5,6-3 51,-7 5 342,0 0 352,0 5-369,-5 3-241,-3 5-39,-10 6-135,-3-4-66,-5 4-7,0-6 107,0 0 0,5-5 0,2-2 0</inkml:trace>
  <inkml:trace contextRef="#ctx0" brushRef="#br0" timeOffset="136636">5106 9102 14617,'-13'16'857,"0"0"0,-3 0 0,-1 2-639,0 3 0,-2 3 1,-2 0-255,-3 2 0,-1 2 0,-1 0 109,7-6 1,-1 1 0,-1 1 0,1-1 0,0-2-279,0 1 0,1-1 0,0 0 0,1-1 229,-5 7 0,1-1 0,4-4 168,3-7 0,3-2-192,-7 12 0,12-18 0,1-1 0</inkml:trace>
  <inkml:trace contextRef="#ctx0" brushRef="#br0" timeOffset="137544">4736 9353 15849,'32'-2'260,"1"0"1,-1 1-1,0-1 1,6-1-1,-1 1 1,-9 1 47,-9 1-51,-6 0-61,1 0-190,-1 0-247,0 0-2425,0 0 2666,1 0 0,-7 0 0,-1 0 0</inkml:trace>
  <inkml:trace contextRef="#ctx0" brushRef="#br0" timeOffset="139119">5741 9128 16034,'2'28'683,"2"-3"-526,-16-18 22,11 5-106,-11-5-6,11 7 135,-11 5-135,10-5-11,-9 6 11,9-7 140,-4 0 180,6 0-85,0 1-235,0-1-67,6-6-145,-4 5 66,9-11 68,-3 5-11,5-6 22,6 0 0,8-6 0,1-1 17,4-6-17,-12 5-90,0 3-207,-13-1-2980,5 4 2457,-17-4 1,10 6 0,-11 0 0</inkml:trace>
  <inkml:trace contextRef="#ctx0" brushRef="#br0" timeOffset="139929">5675 9247 8276,'-9'0'3276,"11"0"0,18 0-1135,13-6-2138,-8 5 0,1 1-963,-7-3 0,0 0 864,4 3 1,-2 0-24,-1 0-951,-7 0 1070,0 0 0,-6 0 0,-1 0 0</inkml:trace>
  <inkml:trace contextRef="#ctx0" brushRef="#br0" timeOffset="141009">6231 9208 11217,'-27'-10'666,"1"0"1,-1 0-1,-9-4 1,6 5-594,17 9-202,0 0 67,0 5 62,-1-3 34,7 10 380,-5-11 197,5 11-516,-6-5-89,-1 6 44,7 1-156,1-1 190,6 0 257,6-6-173,1-1 107,1 0 33,3-4 56,-3 4-241,5-6-111,0 0-12,1 0-6,-1 0 6,0 0 6,0 0-1,0 0 130,7-6 117,-6 4-208,5-4 24,-11 0-68,3 5-62,-3-11-414,-1 5-291,-1-6-1177,-6-1 1944,-6 7 0,5 1 0,-5 6 0</inkml:trace>
  <inkml:trace contextRef="#ctx0" brushRef="#br0" timeOffset="153712">6786 9221 14936,'-22'6'605,"-1"1"-370,15 6-123,1 0 79,-5-5-667,11 4 476,19-29-141,9 1 1,4-1-1499,-2-4 1,3-3 1526,-5 6 1,5-3 0,-1 2 0,-4 2-677,-1 3 1,-2 2 783,-1-1 0,2 0 1,-5 4-307,-1 3 310,0 4 5,-4-3-5,10 5 6,-16-6 2489,8 4-2484,-9-4 2236,5 6-2191,0 0 557,0 0-411,0 6 123,-5 2-291,-2 5 33,-6 0-50,-6-6 588,4 5-488,-9-10 163,9 9-565,-10-9 369,11 10 22,-11-11-1030,5 11 891,5-11 33,4-1-6,11-7-50,0 0-50,-5-5 27,9 10-33,-8-4 28,4 1 72,-1 3 7,-5-4-174,7 6-34,-1 0 179,0 0 673,0 0-611,0 0 207,1 0 370,-7 6-11,-7 1-292,-1 7-123,-11-7-3456,10 5 0,-9-5 2648,9 6 1,-4-5-1,6-2 1</inkml:trace>
  <inkml:trace contextRef="#ctx0" brushRef="#br0" timeOffset="154746">7541 9075 14101,'-15'21'695,"-3"-2"-1054,17-6 298,-5 0 72,12-5-45,1-2-290,6-6 55,0 0 90,1 0-107,5 0 174,-5-6 28,6 4 0,-7-10 78,0 11 1,0-5 50,1 0 2055,-1 5-1557,-6 1-263,-1 7 297,-12 6-3854,5 1 2457,1-7 1,1-1 0,5-6 0</inkml:trace>
  <inkml:trace contextRef="#ctx0" brushRef="#br0" timeOffset="155417">7937 8956 16118,'-6'19'1686,"5"-4"-1423,-11 4-95,11-6-39,-11 1-45,11-1-40,-11-6-1348,10 5 1304,-4-5 0,6 1 0,0-3 0</inkml:trace>
  <inkml:trace contextRef="#ctx0" brushRef="#br0" timeOffset="156054">8176 8943 16639,'-14'20'1461,"7"0"-1309,-5-7-12,11 0 5,-5 0-134,0 1-11,4-1 0,-3-6 0,5-1 0</inkml:trace>
  <inkml:trace contextRef="#ctx0" brushRef="#br0" timeOffset="156613">8043 9009 15227,'34'-2'300,"0"-1"0,0 1 1,-3-1-1,-1 1 0,-8 1-70,-8 1-124,-1 0-16,0 0-90,0 6-62,1-5-106,-1 5-425,6-6 218,-4 0 33,4 6-885,-6-5 1227,0 5 0,-6-6 0,-1 0 0</inkml:trace>
  <inkml:trace contextRef="#ctx0" brushRef="#br0" timeOffset="156864">8440 9036 13261,'-11'34'-266,"1"1"1,-1 0-1,0 0 1,3-1-1,0 3 1,1-7 0,0-13-1,1-16 1,6 5-1</inkml:trace>
  <inkml:trace contextRef="#ctx0" brushRef="#br0" timeOffset="157052">8440 9181 7044,'7'-15'0,"-1"4"0</inkml:trace>
  <inkml:trace contextRef="#ctx0" brushRef="#br0" timeOffset="158394">8493 8943 18537,'-6'-2'-1093,"5"-2"1,-5 10 0</inkml:trace>
  <inkml:trace contextRef="#ctx0" brushRef="#br0" timeOffset="159685">8665 9049 15507,'-6'28'126,"0"-10"1,-1 0 29,-8 4-33,3 0 1,-1 1 63,3-6 1,0 1 22,-1 8 0,1-1-81,0-7 0,1 0-62,2 2 0,1-2-67,-8-4 0,7-2 0,1-12 0</inkml:trace>
  <inkml:trace contextRef="#ctx0" brushRef="#br0" timeOffset="161335">8678 8969 14012,'28'0'61,"-3"0"-55,-12 0 44,0 0 102,1 0 385,-7 6-89,5-4-364,-11 9-39,11-9 0,-5 10-40,7-5 23,-1 6 119,-6 0-80,5-5-45,-11 4 247,5-5 213,-6 6-471,0 0 50,-6-5-55,5 3 33,-11-9-33,11 10 251,-11-5-117,5 6 23,-7-5 55,1 3-173,-6-9-45,10 10 0,-14-11 6,14 11-1,-10-11 1,6 5 22,-1 0-28,1-4-101,0 3-1736,0-5 750,-1 0-218,7-5 1305,-5-3 0,11 1 0,-5 1 0</inkml:trace>
  <inkml:trace contextRef="#ctx0" brushRef="#br0" timeOffset="162354">9115 8811 11217,'1'22'1216,"4"1"-287,-11-16-554,0 7-162,4-1 6,-9 0 33,9 0-6,-4 1-44,0 5-46,5-5-32,-11 6 358,11-1-157,-11 1 50,5 1-84,-1-2-45,-4-6-178,11 0-3345,-5 1 1087,6-13 56,6-2 2134,1-7 0,1 2 0,-2 6 0</inkml:trace>
  <inkml:trace contextRef="#ctx0" brushRef="#br0" timeOffset="163165">9207 8983 13105,'29'19'546,"0"1"0,0 0 0,0 0 0,5 5 0,-1-1 0,-10-7-1095,-11-10 84,-5-1-67,1 0-638,3-4-858,-3 4 2028,5-6 0,-6 0 0,-1 0 0</inkml:trace>
  <inkml:trace contextRef="#ctx0" brushRef="#br0" timeOffset="164583">9538 9022 14421,'-6'28'285,"-1"-3"-38,-6-12 27,-1 1-224,7-1-44,-5-6 0,11 5 257,-11-11 1,11 11-29,-11-10-185,10 9 101,-9-3 314,3 5-6,-5 0-212,0 0-29,-1 1-67,1-1-89,0-6 123,6 5-185,-5-11-28,10 11 39,-9-10-246,9 9-544,-10-9 779,11 10-11,-11-11-319,11 11 330,-11-11 0,11 5 0,-5-6 0</inkml:trace>
  <inkml:trace contextRef="#ctx0" brushRef="#br0" timeOffset="171235">10504 8916 15277,'-21'0'763,"2"0"-685,6 0-78,0 0 0,-1 0 0,7 6 6,-5-4 5,5 4 45,-6 0-11,-1-5-40,7 11 169,-5-11 179,5 11-292,0-5-27,-5 1-23,10 3 51,-9-9-51,9 10-6,-4-5 40,0 6-34,5 0 73,-5 1-78,6-1 50,-6-6-39,5 5 44,-5-5 242,6 7-180,0-1-134,0 0 22,6-6-28,1 5-11,6-10 34,1 4-12,-1-1 6,0-3-95,0 4 95,0-6-146,7-6 90,-6 4-61,17-9 50,-15 9 33,9-10 28,-11 11 6,-1-5 0,-6 0-5,5 5-180,-5-11 129,6 10-67,-5-9 16,4 9 1,-11-9 61,11 3 84,-11-5 96,5 0-90,-6-1-40,0 1 29,0 0 123,0 0-157,0 0-51,-6 5 1,5-4-174,-11 11 224,11-11 263,-11 11-145,4-5-79,-5 6-39,0 0-459,0 0 117,0 0 208,-1 0-354,1 0 488,0 0 0,5 0 0,3 0 0</inkml:trace>
  <inkml:trace contextRef="#ctx0" brushRef="#br0" timeOffset="172078">10834 9035 22425,'-17'-7'-820,"-1"0"1,-7-5 0,19 12 0</inkml:trace>
  <inkml:trace contextRef="#ctx0" brushRef="#br0" timeOffset="173635">11126 8956 13407,'27'-6'582,"-2"5"-514,-5-5-63,-12 0-5,16 5-39,-15-11 67,10 10 308,-6-4 897,0 6-1049,-5 6 91,-8 2-90,-2 5-12,-4 0 18,0 0 77,5 1 35,-11 5 44,11-5-17,-11 5-100,10-5 201,-9-1-257,9 0-3451,-10-5 0,17-3 2457,-4-5 1,7 0 0,-2 0 0</inkml:trace>
  <inkml:trace contextRef="#ctx0" brushRef="#br0" timeOffset="174756">11483 8983 14454,'-6'14'1496,"4"4"-1423,-4-11 0,1 1-1334,3 3 1261,-4-15-118,12 8-10,-4-15 133,3 3-156,1 1-73,-4-5 67,10 11 152,-11-11 229,11 10-180,-11-9 24,11 9-63,-5-4 1,7 0 33,-1 5 269,0-5 213,0 6 291,1 0-588,-1 0-375,0 0-241,0 0-308,-5-6 700,3 5 0,-9-5 0,4 6 0</inkml:trace>
  <inkml:trace contextRef="#ctx0" brushRef="#br0" timeOffset="175787">11880 8943 10909,'-14'0'2022,"1"0"-1916,0 0-38,0 0 10,-1 0 157,1 0 180,0 6 77,0 1-60,0 6-270,5 1 51,-4-7-152,11 5 690,-5-5-504,6 6-225,6-5 51,-5 3 353,11-9-152,-4 4-375,5 0-22,0-5 50,0 5 129,0-12 45,1 5-11,-1-5 106,0 6-6,-6-6 6,5 4-196,-4-4-2078,-1 1-1199,-1-3 0,-6-5 3018,6 6 0,-5 1 0,5 6 0</inkml:trace>
  <inkml:trace contextRef="#ctx0" brushRef="#br0" timeOffset="177272">12012 8943 15580,'15'28'-73,"-4"-3"-5,-5-18-46,2-1-72,-1-12-117,5 5 89,-5-11 218,6 10 1,0-3 5,-5-1-17,4 4 11,-5-4 639,6 6-555,-5 6-72,-3 2 359,-5 5-119,0 0-5,6-6 56,2-1-163,5-6 152,0 0-247,6-6-39,2 5-39,-1-5 27,5 0-77,-10 5-6,4-11 95,0 10-73,-4-9-34,4 9-100,-6-4 207,-5 0 0,-2 5 0,-6-5 0</inkml:trace>
  <inkml:trace contextRef="#ctx0" brushRef="#br0" timeOffset="180242">2143 10147 12707,'28'0'1305,"-3"-6"-1255,-12 4-50,0-4 11,-5 1 1,3 3-1,-3-4 39,5 6 6,-6-6 213,5 5-11,-5-5 711,7 6-655,-7 6-12,-7 1-128,-1 6-34,-11 1-79,10-1 1,-9 0-51,3 0-5,1 1 66,1-1 203,0-6-275,5 5 0,-5-11 0,6 5 0</inkml:trace>
  <inkml:trace contextRef="#ctx0" brushRef="#br0" timeOffset="180820">2632 10120 13547,'0'0'0</inkml:trace>
  <inkml:trace contextRef="#ctx0" brushRef="#br0" timeOffset="182953">2871 10067 14365,'27'0'1210,"-2"0"-997,-11 0 335,-1 0 236,0 0-711,0 0-67,-5 6 5,3-4-5,-3 4 251,-1-1-257,-1 3-173,-12 5 173,-1 0 5,-6 0-178,-1-5-438,1 4 471,0-11 56,6 11 146,-5-11-51,10 11 28,-9-10 28,9 9-156,-10-9 358,17 4 55,-4-6-111,12 0-62,7 0 12,-6 0-1,11 0 57,-4 0-63,-1 0 52,5 0-175,-10 0-402,4 0 369,-11-6 0,-3 4 0,-5-4 0</inkml:trace>
  <inkml:trace contextRef="#ctx0" brushRef="#br0" timeOffset="184851">3267 10147 14107,'-13'28'78,"6"-3"146,-5-18-156,11 5-1099,-11-11 1098,16 5-67,-8-12 84,16 5-50,-5-11 11,6 5 56,0-1-96,1-3-5,-1 9 0,0-4 6,-6 0 78,5 5 274,-4-5-279,5 6-68,0 0-6,0 0 987,0 0-253,-5 6-543,-8 1-252,-8 6 56,-5 1 0,6-7 0,1-1 0</inkml:trace>
  <inkml:trace contextRef="#ctx0" brushRef="#br0" timeOffset="186122">3638 10134 14544,'-13'0'-135,"-1"-1"124,1 7 6,0-4-1,0 4 6,5 0 45,-3-5 5,9 11 202,-10-11 392,11 11-537,-5-5-270,12 1-55,1-2-96,6-6 45,1 0 62,5-6 123,-5-2 79,6 1-7,-7-5-94,0 5-168,6-6 223,-4 5 18,-2-3-119,-1 9 80,-11-10-85,11 11-62,-10-11-49,9 11-40,-9-11-57,10 10-49,-11-9 178,11 9 1598,-5-10-119,6 11-834,-11-5 818,2 12-718,-16 1 57,5 12-135,-6-4-50,0 4-123,-1-6-258,7 1-45,-5-7-3232,11 5 2550,-5-5 0,6 1 1,0-3-1</inkml:trace>
  <inkml:trace contextRef="#ctx0" brushRef="#br0" timeOffset="187941">4365 10054 10422,'-14'24'819,"-1"0"0,0 0 0,-8 6 0,5-5-169,17-14-197,-11-9 74,11 10-421,-11-5 24,4 6-91,-5 0-34,6 1 186,-5-7-1065,5-1 997,5-6-532,4-6 219,11-1 10,0-7 63,6 1 50,2-6 268,-1 4 214,0-4-219,-7 12-79,-6-5-83,5 11-34,-5-11-79,7 10 219,-1-3 258,0 5-313,0 0-80,0 0 62,-5-6-78,4 4 0,-5-4 5,6 6-84,0 0-83,1 0-3104,-7-6 2920,-1 11 0,-6-10 0,0 11 0</inkml:trace>
  <inkml:trace contextRef="#ctx0" brushRef="#br0" timeOffset="188987">4762 10081 12163,'-29'-10'440,"1"0"0,-1 0 1,2 1-1,1 0 1,7 4-10,5 5-230,7 6-212,-5-5-168,5 5-11,0 0-152,-5-5 280,4 5 62,1 0 101,-5-4 207,5 9-33,-6-9-163,0 10-68,5-5 52,2 6-91,6 0-139,6 1 190,2-7 17,5-1-29,0-6 96,0 0-33,0 0 246,1 0-140,-1 0-179,0 0 106,-5-6 28,3 4-62,-3-3-22,-1-1-34,5 4-50,-5-4-89,0 0-51,5 5 78,-10-11 90,9 11-28,-3-5 0,-1 0 0,-1 5 0,-6-5 0</inkml:trace>
  <inkml:trace contextRef="#ctx0" brushRef="#br0" timeOffset="191459">4842 10081 14813,'-8'20'224,"-3"-7"-34,9-1-78,-4-4-106,0-1-186,5 5 180,1-11 6,7 5 50,7-12-45,-1 5-5,6-11 33,-4 5-39,10-1 0,-11-4 0,5 11-56,-5-11 56,-1 11 0,0-5 6,-6 0 549,5 5-443,-10 1-118,4 7 6,-6 6 0,0 0 0,-6-5-365,4 3 540,2-9 183,8 4-128,5-6-68,0 0 84,0-6-128,0 4-68,1-3 18,-1-1-57,6 4-11,-4-10-11,4 11-40,0-11-173,-4 5-767,4 0 526,-6 1-56,-6 0 521,5 4 0,-10-4 0,3 6 0</inkml:trace>
  <inkml:trace contextRef="#ctx0" brushRef="#br0" timeOffset="194189">5926 10001 13995,'-27'-7'230,"2"1"-236,17 12-112,-4-5 113,5 5 16,-6-6-11,0 6-28,-1-4 28,1 9 90,0-9-46,6 10-32,-5-11 133,10 11 57,-9-11 95,9 11-337,-4-5 141,12 1 95,-4 4 286,9-11-392,-3 5-51,5-6-39,0 0-151,6 0-18,-4 0 63,4 0 22,-6-6 34,6 5-57,-4-11 34,4 10 73,-5-9 140,-1 9-33,0-4-68,-6 0 67,5 5 1250,-5-5-712,1 12-778,-8 1-3143,-2 6 0,-9-5 3218,9 4 0,-4-11 1,6 5-1</inkml:trace>
  <inkml:trace contextRef="#ctx0" brushRef="#br0" timeOffset="195130">6191 9948 14740,'-15'21'649,"-2"-8"-649,15-1-5,-9-11 66,9 11-1141,-10-10-63,17 3 1367,-4-5-45,7-5 141,3 3-119,-3-4-178,5 0 217,0 5-178,0-5-23,-5 12-39,3-5-11,-3 5 291,5-6 370,0 6-224,-5 1-90,-3 7-3613,-10-1 2457,-3-6 1,1-1 0,1-6 0</inkml:trace>
  <inkml:trace contextRef="#ctx0" brushRef="#br0" timeOffset="196547">6614 9975 11553,'-20'-22'3276,"1"4"-3096,6 18-304,-1 0 119,1 0-34,6 6 39,-5-5 173,5 5-33,-7-6-28,7 6 6,-5-4-118,5 4-207,0-1 151,-5-3 22,10 10 34,-9-11 67,9 11 90,-4-5-28,0 1 0,5 3 196,-5-3 22,6 5-347,6-6 0,1-1 6,24-6-62,-2-12-148,-3 9 1,0-2 127,-2-7 0,-1-1 3,0 2 1,1 1-122,2-3 1,-1 0-65,-4-1 1,0 1 49,-1 3 1,-1 0-157,8-10 191,-2 13 100,-11-5 34,0 5 33,-3 0-22,-3-5 67,-1 5-39,5-1-201,-11-4 61,11 11 16,-10-11 610,9 5-1012,-9-6 2827,10 5-1931,-17 8 123,4 8 22,-18 11 34,4 1-297,3-4 0,-1 1-1088,-6 8 0,0 1 906,6-10 0,1 0-48,-7 7 1,1-3-23,5-7-202,-1 0 62,7 1 11,-5-7 129,11 5 0,-5-11 0,6 5 0</inkml:trace>
  <inkml:trace contextRef="#ctx0" brushRef="#br0" timeOffset="199435">7329 9935 13183,'13'-15'330,"0"4"-251,0 11 156,1-6-5,-1 4-107,0-4-118,0 6 7,1 0 77,-1 0 113,0 6-79,0-4-235,1 4 95,-1 0 96,-6 1-35,-7 0-27,-1 5 56,-11-11 28,10 11 28,-9-4-96,3-1-22,1 5-22,-5-11-84,11 11 0,-11-11 89,11 11 73,-11-10-5,10 9 364,-9-9-443,9 10 17,2-11 50,7 5 90,7-6 6,5 0 84,-1-3 0,2 0-57,11 2-92,-9-3 1,0 2 108,-2 2-1243,0 0 1053,-7 0 0,-6 0 0,-1 0 0</inkml:trace>
  <inkml:trace contextRef="#ctx0" brushRef="#br0" timeOffset="200117">7805 9922 13491,'0'0'0</inkml:trace>
  <inkml:trace contextRef="#ctx0" brushRef="#br0" timeOffset="202420">7990 9856 14029,'13'-15'655,"1"3"-448,-1 12 17,0 0-101,0 0-11,1 0-61,-1 0 10,-6 6-16,5-4-51,-5 9 12,7-9 163,-7 10 43,-1-5-178,-6 6 44,-6-5-72,4 3-163,-9-9 17,3 4 135,-5-6-1,6 6 0,-5-5 12,5 5-51,-7-6 79,13 0-29,-3 6 40,15-5-17,3 5-28,0-6-123,11 0 33,-4 0 90,-1 0 224,-6 6 17,-3-5-67,-9 11-23,4-4-56,-12-1 426,-1 11-297,-7-16-101,1 16-123,0-16-2162,0 3-330,-1-5-202,7-5 2694,-5 3 0,11-4 0,-5 6 0</inkml:trace>
  <inkml:trace contextRef="#ctx0" brushRef="#br0" timeOffset="203725">8321 9895 15244,'-7'14'308,"1"-1"-184,0-6 122,4 5-1871,-3-5 1620,5-5 33,5-4-28,-3-11-90,10 6-95,-11-5-5,11 11-107,-11-11 107,11 10 856,-10-9 695,9 9-1008,-3-4-196,5 6-230,6 0-263,-4 0-879,4 0 1215,-6 0 0,-6 0 0,-1 0 0</inkml:trace>
  <inkml:trace contextRef="#ctx0" brushRef="#br0" timeOffset="204843">8599 9869 13855,'-15'6'-101,"-2"-5"107,9 5 27,-5 0 135,0 1-84,-1 1 129,7 4 342,1-5-29,6 6-935,6-6 252,1-1 152,7-6-1,-1-6 6,0 5-5,0-11-91,12 5-94,-8-6-275,8-1-28,-12 1 113,0 6 100,-6-5-90,5 5 336,-5-6 34,7-1 62,-7 1 56,5 6-275,-11-5-264,11 10-637,-11-9 431,11 9 3595,-10-10-2537,4 17 1,-12-10-18,4 17 157,-10-4 57,11 5-135,-11 0 240,5 12-542,-6-9-51,5 9-135,2-12-5,1 1 0,3-7 0,-4-1 0</inkml:trace>
  <inkml:trace contextRef="#ctx0" brushRef="#br0" timeOffset="206237">9168 9843 15333,'-14'14'477,"7"4"-471,-5-11-57,11 6-1708,-11-5 1384,17-8 319,-10-8-118,17-5 46,-11 0 55,11 6 67,-10-5 118,9 10-28,-9-9 196,10 9-101,-5-4 17,6 6 96,0 0 83,1 0 45,5 0 45,-5 0 493,6 0-678,-7 0-258,0 0-1473,0 0 1451,0 0 0,-5 0 0,-2 0 0</inkml:trace>
  <inkml:trace contextRef="#ctx0" brushRef="#br0" timeOffset="207160">9551 9803 13166,'-20'0'935,"1"0"-935,5 0 84,1 0 23,0 6 72,0-5 465,0 11-347,-1-5-219,7 7 7,-5-7 94,11 5 140,-11-5-240,10 6-79,-3 0-28,-1-5 56,4 4 67,2-11 11,8 5 68,11-6-68,-5 0-50,11 0 23,-4 0-1,11-6-22,-10 5-67,3-11-90,-11 10 11,-1-9-10,0 9-119,-6-10 46,-1 5 27,0 0-566,-4-5-2565,3 5 2575,-5-7 1,0 7 0,0 1 0</inkml:trace>
  <inkml:trace contextRef="#ctx0" brushRef="#br0" timeOffset="208878">9816 9803 11978,'-7'13'1468,"-5"0"-1395,10 1 17,-9-7 72,9 5-72,2-11-79,7 5 45,13-6-23,-6-6-33,11 5 6,-4-11-6,-1 10 0,5-9-39,-10 9-34,4-4-89,-11 0-247,3 5 722,-3-5 337,-1 12-420,-1 1 100,-12 1 96,5 3-141,1-9 18,7 4 11,18-6-241,3 0-73,6-6-350,-15 2 1,0 1 327,1-1 0,0 0-46,9-8-161,8 11 229,-23-5 0,0 6 0,-9 0 0</inkml:trace>
  <inkml:trace contextRef="#ctx0" brushRef="#br0" timeOffset="212760">11059 9710 14085,'-13'8'123,"0"-3"-67,0-5-51,-1 0 35,1 0 760,0 6-581,0-4-180,5 9 158,-3-9-91,3 10-72,-5-5-34,0 6 0,0 1 84,5-1-84,-3-6-634,9 5 735,2-11 106,7 11-72,7-10 308,-1 3-287,0-5-49,0 0-68,1 0-39,5 0 0,-5 0-56,11 0-314,2-5 130,1-3 116,-2-5 124,-7 6 140,-5 1 1445,-7 0-1092,-1 10-163,-6-2-229,-6 11-101,4 0 0,-9 0-3277,9 1 0,2-7 2881,8-7 0,-1-1 0,-1-5 0</inkml:trace>
  <inkml:trace contextRef="#ctx0" brushRef="#br0" timeOffset="213648">11284 9710 15978,'2'28'274,"2"-3"-458,-16-18 60,11 5 124,1-10 0,7-2 28,12-2-28,-4-10-33,10 5 27,-4 0-223,-1 1-91,5 0 34,-10 4 398,4-3 95,-6 5 752,-5 5-623,-3 3-454,-5 5-347,0 0 465,-5-5 0,3-2 0,-4-6 0</inkml:trace>
  <inkml:trace contextRef="#ctx0" brushRef="#br0" timeOffset="214668">11747 9697 13144,'-13'7'1277,"0"5"-1277,0-10-73,-7 3 73,6 1-6,-11-4 57,16 9 257,-9-9-112,17 10 324,-11-11-110,11 11-399,-5-5 23,12 1 16,1-2-44,18-6 38,-9 0-44,15-6-11,-5-2-542,2-5 447,-8 6 0,-1 1-175,9-7 118,-12 3 1,0 1-84,10-6 50,-5-4-51,10 0-1135,-15 4 1096,15-4-736,-16 6 831,4-1-357,0-5 1657,-10 5-426,2 6-6,-17 4 1237,5 16-1483,-5-5 1325,0 12-1409,-1-4-179,-6 4-39,5-6-90,-3-6-39,9 5-823,-10-5 823,11 7 0,-5-7 0,6-1 0</inkml:trace>
  <inkml:trace contextRef="#ctx0" brushRef="#br0" timeOffset="217414">2632 10993 13793,'-20'0'353,"1"0"-442,6 0 83,-1 6 6,1-4 39,0 10-39,0-11-140,5 11 101,2-5-588,6 6 666,0 1 56,6-7-22,2-1-39,5-6-1,0 6 34,0-5-22,1 11-45,-1-11-117,-6 11 268,5-10 594,-11 9-611,5-3-16,-12-1-29,-1 5-78,-6-11 29,0 11 60,-1-10-44,1 9-168,0-9 23,0 4-102,-1-6-761,1 0-700,0 0-1625,0 0 3141,5 6 0,2-5 1,6 5-1</inkml:trace>
  <inkml:trace contextRef="#ctx0" brushRef="#br0" timeOffset="218793">2765 10980 11878,'7'21'941,"-7"-8"-611,-1-1-257,-5-5-34,0 0 169,4 5 212,-3-4-359,5 5-61,0 0 0,5-6 151,-3 5-89,10-10-62,-5 4-34,6-6 29,0-6-34,7 4-118,6-15 95,-4 8-11,9-5 40,-16 3 22,4 3-57,-6 1-32,0 1-18,0 0-72,1 5-135,-7-11 1764,5 11-829,-17 1-470,10 7 567,-17 6-265,11 0-442,-11 1 0,10-7 0,-4-1 0</inkml:trace>
  <inkml:trace contextRef="#ctx0" brushRef="#br0" timeOffset="220060">3135 11007 13681,'-13'20'420,"0"-7"-1036,5-1 577,8-10-118,8-2-44,11-8 55,1-5 45,7 0 45,-7 6 56,11-5 62,-15 10-23,9-4 213,-11 6 308,-7 6-140,-1 2-336,-6 5-78,-6-6-191,5 5 331,1-16-46,13 8-94,19-16-3,-12 6 0,1-1-3,5 0 0,1-1-1294,2-2 1,1 1 1220,-3 5 1,0 1-486,0-1 1,-1 2 534,-5 2 1,-2 0-316,7 0 607,-6 0 448,-7 0 358,-6 6 1331,-1 1-2406,-6 6 1249,-6-5-2560,5 4 1440,-11-11 1,10 5 0,-3-6 0</inkml:trace>
  <inkml:trace contextRef="#ctx0" brushRef="#br0" timeOffset="226883">4511 10702 14017,'-13'15'174,"0"-3"-174,5-6-45,-4-5 34,5 11 22,0-5-5,-5 1 100,11 3-67,-11-9 29,10 10-57,-9-5 22,9 6 259,-10 0-40,5 1-180,0-1 35,-5-6-57,10 5 45,-3-5-39,5 7 163,0-1 190,0 0-336,5-6 28,3 5-51,5-10-44,6 4-6,-1-11 0,2-2-1245,1 3 0,1-1 1161,7-7 0,1-1-70,-6 6 0,-1-1-462,-3-2 0,-1 1-2661,8 2 2457,-20 1 1,-2 6 0,-11 0 0</inkml:trace>
  <inkml:trace contextRef="#ctx0" brushRef="#br0" timeOffset="227789">4339 10835 14258,'13'-8'499,"1"2"-443,-1 6-56,0 0 11,6 0-11,2 0 0,-7-5-56,10 3-1288,-15-4 1344,10 6 0,-12 0 0,-1 0 0</inkml:trace>
  <inkml:trace contextRef="#ctx0" brushRef="#br0" timeOffset="229116">4762 10716 14365,'-5'20'375,"3"-1"-370,-10-5 7,5-1 27,0 0-39,-5 0-34,4 0 29,-5 1 10,0-1 85,0 0 44,5 0-638,3 1 543,5-13-39,5 3 0,3-15 6,5 9-6,0-10 0,0 5-146,12-6-33,-8 6 174,8 1 5,-12 0 0,0 4 0,-6 2-56,5 2-56,-4 4 319,5-6 230,-6 6-174,-1 1 6,-12 6-208,-1 0-38,-6 1-23,5-1-3277,-4-6 2729,17-7 1,-10-1 0,11-5-1</inkml:trace>
  <inkml:trace contextRef="#ctx0" brushRef="#br0" timeOffset="230390">5027 10821 13138,'13'-7'1120,"0"1"-1159,1 6-213,-1 0-11,-6-6 50,5 5 107,-5-5-51,1 0 157,-2-1 537,-12-1-313,-2-3-100,-5 9-124,0-4-90,0 6-184,-1 0 139,1 0 135,0 0 0,0 6 0,0-4-33,-1 9 33,1-9 39,0 10-34,0-5 1,-1 6 11,1-5-17,6 3-11,-5-9 27,11 10 91,-5-5 94,0 0-105,4 5-130,2-5 68,8 7-29,5-7-10,0 5-46,0-11-38,1 5-40,-1-6-554,12 0 268,-3 0-157,4 0-772,-7-6-1933,-5 5 3047,-1-5 1,-6 6 0,-1 0-1</inkml:trace>
  <inkml:trace contextRef="#ctx0" brushRef="#br0" timeOffset="231363">5225 10782 11267,'0'20'2056,"0"-1"-1031,-5-5-796,3-1-83,-10-6-1238,11 5 1092,1-11 0,1-1-6,11-7 6,-5 0-44,1-5 44,4 11 0,-11-11-219,23 4-139,-14-5 117,15 6 1182,-12 1 39,0 6-487,0 0-421,1 0-228,-1 0 156,0 0 0,-5 0 0,-3 0 0</inkml:trace>
  <inkml:trace contextRef="#ctx0" brushRef="#br0" timeOffset="232458">5464 10795 9492,'33'0'222,"1"0"1,-1 0-1,1 0 1,-1 0 0,6 0-1,0 0 1,-4 0 0,-11 0 219,-11 0-335,0 0 111,-5-6-112,3 5-234,-9-11 223,4 5-17,-12-1-27,4-4-427,-9 11 152,3-5 236,-5 6-7,0 0 214,0 0 83,-1 6-77,1-5-1139,0 5 231,0-6 185,-1 0 262,7 6 124,-5-4 112,5 4 45,0-1 151,-5 3 476,5-1 6,-7 5-650,1-11-45,6 11-246,-5-10-68,10 9 1143,-3-3-369,5 5 386,5-6-347,3-1 167,5 0-626,0-5-516,1 5 62,-1-6-84,0 0 184,0 0-437,0 0-2509,1-6 3231,-1-1 0,-6 0 0,-1 1 0</inkml:trace>
  <inkml:trace contextRef="#ctx0" brushRef="#br0" timeOffset="233509">6046 10755 13665,'-21'0'532,"8"6"-499,1-4 124,5 4 22,-7-1-33,1-3-23,0 10-95,0-5-151,0 6 229,-1 0 157,7 1 12,1-1-258,6 0 27,6-6 18,1-1-5,7-6 195,-1 0-180,0 0 63,0 0-130,0 0 7,1-6-12,-1 5 5,-6-11-5,5 11 11,-5-11 113,7 5 10,-7-7-655,5 7-2756,-11-5 2799,5 5 1,-6 0 0,0 1-1</inkml:trace>
  <inkml:trace contextRef="#ctx0" brushRef="#br0" timeOffset="235308">6231 10769 10909,'33'-6'168,"0"0"0,0 1 0,1-1 0,-1 1 0,5-2 0,2 1 0,-5-1 0,-10 2 34,-4-3 67,-2-3-45,-6 9-219,0-10 29,0 5-34,1-12 0,-1 4 0,0-4 62,-5 6-6,3 5 151,-9-3-666,4 3 151,-12 1-147,4-5 545,-4 5 571,1 0-17,-3 1-929,-5 6-533,0 0 599,-1 0 180,1 0 364,0 6-218,0-5-102,0 11-5,-1-11-179,7 11-90,-5-11 353,5 11 45,0-4 90,-5-1-135,10 5 5,-4-5 6,1 0 225,3 5-203,-4-5-44,0 1-6,5 9 34,-11-8-67,11 10 89,-11-11 112,10 4-78,-4-5 28,1 0 453,-3 11-280,-5-9-55,6 10 17,-5 0 4,-1-4 205,0 6 1,-1 0-2956,-8-2 948,9 6 1478,20-38 0,2 3 0,3-8 0</inkml:trace>
  <inkml:trace contextRef="#ctx0" brushRef="#br0" timeOffset="236089">6284 10821 12169,'13'0'2196,"0"0"-1692,0 0-465,1 0-6,-1 0-206,0 0-919,0 0 1092,1 0 0,-7 0 0,-1 0 0</inkml:trace>
  <inkml:trace contextRef="#ctx0" brushRef="#br0" timeOffset="245568">2130 12025 14594,'7'28'678,"-1"-3"-605,-12-12-6,5 7-11,-5-6-23,0 17-33,-2-15 6,1 9-6,-5-17 62,11 3 565,-11-3-576,16-1-1,-2-1-83,11-6-214,0 0 40,1 0 207,-1 0 0,-6 0 0,-1 0 0</inkml:trace>
  <inkml:trace contextRef="#ctx0" brushRef="#br0" timeOffset="246629">2249 12158 14779,'22'20'465,"1"-7"-370,-15-7-89,5 0-6,0-4 0,0 3-6,1-5-11,5 0 56,-5 0 242,0 6-124,-14-4-51,-2 10 68,-10-11-45,5 11 44,-6-5 247,-6 6-78,4 1-342,-4-7 0,11-1 0,3-6 0</inkml:trace>
  <inkml:trace contextRef="#ctx0" brushRef="#br0" timeOffset="248460">2619 12250 12864,'28'0'795,"3"-6"-739,-16-1-6,10-6-10,-11-1 105,17-5-134,-15 5 29,9 0-40,-11 3 0,-1 3-129,0-5 78,0 6 46,-5-5 195,3 11-145,-9-11-34,10 10-11,-5-4 706,0 1-253,5 3-469,-11-10-80,11 11 404,-4-5-504,-1 0-173,5 5-29,-11-11 129,11 10 157,-11-9 1726,11 9-1060,-16 2-190,8 7-313,-16 7 44,11-1 39,-5 0 29,6 0 173,-6 1-163,5-1 208,-5 0-219,6 0 186,-6 1-348,4-1 0,-3-6 0,5-1 0</inkml:trace>
  <inkml:trace contextRef="#ctx0" brushRef="#br0" timeOffset="249086">2831 12131 11850,'6'22'2817,"1"-4"-2587,6-18-270,6 0 40,-4 0 0,-2 0 0,-7 0 0</inkml:trace>
  <inkml:trace contextRef="#ctx0" brushRef="#br0" timeOffset="250916">3439 12091 14706,'-6'28'34,"5"-3"-34,-11-11 5,11-1 1,-11 0-34,11 0-487,-11-5 509,16-3-251,-8-10 133,16-3-4,-5 1 83,6-5-17,0 5 6,6-6-33,-4-1-74,16-5 152,-15 10 11,3-8 683,-7 15-683,-5-4-33,7 6-57,-7 6 6,5-4 6,-5 4 66,0 0 444,-1 1-164,-12 6-38,-1 6 145,0-4-33,-5 4-460,5-6-3159,-1 0 2457,2-11 1,6 2 0,0-10 0</inkml:trace>
  <inkml:trace contextRef="#ctx0" brushRef="#br0" timeOffset="255356">3770 12144 13681,'28'8'-84,"-3"-2"118,-12-6 33,0 0-100,1 0-96,-7-6 129,5 4-566,-11-10 387,5 5 745,-6-6-393,0 0-27,-6 5-331,-1 2-129,-6 6 253,5-5 402,-3 3 68,3-4-364,-5 6-118,0 0 325,0 6 34,-1-4-141,7 9-139,-5-9 50,11 10-50,-11-5 50,11 6 123,-11 0-67,10 1 50,-9-1 85,9 0-231,-4 0 29,0 0 225,5 1-30,-5-1 24,12 0 273,1 0-262,6 1-242,12-1-78,-3-6 28,0-3 1,1-2 16,6-2-362,-7-3 1,0 0-1650,0 2 2011,3-11 0,-18 10 0,-1-3 0</inkml:trace>
  <inkml:trace contextRef="#ctx0" brushRef="#br0" timeOffset="256878">4048 12158 13401,'34'5'58,"-1"1"0,1 0 0,-1 0 0,1 0 1,5 1-1,1 0 0,-3-1 0,-11-3 37,-5-3-83,11-5 24,-9-1 0,0-2-857,-5 1 0,0 0 779,2 0 0,-1 0 106,0-4-276,-6 9-617,-6-10 801,-1 5 134,-6-6 85,0 0 21,0-1 1030,-6 7-1225,-1 1 73,-6 6 156,-1 0-5,1 0-79,0 0-83,0 0-242,-1 0 147,1 0 10,0 0-61,0 0 100,5 6-33,-3-4-106,3 3-12,-5 1 286,0 2-128,0-1-113,-1 5-168,1-5 325,0 6 62,6 1-23,-5-7-62,10 5 57,-9-5 28,9 6 218,-10 0-168,11 1 50,-5-1-173,6 0 229,-6-5 180,5 3-246,-5-3-236,12-1-96,-5 5 96,17-11 163,-9 5-40,16-6-73,7 0-202,-12 0 0,1 0 191,8 0 1,1 0-1139,-6-2 1,0-2 1100,6 1 1,-2-1-651,1-9 682,2 5-3311,-18 2 0,-5 1 2536,3 3 0,-9-4 0,4 6 0</inkml:trace>
  <inkml:trace contextRef="#ctx0" brushRef="#br0" timeOffset="258239">4776 12105 12763,'-14'20'745,"1"-1"-588,0-5 22,0-1 325,5 0-56,-4 0-34,11 0 136,-5 1-573,6-1 113,6-6 145,1-1-224,12-6 28,-4 0 1,4-6-40,-5-1 0,11-12-611,-3 4 521,-3 3 1,0-1-168,3-2 111,-4 4 0,1-3-14,-2-2 1,-1 0 108,-1 5 1,0-1 10,1-7 1,-1 1-28,-2 3-101,0-4-291,0 6-286,1-6-986,5-8 1367,-9 10 0,0 0-201,11-10 385,-8-4 180,-1 16 236,-11-4 279,5 6 498,-6-1 892,0 1-852,0 12-1014,-6 2 140,5 12-50,-11 1 106,11 5 23,-17 7-124,14-7 0,-1 2 20,-7-1 1,-1 1-1286,3 4 0,0 1 1290,-3-2 1,-1-1 25,1 4 0,0-1-40,2-2 1,1-1-670,-3 1 0,1-2 596,3 12-484,-3-8-2865,12-7 381,6-11 2896,-4-8 0,4-2 0,-6-4 0</inkml:trace>
  <inkml:trace contextRef="#ctx0" brushRef="#br0" timeOffset="259346">5292 12078 13009,'-14'15'1742,"1"3"-1736,0-17-6,0 11 173,-1-5-134,1 0-739,6 5 807,7-10 145,1 9-252,11-9 0,-11 10 0,11-11-6,-10 11 6,9-11 1031,-9 11-23,4-5-577,-12 7-414,-7-7-459,-8 5 39,0-11-2006,2 5 2409,6-6 0,6 0 0,1 0 0</inkml:trace>
  <inkml:trace contextRef="#ctx0" brushRef="#br0" timeOffset="261093">6046 11748 12326,'7'27'874,"-1"-2"-656,-12-17-134,4 3 28,-9-3-95,9 5 274,-10 0-78,11 1 11,-5-1-34,0 0-44,5 0 100,-11 0-66,5 7-124,-1-6-51,-4-1 180,11-1 174,-5-4-57,6 5-162,0 0 140,-6 0-67,5 0-123,-5 1-79,6-1 191,6-6-40,1 5-420,6-10 169,1 3 89,-1-5 89,0 0-10,6 0-34,14-5-437,-13 1 0,1 0 420,2-2 0,1-1-28,2-2 0,-1-1-101,-7 2 1,-1 1-359,16-6-219,-14 7 678,-12 0 0,-1 5 0,-6-5 0</inkml:trace>
  <inkml:trace contextRef="#ctx0" brushRef="#br0" timeOffset="262038">5887 11946 8909,'22'1'2425,"1"4"-1663,-15-11-89,5 6-153,0 0-212,0 0-184,1 0-80,-1 0-44,0 0-604,0 0-1973,1 0 2577,-1 0 0,-6 0 0,-1 0 0</inkml:trace>
  <inkml:trace contextRef="#ctx0" brushRef="#br0" timeOffset="263174">6548 11893 13609,'-28'7'1260,"9"5"-936,7-10-144,5 3-63,-12 1-38,4 2 5,-4-1-33,6 5-46,0-11-5,5 11-174,-3-11 135,9 11 39,-10-10 5,11 9 69,-11-9 155,11 10-44,-5-5-129,0 0 45,4 5-17,-3-5-78,10 1 33,-3 4-162,10-11 95,-5 5 95,12-6 56,-4 0-5,10 0 44,-5-6-5,13-1 13,-16-3 1,0 1-70,10 0-62,-2-9 1,-5 11-40,-6-6-1003,-1-1-907,-7 1-95,-6 0 2005,0 0 0,0 5 0,0 2 0</inkml:trace>
  <inkml:trace contextRef="#ctx0" brushRef="#br0" timeOffset="265069">7104 11708 14622,'1'28'998,"4"-3"-679,-11-12-11,6 0 22,-6 0-16,4 1 33,-3-1 28,-1 6 45,-2-4-157,1 4-128,1-6-135,0-6-3277,5 5 3053,-5-5 0,6 1 0,0-2 0</inkml:trace>
  <inkml:trace contextRef="#ctx0" brushRef="#br0" timeOffset="266096">7064 11853 14309,'28'8'28,"-9"3"16,-7-9-27,-5 4 538,7-6-516,-7 6 106,5-5-133,-11 11-7,11-11 606,-11 11-168,5-5-124,-6 7-112,0-1 95,-6-6-38,-1 5-214,-6-11-89,0 11-370,-1-10-207,1 4 174,0-6 358,0 0 84,-1 0 0,7 0 0,1 0 0</inkml:trace>
  <inkml:trace contextRef="#ctx0" brushRef="#br0" timeOffset="268263">7342 11946 14835,'21'0'336,"-2"0"-174,-6 0-22,0 0-106,-6-6-28,5 5-107,-4-5-118,-1 0-206,5 4 212,-11-9 140,5 3 68,-6-5-298,-6 6 342,5-5 269,-11 10-274,5-3-34,-1-1-106,-4 4-309,5-4 533,-6 6-73,0 0 403,-1 0-448,1 0 0,6 6-6,-5-4-50,11 9-101,-11-9 336,10 10-173,-9-11 95,9 11-146,-10-5 45,11 6-6,-11-5-5,11 4 302,-5-5 85,6 6 391,0 0-397,0 1-56,6-1-113,1 0-72,6-6-118,1-1 23,5-6 16,-5 0-44,11 0 5,-10 6-5,4-4 5,-6 3-17,1-5-184,-1 0-191,0 0 6,0 0 61,0 0-112,1-5 353,-1 3-896,0-4-2308,0 6 3029,1 0 1,-7 0-1,-1 0 1</inkml:trace>
  <inkml:trace contextRef="#ctx0" brushRef="#br0" timeOffset="270072">8334 11642 14269,'-7'20'73,"-5"-7"50,5-1 23,-7-4-17,1 5-12,0 0-38,6 0-40,-5 0-33,5-5-1,-1 4 146,-4-5 152,11 6-62,-5 0-106,0-5 324,5 3-17,-5-3 146,6 5-414,0 0-465,0 1 291,0-1 44,12-6 12,-4-1-11,12-6-45,-1 0 6,-5 0 39,0-6-740,-3 5-2582,-3-5 2457,5 0 1,-6 4 0,-1-3 0</inkml:trace>
  <inkml:trace contextRef="#ctx0" brushRef="#br0" timeOffset="270806">8149 11774 13329,'22'13'924,"2"-6"-656,-17-1-44,12-6 28,2 0 73,5 0-274,-5 0-40,-2 0 6,-6 0-17,0 0-2991,0 0 2991,1 0 0,-7 0 0,-1 0 0</inkml:trace>
  <inkml:trace contextRef="#ctx0" brushRef="#br0" timeOffset="272058">8440 11748 13026,'-1'33'106,"-1"1"0,1-1 1,-1 1-1,1-1 1,-2 7-1,-1 3 1,2-8-1,5-16-206,3-18 94,1-2 6,0-13 0,5 7 6,-10-5 78,9 11 616,-9-11-488,10 11-889,-11-11 531,5 5 101,0-1 169,-5-4-1351,5 5 1642,-6-6 156,6 6-980,-5-5-33,11 10-287,-10-9 2202,9 3-1389,-3 1-44,-1-5-46,5 11-28,-5-11-55,7 10-1,-1-3 34,-6-1 56,5 4 308,-5-4-319,6 6-919,1 0-2347,-1 0 3266,-6-6 0,-1 5 0,-6-5 0</inkml:trace>
  <inkml:trace contextRef="#ctx0" brushRef="#br0" timeOffset="273791">8837 11853 13956,'-21'0'476,"2"0"-303,12 6-16,-5-4-84,5 4-67,-1-1 10,-3-3-10,3 10 151,-5-5-112,6 6 39,-5-5-140,10 3 33,-3-3 415,10-1-336,-3 5-112,10-11 67,-5 5 23,6-6-28,0 0-1,7-6 1,-6-1-6,11 0 0,-10-5 0,10 4 0,-10-5-6,4 6-78,-6 1-112,-6 0-397,5 5 419,-5-5 124,1 0 1646,4 4-1277,-11 2 241,5 8-324,-12 5-113,5 0-3209,-5 0 1562,12-5-1629,-5-8 3153,11-8 0,-11 1 0,5 1 0</inkml:trace>
  <inkml:trace contextRef="#ctx0" brushRef="#br0" timeOffset="274646">9075 11814 11822,'7'28'2279,"-1"-3"-1567,-12-12-427,5 0-128,-11-6-454,11 5 292,-5-16-511,12 8 113,1-16 34,12 5 55,-4-6 157,4 0 135,-6 5 55,6-4-27,-4 11 78,-2-11 750,-1 11-587,-5-5-79,1 12-11,3-5 587,-9 11-547,4-5-349,-12 7-167,4-1 319,-9-6 0,9-1 0,-4-6 0</inkml:trace>
  <inkml:trace contextRef="#ctx0" brushRef="#br0" timeOffset="275576">9459 11787 13502,'-8'13'1630,"-3"-5"-1384,3-2-201,-5-1 224,0-3-420,5 10-17,2-5 257,12 6-55,-4 1 73,10-7 811,-11 5-599,-1-5-257,-7 0-56,-12 11-6,-2-15-174,-5 15-996,5-17-2107,2 5 2457,12-12 1,1 5 0,6-5 0</inkml:trace>
  <inkml:trace contextRef="#ctx0" brushRef="#br0" timeOffset="276213">9565 11800 11749,'2'29'761,"0"0"1,1 0 0,0 11 0,0-8 95,-3-19-134,-6 1-141,-2 16-72,-5 0-314,4-5 0,-1 1-1835,3-2 1,-1-1 1520,-4 1 1,-1-1 117,-1 11 565,1-9-3842,7-12 0,6-11 2763,0-4 1,0-5 0,0 1 0</inkml:trace>
  <inkml:trace contextRef="#ctx0" brushRef="#br0" timeOffset="278040">9591 11800 8466,'21'4'1638,"1"0"0,8-4-1430,-18-2 106,-4-4-151,5 6 330,0 0-107,0 0-291,0 6-50,1-4 22,-7 9 40,-1-3 16,0-1-554,-5 5 1120,5-5-225,-12 7-318,5-1-40,-11-6 1,5 5-62,-7-11 16,7 11 40,-5-10 50,5 9-44,-6-9-74,0 4-33,-1-6 0,7 0 0,1 0 0</inkml:trace>
  <inkml:trace contextRef="#ctx0" brushRef="#br0" timeOffset="279386">10054 11774 12696,'-21'7'336,"2"-1"-392,6-6 56,6 6 0,-5-5-6,5 5-27,-1 0 33,-4-4-6,5 9-100,-6-9-18,6 10-66,-5-11 84,10 11 206,-9-5 264,9 7-212,-10-1-360,11 0 326,1-6-12,7-1-44,6-6 11,1 0-28,11 0 27,-9 0 147,15 0-96,-17 0-73,5 0-50,-5-6-408,-1 5 228,0-11 550,0 5-208,-5-6-990,-2-1 828,0 1 0,-5 6 0,5 1 0</inkml:trace>
  <inkml:trace contextRef="#ctx0" brushRef="#br0" timeOffset="280706">10292 11761 14936,'-13'7'-191,"0"5"264,-1-11-34,7 11-5,-5-11-667,11 11 689,-5-4 51,12-1-46,1-1-10,1 0 27,3-5 12,-9 11 604,9-11 12,-9 11-655,-2-10 38,-2 9 12,-9-9-73,9 10-269,-9-11-823,3 5-101,-5-6-885,0 0 521,-1 0 1529,7-6 0,1 5 0,6-5 0</inkml:trace>
  <inkml:trace contextRef="#ctx0" brushRef="#br0" timeOffset="282175">10477 11787 13037,'21'7'51,"-2"-1"-236,-6-12 23,0 5 55,1-5 57,-7 0-40,5 5-100,-11-11 139,5 5 673,0-1 308,-5-3-1720,-1 9 392,-1-10 622,-11 11 527,5-5-1602,-6 6 217,-1 0 1184,1 0-394,0 0-167,0 0 50,0 0-50,5 6-34,-4-5 45,11 11-61,-11-10 106,11 9-40,-11-9-66,10 10-35,-9-5-66,9 6 89,-10 0 252,11 1 208,-5-1-169,6 0 583,0 0-185,6 1-493,1-1-11,12-6 62,-4-1-51,22-6-873,-2 0 750,-12 0 0,1 0-98,2 0 0,0 0-602,9 0 36,-13-2 1,0-2-491,-2 1 0,0-1-2123,9-9 2903,2-1 0,-24 7 1,-1 1-1</inkml:trace>
  <inkml:trace contextRef="#ctx0" brushRef="#br0" timeOffset="283676">10901 11761 9122,'-29'11'287,"-1"1"1,1-1 0,0 1 0,0-1 0,-5 1-1,-1-1 1,4-1 0,12 0 59,12 1-240,-5-9 122,10 10 858,-9-5-628,9 6 443,-10-5-1288,11 3 234,1-9 220,7 4-63,7-6-5,-1 0-5,6-6 38,-4 4-27,10-9-6,-11 3 45,5 1-34,-5 1-11,-7 0-39,5 5-521,-5-11 330,6 5 191,1-7 5,-1-5 68,0 4-23,0-4-5,0 0-6,1 5 0,-1-11-219,0 10-324,0-16 392,1 21-264,-1-20 258,-6 21 191,5-4 946,-11 2-985,5 3-124,0 1 67,-4-5 1518,9 11-907,-9 1-129,-2 1 62,-2 17 61,-9-9 29,9 10-102,-10 0-33,11-5-12,-5 11-133,0-10-12,5 4-420,-5-6-1770,6 1-1367,0-1 2493,0 0 0,0-6 0,0-1 0</inkml:trace>
  <inkml:trace contextRef="#ctx0" brushRef="#br0" timeOffset="291045">2765 13256 13631,'-15'13'734,"-3"0"-650,17 0 78,-11-5-106,11 3 6,-5-3 38,0-1 96,4 5-134,-3-5 39,-1 1 95,4 3-179,-4-3 44,6 5-55,-6 0 5,5 0 197,-5 1-96,6-1-95,0 0 16,0 0 124,0 1-34,0-1 157,0 0-218,0 0 5,0 0-22,0 1 67,0-1 61,0 0-139,0 0-34,0 1 6,6-7 184,-5 11-246,11-10-84,-10 12 146,9-7 44,-3-6-33,-1 5 33,5-11-16,-11 11 16,11-10 51,-10 9 213,9-3-292,-3 5-22,5-6-2873,-6 5-404,-1-16 2457,-6 2 1,0-5 0,0 1 0</inkml:trace>
  <inkml:trace contextRef="#ctx0" brushRef="#br0" timeOffset="292737">2937 13639 13771,'20'-20'17,"-1"1"-17,-5 5-123,-1 1-101,0 0-6,0 0 124,1-1 89,-1 7 101,-6-5 263,5 5-297,-5-6-61,1 0-157,3-1-56,-3 1-11,5 6-101,0-5 252,0 5 560,1-7-476,-7 1-319,5 6-175,-11-5 58,11 5 206,-5-7 96,7 1 61,-1 6 314,-6-5 128,5 11-302,-11-11-55,11 10-7,-10-9 6,9 9 2443,-3-10-1670,-1 17-538,-1-4 18,-6 13-186,0-1 6,0 0 208,0 0-102,0 0 140,0 1-122,0-1-18,0 0 34,-6 6-67,5-4 33,-5 10-11,0-10-39,4 10 0,-4-11-95,6 5-3322,0-5 2457,0-13 1,0 4 0,0-11 0</inkml:trace>
  <inkml:trace contextRef="#ctx0" brushRef="#br0" timeOffset="293612">3109 13507 13592,'13'7'2151,"0"-1"-2028,0-6-39,-5 6-17,3-4-375,-3 3 308,5-5 0,-6 0 0,-1 0 0</inkml:trace>
  <inkml:trace contextRef="#ctx0" brushRef="#br0" timeOffset="296899">3757 13256 14930,'-21'0'566,"2"0"-566,6 0-45,0 0-437,0 0 309,-1 0 190,1 0-34,0 0-414,0 6 425,-1-5 538,1 5-62,6 0-262,1 1-169,6 6-39,6 1 6,-5-1-17,5 0 11,-6 0 0,0 0 5,0 1 68,0-1-73,0 0-11,0 0 123,0 1-78,0-1-23,-6 6-11,-1-4-6,0 4-145,1-6 95,6 0 50,-6-5-95,4 3 163,-4-3 0,1 5-51,3 0 28,-10-6 17,11 5-157,-5-4 247,12-1-28,1-1 111,6-6-106,1 0-16,-1 0-1,0 0-39,0 0-61,1 0 44,-1 0-50,0 0-5,0 0-51,1 0-1149,-1 0-984,0 0-1088,-6-6 2890,-1-1 1,-6-1-1,0 2 1</inkml:trace>
  <inkml:trace contextRef="#ctx0" brushRef="#br0" timeOffset="297799">3942 13361 11754,'0'0'0</inkml:trace>
  <inkml:trace contextRef="#ctx0" brushRef="#br0" timeOffset="299141">3916 13560 13138,'0'0'0</inkml:trace>
  <inkml:trace contextRef="#ctx0" brushRef="#br0" timeOffset="300088">4220 13520 13110,'0'21'885,"-6"-8"-4162,5-1 2673,1-17 1,1 10-1,5-11 1</inkml:trace>
  <inkml:trace contextRef="#ctx0" brushRef="#br0" timeOffset="302089">4511 13335 12545,'-7'21'1176,"1"-2"-1160,0-12 29,4 5 62,-3-5 89,5 6-129,-6-5-560,4 3 588,-4-15-95,12 8-67,-4-15 117,9 3-50,-9-5-50,10 6 44,-11-5-94,11 11-18,-5-11 84,6 10 34,-5-9 6,4 9 0,-11-10-6,11 11-68,-5-11-27,6 11 0,-5-11 588,3 10-320,-3-3 292,5 5-442,0 0 16,1 0-90,-1 0 359,0 0-145,-6 5 117,5-3 308,-10 10-414,3-5 179,-5 6-202,-5 0-73,3 1-22,-4-1 40,0-6 262,5 5-44,-5-5-264,6 7-50,-6-7 0,5-1 0,-5-6 0</inkml:trace>
  <inkml:trace contextRef="#ctx0" brushRef="#br0" timeOffset="302986">4842 13309 14398,'-6'14'919,"4"4"-566,-4-11-135,1 6-111,3 1 274,-4-1-62,0 0 11,5 0-39,-5 1-50,0-1 6,5 0-23,-5 0-96,6 1-44,-6-1-50,4 0 0,-3 0 22,-1 0-12,4 1 29,-4-1-2195,6 0-1155,-6 0 2457,5-11 1,-5 2 0,6-10 0</inkml:trace>
  <inkml:trace contextRef="#ctx0" brushRef="#br0" timeOffset="305086">4828 13282 13687,'21'0'1176,"-2"0"-1159,-6 0 33,1 0-39,-1 0 85,0 0-46,-6-6 45,5 5-22,-4-5-62,5 6 23,0 0-29,-6 6 1,5-5 252,-10 11-151,3-5-63,-5 7-38,0-1-6,0 0 112,0 0 73,0 0-45,-5 1-140,3-1 45,-10-6-85,11 5-49,-11-11 218,5 5-85,-6-6 12,5 6 68,-4-4-276,5 4 57,-6-6 510,0 0 475,-1 0-2083,1 0 1328,0 0-2544,6-6-868,1-2 2777,12-5 0,-5 6 0,5 1 0</inkml:trace>
  <inkml:trace contextRef="#ctx0" brushRef="#br0" timeOffset="306454">5093 13494 8590,'0'0'0</inkml:trace>
  <inkml:trace contextRef="#ctx0" brushRef="#br0" timeOffset="308904">5331 13295 14146,'-7'14'381,"-5"-1"-258,11 0-50,-5 0-67,0-5 10,4 3 74,-3-3-40,-1-1 107,4 5 73,-4-5-219,6 6-857,-6-5 768,11-8-135,-4-8 84,13-5-50,-7 0 6,5 0-180,-5-1 162,6 1-150,0 0 285,-5 0-6,4 5-16,-5 3 33,0-1 45,5 4 0,-11-10 34,11 11 520,-4-11 331,5 11-880,0-5 1,-6 12 44,5-5 57,-5 5 391,1 0-375,-2 1-72,-6 7-74,6-1 23,-5 0 342,5 0 588,-18 6-493,-3 14-252,3-16 0,-2 1-31,1 5 0,0 0-26,-1-3 1,1-1 6,-7 9-135,0-9-2885,13-7 611,7-11 571,7-1-375,7-7 2078,-7-6 0,-1 6 0,-6 1 0</inkml:trace>
  <inkml:trace contextRef="#ctx0" brushRef="#br0" timeOffset="310766">5622 13375 11239,'29'12'2,"0"1"1,0-1 0,0 1 0,7 1 0,-2-1 0,-8-4 42,-7-3-40,-4-6 180,10 0 45,-11-6-96,6 5-61,-7-5-28,0 0-45,0 5-56,0-11-140,1 10-157,-7-9 269,5 3 90,-11-5 156,5 0 269,-6 0-10,-6 5-382,5-3-39,-11 9-17,5-4 202,-7 6-56,1 0-129,0 0-84,0 0 117,0 0 18,-1 0-180,1 0 364,0-6-168,0 5-1221,-1-5-190,1 6 1619,0 0 917,0 0-716,-1 0-385,1 0-198,0 6-140,0-5-397,5 11 644,3-5 90,-1 1 50,4 4-101,-4-5 95,6 6 258,0 0-89,0 1 56,0-1 279,0 0-352,0 0-163,0 1-67,6-1-101,-4 0 118,9-6 123,-9 5 515,16-10-386,-10 3-95,17-5-102,8 0-41,-10-2 1,1-1-69,-3 2 1,0 0 5,-1-2 0,-1 0-19,0 3-315,-6 0-648,0 0 38,-6-6-111,5 5 88,-4-5-530,-1 0 1472,5 5 0,-11-5 0,5 6 0</inkml:trace>
  <inkml:trace contextRef="#ctx0" brushRef="#br0" timeOffset="312146">6125 13322 13536,'7'20'745,"-1"-1"-409,-12-5 313,5-1-155,-5 0-848,6 0 421,6-5-67,1-2 0,1-12 17,3 4-17,-3-4-95,-1 0-207,5 5-46,-5-11 35,6 5 5,1-6 33,-1-1 40,0 1 196,0 6 73,6-5 274,-10 5-17,9-1 487,-11 3-330,0 10-117,-1 3-168,-12 5 100,5 0-202,-5 0 96,6 1 6,6-7 10,1-1-162,7-6 23,5 0-28,1-6-6,13-1 19,-14-2 1,1-1-20,3-1 0,1 1 0,3 0 0,-1-1-348,1-1 1,-1-1 349,-5 6 1,-1 0-53,13-6 50,-20 1 0,-7 10 0,-6-4 0</inkml:trace>
  <inkml:trace contextRef="#ctx0" brushRef="#br0" timeOffset="313920">6905 13229 9957,'-29'3'546,"0"1"0,0-1 0,0 0 0,-6 0 0,0-1 0,10 1 1622,12 3-2118,-1-6-50,1 0-56,0 0 28,0 0 331,-1 0 369,1 0-672,0 0-78,6 6-135,-5-5-11,5 5 78,-1 0 17,-4-5 0,5 11 235,-6-11 29,5 11 112,3-4-314,5 5-29,5-6 85,3 5 11,5-11 6,0 5 44,1-6-44,-1 0 33,0 0 17,6 0-39,-4 0-17,4 0-73,-6 0-28,0-6 34,1 5 67,-1-5-17,0 0 45,0 5-22,0-5-6,1 0 0,-1 4 5,0-3 7,6-1-12,-4 4 0,-2-10-101,-1 11-34,-5-5-117,7 0 235,-1 5 11,0-5 6,-6 0 723,5 5-151,-10 1-203,3 7-1909,-5 6 1052,0 0 488,6-5 0,-4-2 0,4-6 0</inkml:trace>
  <inkml:trace contextRef="#ctx0" brushRef="#br0" timeOffset="314576">7051 13229 14891,'21'8'2515,"-2"3"-2190,-6-3 11,0 5-28,0-6-118,-5 5-100,3-11-85,-3 11 1,5-10-56,-6 9-1474,5-9-1753,-4 4 3000,-7-6 0,3 0 0,-9 0 0</inkml:trace>
  <inkml:trace contextRef="#ctx0" brushRef="#br0" timeOffset="315357">7038 13361 10080,'-29'10'546,"0"-1"0,0 0 0,0 0 0,-7 3 0,3 0 0,18-6 1364,16-6-1775,13-6-29,5 4 23,-5-10-45,5 11 96,1-11-52,-6 11 40,5-5 342,-5 0-3787,-1 5 2837,-6-11 0,-1 10 1,-6-4-1</inkml:trace>
  <inkml:trace contextRef="#ctx0" brushRef="#br0" timeOffset="316422">7197 13256 16594,'-14'14'795,"1"4"-448,0-11 1,0 7-119,-1-1-106,1 0-123,0-6-72,6 5-3205,-5-10 0,16-2 2470,-2-2 1,5-4-1,-1 6 1</inkml:trace>
  <inkml:trace contextRef="#ctx0" brushRef="#br0" timeOffset="318424">7369 13242 17400,'-8'28'87,"-4"-9"0,11-13 0,-5-6 0</inkml:trace>
  <inkml:trace contextRef="#ctx0" brushRef="#br0" timeOffset="319035">7382 13137 6367,'0'0'0</inkml:trace>
  <inkml:trace contextRef="#ctx0" brushRef="#br0" timeOffset="320489">7699 13189 13844,'-20'0'341,"1"0"-89,11 6 51,-4-4-292,11 10 56,-11-11-67,5 5 17,0 0 0,-5 1-6,10 6 174,-9-5-185,9 4-51,2-11 23,7 5 40,7-6 27,-7 6-22,5-5 22,-5 5-50,6-6-57,1 6 214,-1-5 314,-6 11 5,-1-4-180,-12-1 208,5 5-275,-11-11-44,5 11-174,-7-11-73,7 11 17,-5-10 163,5 3-29,-6-5 34,-1 0-252,1 0-3137,0 0 2457,6-5 1,1 3 0,6-4 0</inkml:trace>
  <inkml:trace contextRef="#ctx0" brushRef="#br0" timeOffset="325707">7673 13031 15014,'20'0'67,"-1"0"-67,-5-6 6,-1 4 162,0-3-157,0 5-5,-5 5 5,4-3 146,-5 4 129,6-6-275,0 0-22,1 0-146,-1 0 415,0 0-23,0 0 123,-5 6-223,-3 1 61,-5 6-157,0 0 123,0 1 85,0-1-68,0 0-78,0 0 16,-5 1-10,3-1-6,-4 0 22,0 0-34,5 0-33,-5 1-50,0-1 134,5 6-50,-5-4-18,0 4-10,4-6-28,-9 0-34,9 1 0,-4-1 0,0-6-6,5 5 0,-5-5 6,6 6 6,0 1 5,0-1-11,0 0 0,-6-6 90,5 5 11,-5-4 79,6 5-169,0 0 448,0 0-347,0 1 286,-6-7-314,5 5 44,-11-11-94,4 11 28,-5-11-29,-6 5-324,4-6 73,-4 0-662,6-6-1500,0 5-897,0-5 2457,5 12 1,2-5 0,6 5 0</inkml:trace>
  <inkml:trace contextRef="#ctx0" brushRef="#br0" timeOffset="328490">8321 13123 15760,'6'8'739,"-5"3"-616,11-9 129,-5 10-235,7-5 78,-1 0-56,-6 5 247,5-10-208,-10 9 62,9-9-78,-9 10 95,10-11 162,-5 11-319,0-5-3277,5 1 0,-16-3 2457,2-10 1,-5 3 0,1-4 0</inkml:trace>
  <inkml:trace contextRef="#ctx0" brushRef="#br0" timeOffset="329810">8506 13097 14337,'-14'6'644,"-4"-5"-633,11 5 34,-1 0 257,-4-5-240,5 5 409,0 0-236,-5-4-123,11 9 84,-11-9-151,4 10 263,-5-5-34,0 6-145,0-5 168,5 3-169,-3-9-38,9 10-885,-10-11-140,5 11 918,-6-5-28,0 1 39,5 3-2985,-4-9 12,17 4 2979,-10-12 0,11 4 0,-6-4 0</inkml:trace>
  <inkml:trace contextRef="#ctx0" brushRef="#br0" timeOffset="330844">8215 13229 9621,'35'-7'2089,"-4"1"-1916,-17 6 298,-1-6 218,0 5-185,0-5-448,0 6-45,1 0 6,-1 0 397,0 0 130,0 0-494,1 0 51,-1 0 11,0 0 33,0 0-61,1-6-78,-1 4-6,0-4 0,-6 6 0,-1 0 0</inkml:trace>
  <inkml:trace contextRef="#ctx0" brushRef="#br0" timeOffset="332210">8824 13018 15294,'0'20'1630,"0"-1"-1305,-6-6 56,4 1 33,-3-1-78,-1 0-28,4 0-55,-4 1-79,0-1-3451,5 0 2457,-5-12 1,6 4 0,0-11 0</inkml:trace>
  <inkml:trace contextRef="#ctx0" brushRef="#br0" timeOffset="334561">8850 13004 11805,'13'-7'723,"-5"-5"-690,4 11 29,-5-5-12,6 6 572,0 0-320,1 0-229,-7 6 90,5-5-113,-5 5 437,0 0-414,5-5 95,-10 11-134,3-4-29,-5 5 622,6 0-442,-4 0-123,-2 0-62,-2 1 51,-9-7-51,3 5 0,-5-11-6,0 5 1,5 0-69,-3-5 85,3 5 57,-5-6-1,0 0-190,0 0-17,-1 0 212,7 6-217,-5-4 184,17 4-39,-4-6-95,12 0-34,7 0 28,-6 5 96,5-3-1,-5 4 51,-1 0 78,0 1-84,0 0 34,-5 5 140,3-10-196,-3 9-12,-1-3 259,5-1 262,-11 5-374,5-5-80,-12 1 292,5 3-285,-11-9-34,11 10 27,-11-11-66,10 11 95,-9-11-84,3 11 72,-5-5 34,0 1 96,0-2-158,-1-6-61,1 0-330,6 5 330,-5-3 224,11-2-118,-11-2 79,10-9-218,-9 9-51,3-4 0,-5 0 196,0 5-12,0-5-380,-1 6-207,7-6 342,1-1 145,6-6 156,-6 5 208,5-3-688,-5 3 172,0-5-1203,4 0 823,2 5-2745,2-3 2457,10 9 1,-11-4 0,5 6 0</inkml:trace>
  <inkml:trace contextRef="#ctx0" brushRef="#br0" timeOffset="338030">9181 12859 14337,'22'20'733,"1"-1"-386,-15-5-195,5-1 5,0 0-56,-5 0-96,3-5 107,-9 3-112,4-3 157,0 5-118,1 0-33,0 0 56,5-5-62,-11 4 0,5-5-12,0 0 29,-4 5 17,9-5 67,-9 7 89,4-1-84,0 0-44,-5 0 44,5 1-55,-6-1 229,0 0 67,0 0-241,0 0 51,0 1-90,0-1-61,0 0 0,0 0 139,-6 1 90,5-1 23,-5 0-107,6 0-5,-6 0-96,4 1 102,-9-7-129,9 5 21,-10-11-302,5 11-28,-6-10 186,0 3-1183,5 1 1283,-3-4 0,9 4 0,-4-6 0</inkml:trace>
  <inkml:trace contextRef="#ctx0" brushRef="#br0" timeOffset="338787">9551 13242 11743,'0'0'0</inkml:trace>
  <inkml:trace contextRef="#ctx0" brushRef="#br0" timeOffset="341031">10094 12991 15614,'-14'7'549,"1"-1"-521,0-6-67,0 0 39,-1 0 0,7 6 106,-5-4 68,5 3-169,0 1-44,-5-4-84,5 4 33,-7 0 73,1-5-22,0 11-28,0-11 33,5 11 51,2-5-11,6 7 55,6-7-44,2 5-11,5-11 5,0 11 0,0-11 0,-5 11-5,3-10 0,-9 9 55,10-9 253,-11 10 22,5-5 196,-12 6-443,5 0 113,-11-5-202,5-2 6,-1 0 5,-4-5-6,5 5-5,-6-6 0,0 0-61,-1 0 5,-5 0 0,5 6-51,-11-5 102,10 5-40,-10-6-67,10 0-3165,-4 0 1188,18-6 51,8 5 2038,19-11 0,-9 11 0,0-5 0</inkml:trace>
  <inkml:trace contextRef="#ctx0" brushRef="#br0" timeOffset="342769">10213 13031 13239,'-8'20'622,"-3"-7"-527,9-1 6,-10-4-96,11 5 124,-11-6 84,11 5 50,-5-5-61,6 7-6,-6-7-34,4 5 303,-3-5-532,5 6-51,5-5 118,9-3 6,6-5-6,-1-2 0,0-1-3,2-1 0,0 0-25,2-2 0,1-1 3,1 1 0,1-1-731,1-6 0,-1 1 599,-1 4 1,-1 0-7,-1-5 1,-1 1-57,10 4 74,-11-4 117,-2 5 28,-6 0 5,1 1 96,-1 0-151,0-1-225,0-1 891,-5-3-459,3 3 1819,-9-5-1819,4 12 292,-12-4-259,4 17-27,-9-11-1,9 11 34,-10-10-28,11 9 50,-11-3-145,5 5-101,-1 0-129,-3 0-3120,9 1 1979,-4-1-1979,0-6 2695,11-1 1,-10-6 0,11 0 0</inkml:trace>
  <inkml:trace contextRef="#ctx0" brushRef="#br0" timeOffset="343947">10755 12991 13877,'-6'28'471,"-1"-3"-522,-6-12-525,5 0 363,8-11 151,8-4 57,5-5 5,6-5 0,-4 5 0,8-2 0,2-1 61,8-5-1027,-8 8 1,1 1 970,-6-1 1,-2 2-732,10 4 726,-1-11-344,-8 10 1089,-6-3-84,-6 10-381,-1 3 1849,-12 5-2661,-1 0 1432,5-5-844,4-8-56,17-8 28,7-5 201,-6 7 1,0-1-230,1-3 0,-1 1 0,0 4 0,0 1 0,12-14 6,-11 17-1,-2-5 1262,-6 6-758,-5 6 191,-3 1-470,-5 6-387,-5 6 157,3-4 0,-4-2 0,6-7 0</inkml:trace>
  <inkml:trace contextRef="#ctx0" brushRef="#br0" timeOffset="345792">11721 12647 15087,'-7'21'633,"-5"-8"-633,10-1 12,-10-11-7,11 11 1,-11-5 111,5 6 247,0 1-106,-5-1 128,10 0-274,-9 0-33,9 1-29,-10-1-50,11 0-45,-5 0 45,0-5 23,5 3 10,-5-3 40,6 5 17,0 0-40,0 0 101,0 1 85,0-1-80,0 0 18,0 0 84,6 1-174,-5-1 50,11-6 40,-11 5-169,5-5-5,0 1-39,-4 3 28,9-9-129,-9 10-112,10-11-1467,-11 11-1558,11-11 3233,-5 5 1,0-6 0,-1 0-1</inkml:trace>
  <inkml:trace contextRef="#ctx0" brushRef="#br0" timeOffset="346983">12078 12806 15199,'-13'7'-241,"0"-1"163,-1-6 78,1 0 134,0 0 51,-6 0-140,4 6-40,-4-5 51,6 5-50,-1 0 263,1 1-73,6 7 146,-5-7 61,11 5 392,-11 1-722,10 2-73,-3 4-45,10-12 40,3 5 5,5-11 61,6 5-21,-4-6-35,10-6-5,1 5-243,2-11 243,5 5 0,-13-1-145,5-3-600,-4 3 308,5-5 68,-5 0-80,-2 6 393,-12-5 2297,5 10-1441,-11 2-570,5 8 136,0-1-1279,-4 5-2078,9-11-286,-3 5 2743,5-12 1,-6 5 0,-1-5 0</inkml:trace>
  <inkml:trace contextRef="#ctx0" brushRef="#br0" timeOffset="347566">12303 12819 14269,'18'7'1003,"-1"-1"0,14 2-790,-18 3-68,-5-3-72,3-1 78,-3 5-145,5-5-370,0 1 364,0-3 0,-5-5 0,-2 0 0</inkml:trace>
  <inkml:trace contextRef="#ctx0" brushRef="#br0" timeOffset="348215">12316 12951 14314,'7'-6'409,"5"5"-319,-4-11 22,5 5-79,6-1-22,-4-3 57,10 3 44,-11-5 476,5 0-588,-5 6 0,-7 1 0,-1 6 0</inkml:trace>
  <inkml:trace contextRef="#ctx0" brushRef="#br0" timeOffset="348927">12660 12806 17098,'0'28'168,"0"-9"0,0-13 0</inkml:trace>
  <inkml:trace contextRef="#ctx0" brushRef="#br0" timeOffset="349141">12845 12343 10377,'0'0'0</inkml:trace>
  <inkml:trace contextRef="#ctx0" brushRef="#br0" timeOffset="351380">12991 12621 14762,'-13'14'-84,"-1"-2"84,1-6 45,0-5-107,0 11 57,-1-10 274,7 9-101,1-3-124,12-1-38,-4 5 0,9-11 173,-9 11 180,4-5-236,0 1 241,-5 4 174,5-5-292,-12 0 135,5 5-252,-11-11-12,10 11-162,-9-10-1108,3 4 1153,-5-6 0,6 0 0,1 0 0</inkml:trace>
  <inkml:trace contextRef="#ctx0" brushRef="#br0" timeOffset="352504">13176 12674 14667,'28'7'913,"-3"-1"-1445,-12-6 78,-5 6-1271,3-5-1552,-3 5 2837,5-6 1,-6 0-1,-1 0 1</inkml:trace>
  <inkml:trace contextRef="#ctx0" brushRef="#br0" timeOffset="353301">13136 12793 15883,'28'7'1870,"-3"-1"-1663,-12-6-201,1 0-3283,-1 0 1071,-6 6-1071,5-5 2459,-5 5 0,1-6 1,-2 0-1</inkml:trace>
  <inkml:trace contextRef="#ctx0" brushRef="#br0" timeOffset="354769">13480 12634 15597,'21'-6'398,"4"4"-387,-5-9 0,1 9-5,-2-4 5,-6 0 1484,1 5-1170,-7 1-163,-1 7-10,-6 7 4,-6-1 46,-1 6-45,-1-4-218,-4 10 285,-1 1-101,3-9 0,0 0-14,-1 0 0,1 0 6,0-1 0,1 0 81,-4 10 151,0 1-347,5-6-185,-4-8-2733,11-2-359,1-15 1020,7 3 2257,7-7 0,-7 2 0,-1 6 0</inkml:trace>
  <inkml:trace contextRef="#ctx0" brushRef="#br0" timeOffset="356239">13732 12502 16611,'20'22'918,"-7"1"-912,-1-21 27,-10 9-27,9-3 28,-3-1 22,-1 5 201,5-5 124,-11 6-224,5 1 33,-6-1-50,6-6 124,-4 5-197,3-5 124,-5 6-79,0 1-112,0-1 11,0 0 56,0 0-61,0 1 67,0-1-68,0 0 40,0 0 28,0 1-73,0-1 39,0 0 17,0 0-50,0 0 72,-5-5 196,3 4-117,-10-5-95,11 6-23,-5 0 34,0-5-40,5 3 18,-11-9 94,10 10-33,-9-5-50,9 6 11,-10-5 89,11 3-128,-5-3-3311,0-1 2457,-1-1 1,0-6 0,1 0 0</inkml:trace>
  <inkml:trace contextRef="#ctx0" brushRef="#br0" timeOffset="361377">2011 15121 13816,'0'26'733,"-6"-5"-570,4 4 117,-9-10-51,9 10-33,-10-11 23,5 11 11,0-10-23,-5 4 269,4 0-241,1-4-128,1 4 61,0-12-56,5 5-56,-5-5 61,0 1 141,5 4-157,-11-5-51,10 6-44,-9 0-6,9 1 39,-10-7-369,11 5 498,1-11-107,7-1-22,7-1-5,-1-5-34,0 6-6,0 0 1,0 0-62,7 0 55,-6 0 7,11 0 5,-4 0 5,11-6-5,-4 4 0,-1-3 0,-14 5 0,-7 0 0</inkml:trace>
  <inkml:trace contextRef="#ctx0" brushRef="#br0" timeOffset="362266">2156 15346 15804,'28'22'409,"-3"1"-375,-12-15-1,1 5 12,5-6-11,-5 5 33,11-5-61,-10 7 38,10-7-32,-10 5 2076,4-11-2009,-18 5-40,4 0 28,-23 1-33,9 7-300,-22 5 341,6-1 1,-1 2-1225,3-5 1,0 1 1212,-7 3 1,3 0-642,6 0-2700,4-12 2457,21-1 1,-8-6 0,10 0 0</inkml:trace>
  <inkml:trace contextRef="#ctx0" brushRef="#br0" timeOffset="363147">2685 15253 16868,'8'28'521,"-7"-7"0,-2 1-129,-13 7-210,7-3 0,0 0-61,0-8 0,0-1-1315,-4 15 1228,9-13 369,-9-5-403,9-1 0,-4-6 0,6-1 0</inkml:trace>
  <inkml:trace contextRef="#ctx0" brushRef="#br0" timeOffset="365014">2672 15266 13200,'13'-14'173,"1"-4"-128,-1 17-39,-6-11 61,5 10-17,-5-4 40,1 1 145,3 3-72,-3-4 33,5 6-96,-6-6-38,5 5-45,1-5 5,2 6 40,4 0-6,-6 0 241,1 0-135,-7 6 51,5-5-101,-11 11 275,11-5-186,-5 7-61,1-1 40,-3 0 116,-5 0-38,0 1 11,-5-1-174,3 0-185,-16-6-16,15 5-84,-14-10 156,10 4 34,-7-6 151,1 0-89,0 5-79,0-3 0,-1 4-16,1-6-18,6 6-22,-5-5 118,5 5 112,-7-6-101,1 0-381,6 6 471,7-5-23,7 5-39,6-6-28,1 0-22,5 0-34,-5 6-12,17-4-60,-20 9 66,18-9 0,-26 10 1,15-11 5,-11 11-6,6-11 1,0 5 5,-5 0 0,4-4 5,-5 9 74,6-9 145,-6 9 28,-1-3-202,-6 5-39,-6-6 62,5 5-62,-11-10-5,11 9 89,-11-9-28,5 4-33,-1 0-23,-3-5 51,3 5 5,-11-6 84,4 0-28,-10 0 191,-1 0-197,-2 0-43,2 6-74,6-5-830,7 5 758,0-6 228,0 0 35,0 0-29,-1 0-162,1 0-2615,0 0 498,5-6 2117,-3 5 0,9-5 0,-4 6 0</inkml:trace>
  <inkml:trace contextRef="#ctx0" brushRef="#br0" timeOffset="366523">3095 15452 13256,'28'14'1265,"3"-2"-945,-22-18-74,9 5 202,-11-5-363,6 6-85,-5-6 0,3 4-533,-9-9 147,10 9 184,-11-9 415,5 3-448,-6-5 190,0 0 694,0-1-492,0 1-734,-6 6 303,5-5 621,-11 11-134,4-5-667,-5 6-27,0 0 554,0 0 61,0 0-134,-1 0 0,7 6 6,-5-5-6,11 11-6,-11-11 269,5 11-168,-1-5-50,-3 1-84,9 4 28,-4-5 50,6 6 6,0 0 44,-6-5 91,5 3-130,-5-3-44,6 5 5,6 0 252,-5 1-45,5-1 108,0-6 10,1 5 61,7-11-72,5 11-56,-5-10-62,11 3-117,-10-5-6,10 0 0,-10 0-11,4 6 89,-6-4-156,0 4-113,1-6-106,-1 0 51,6 0 128,2 0-27,-1-6 22,-1 4-1076,-6-4-1764,1 6-84,-1 0-314,-6-5 3014,5 3 0,-11-4 0,5 6 0</inkml:trace>
  <inkml:trace contextRef="#ctx0" brushRef="#br0" timeOffset="367542">3638 15200 13329,'-8'14'2643,"-3"-7"-2340,9 5-292,-10-5-11,11 6 6,-11-5-6,11 3 11,-11-9-6,11 10 12,-11-11 73,10 11 33,-9-11 11,9 11-38,-4-5 116,0 7-105,-1-1-34,0 0-1,-5 6-66,5 2 50,-7-1-50,7-1 78,1-5-34,6-1 286,0 0 196,0 0-230,6-5 125,7 3-304,2-9-39,10 4-45,-10-6-39,10 0 0,-11 0-589,5 0-637,-5-6-398,-1 4 459,-6-9-2112,5 9 2819,-11-10 0,5 11 0,-6-5 1</inkml:trace>
  <inkml:trace contextRef="#ctx0" brushRef="#br0" timeOffset="368194">3413 15372 14981,'35'8'2111,"2"-3"-1573,-22-5-202,21 0-146,0 0-145,-10 0 0,1 0-1684,-7 0 1,1 0 1546,5 1 0,-2-2 92,-1-4 852,14 3-1597,-22-4-2532,4 6 2487,-6 0 1,-6 0 0,-1 0 0</inkml:trace>
  <inkml:trace contextRef="#ctx0" brushRef="#br0" timeOffset="369507">3982 15187 13401,'-13'21'566,"-1"-2"-152,1-6-111,6 0-68,-5-5 34,10 3-140,-3-3 33,-1-1-5,4 5 67,-4-5-95,6 6 224,-5 1-263,3-1 16,-4 0-50,6 0 34,0 0 274,0 1-129,0-1-22,6-6 78,-4 5-246,3-5 50,1 1-62,2 3 113,5-9 39,0 4-129,0-6-28,-5 6-840,3-5 638,-3 5-106,5-12-347,0 5-432,0-11-576,1 5-1642,-1-12 2514,0 4 0,-6 2-1,-1 7 1</inkml:trace>
  <inkml:trace contextRef="#ctx0" brushRef="#br0" timeOffset="370287">3783 15319 14734,'31'8'251,"0"-1"0,-1 0 1,1 1-1,-1-1 1,7 2-1,0 0 1,-3-2-1,-11-3 24,-8-4-960,10 0 797,-11 0-6,11 0-72,-4 0 374,0 0-72,-2 0-106,-6 0-224,0 0-45,0 0-706,1 0 853,-1 0 0,-6 0 0,-1 0 1</inkml:trace>
  <inkml:trace contextRef="#ctx0" brushRef="#br0" timeOffset="371740">4379 15359 12668,'28'7'1047,"-3"-1"-879,-12-6 286,0 0-942,-6-6 270,-1-1 207,-12 0 123,5-5 207,-11 10-263,5-3 521,-1-1-152,-3 4-346,3-4-79,-5 6-269,0 0 90,0 0-202,-1 0 325,1 0 56,0 0 6,6 6 10,-5-4-16,4 4-5,1-1-141,-5-3 107,5 4 117,0 0 74,1 1 94,0 0-240,4 5-219,-3-5 95,-1 1 29,4 4 89,-4-5 201,6 6 74,0 0-12,0 1-62,6-1-100,-4 0 112,9-6 471,9-1-337,-4-6-5,15 0-62,1 0-96,-9 0 1,1 0-163,-2 0 1,-1 0-23,-1 0 0,-2 0-230,1 0-206,-6-6-91,0 5-246,1-5-1081,-1 0 745,0 5-2168,-6-11 3027,5 10 1,-10-3 0,4 5 0</inkml:trace>
  <inkml:trace contextRef="#ctx0" brushRef="#br0" timeOffset="372799">4683 15333 14057,'0'28'576,"-6"-4"-464,5-10 6,-5-1-79,6 0 101,0-11-11,0-10-123,0-6-90,6-6 0,-5 7-129,11 6 162,-11-5 449,11 11-353,-5-11-45,7 10 162,-1-9 410,0 9 268,0-4-594,1 6-162,-1 0-296,0 0-3065,0 0 2715,0 0 1,-5 0-1,-2 0 1</inkml:trace>
  <inkml:trace contextRef="#ctx0" brushRef="#br0" timeOffset="373955">5133 15227 7906,'0'0'0</inkml:trace>
  <inkml:trace contextRef="#ctx0" brushRef="#br0" timeOffset="374779">5120 15465 11827,'-1'26'0</inkml:trace>
  <inkml:trace contextRef="#ctx0" brushRef="#br0" timeOffset="378500">5913 15147 15737,'-7'21'902,"-5"-2"-891,11-6 39,-5 1-10,6-1-29,-6-6 34,5 5-29,-5-5 24,0 1-35,4 3 18,-9-3 117,9 5-135,-10-6 57,11 5-62,-5-5-633,0 1 818,10-8-168,-8-8-12,16-5-5,-11 0-61,11 0-46,-10-1 1,9 7-29,-9-5 135,10 11-89,-11-11 38,11 11 12,-11-11 78,11 10-27,-5-9-1,7 9-6,-7-10 12,5 11 50,-5-5-61,6 6 5,0 0 62,1 0-73,-1 0 616,0 0-454,-5 6 438,-3 1-432,-5 7 5,0-1 68,-5 0-157,3 0 426,-4 0-297,0 1-6,5-1-106,-5 0-34,0-6-2761,5 5 1781,-5-16-807,12 2-1557,7-11 3259,2 0 0,-2 6 0,-7 1 0</inkml:trace>
  <inkml:trace contextRef="#ctx0" brushRef="#br0" timeOffset="379243">6244 15161 14258,'-13'28'2470,"5"-3"-2251,3-12 206,-1 0-307,-2 0 16,1 0 68,-5 1 84,11-1 128,-11 6-308,5-4-50,-1 4-50,-3-6-247,9 0 280,-4 1-33,0-7-146,5 5-3137,-5-5 0,18-17 0,-3 5 3084,10-20 0,-12 18 0,-1 1 0</inkml:trace>
  <inkml:trace contextRef="#ctx0" brushRef="#br0" timeOffset="380221">6270 15134 6165,'0'0'0</inkml:trace>
  <inkml:trace contextRef="#ctx0" brushRef="#br0" timeOffset="381244">6257 15121 15266,'33'-1'19,"0"-1"1,0 1 0,0 0-1,-1 0 1,1 0 0,3-1-1,2 1 1,-2-1 0,-6 1-1,-10 1 318,-6 0-236,-1 6-101,0-5-12,0 5-4,-5 0 16,3-5-6,-3 5 12,5-6-6,-6 6 56,5-4 313,-10 9 510,4-3-873,-6 5 112,-6-6-79,-2-1 11,-5-6-61,0 6 11,0-5-39,-1 5 33,1-6-285,0 6 11,0-4 185,-1 4 134,1-6 56,0 0-95,0 0-5,0 0-46,-1 0-190,1 0-44,0 0 240,0 0 101,-1 0-11,1 0 39,0 0-90,0 0-44,-1 0-1,1 5 63,0-3 144,0 4-94,0 0-124,-1-5 57,1 5-6,-6 0-594,4-5-2672,-4 5 73,12-12 3204,7 5 0,1-5 0,5 6 0</inkml:trace>
  <inkml:trace contextRef="#ctx0" brushRef="#br0" timeOffset="382925">6813 15253 8035,'0'0'0</inkml:trace>
  <inkml:trace contextRef="#ctx0" brushRef="#br0" timeOffset="386929">7117 15161 12197,'21'7'784,"-2"-1"-565,-6-12 330,0 5-773,-5-11 61,3 10-38,-9-9 201,10 9 431,-11-10-269,5 5-431,0-6 404,-5-1-281,-1 7-520,-1-5 1248,-11 5-515,5 0-179,-1-5-728,-3 10 537,3-3 724,-5 5-511,0 0-38,0 0 346,-1 0-184,1 5-40,0-3-28,6 10 90,-5-11-106,10 11 11,-9-11 39,9 11 257,-4-5 175,0 7-147,5-1-162,-5 0-117,6 0 0,0 1 128,0-1-84,0 0 40,0 0-6,0 1-78,0-1 173,0 0-106,0 0 162,0 0-230,6-5 152,-5 4-34,11-5 40,-4 6-18,5 0-44,0-5-62,0 3-39,0-9 45,1 4-6,-1 0-33,6-5 0,2 5-6,-1-12-45,5 5-146,-4-11 85,-1 10 0,-1-9-975,1 3-252,-6 1 1333,-1-5 0,-7 11 0,-6-5 0</inkml:trace>
  <inkml:trace contextRef="#ctx0" brushRef="#br0" timeOffset="387717">7421 15094 13687,'8'21'1400,"-2"-2"-907,-6-6-3770,0 1 2457,0-13 1,0 4 0,0-11 0</inkml:trace>
  <inkml:trace contextRef="#ctx0" brushRef="#br0" timeOffset="388137">7448 15002 8315,'0'0'0</inkml:trace>
  <inkml:trace contextRef="#ctx0" brushRef="#br0" timeOffset="389802">7646 15042 12477,'-7'20'566,"-5"-7"-348,11-1-61,-5-5-17,0 1-84,5 4-17,-5-5-5,6 6-28,-6-5 61,4 3-45,-9-3 174,9 5-95,-10-6-885,11 5 879,1-11-84,1-1-11,11-1 90,-5-11-90,1 5-123,4-6-129,-5-1 246,0 1 6,5 6 11,-5 1 34,7 0-39,-1 5 5,0-11-11,0 10 0,1-9 0,-1 9-129,0-4 1468,0 6-1031,0 6-6,-5 1-156,-2 7 178,-6-1-233,0 0-80,0 0-11,-6 1 0,4-7 0,-4-1 0</inkml:trace>
  <inkml:trace contextRef="#ctx0" brushRef="#br0" timeOffset="390856">8056 15081 13245,'-20'0'1360,"7"6"-928,1-4-281,5 3-151,-7 1 0,1-4-6,0 10-39,0-11 40,5 11-62,-3-11 39,9 11 134,-4-5-145,12 7 28,1-7-29,7 5-156,5-11-16,-5 11 83,6-11 56,-1 11 73,-5-10 224,0 9 330,-9-3-246,-5 5 96,-5-6 78,3 5-258,-10-5-112,5 1-11,-6 4-57,0-11-996,-1 5 420,1-6 134,0-6 398,0 5 0,5-5 0,2 6 0</inkml:trace>
  <inkml:trace contextRef="#ctx0" brushRef="#br0" timeOffset="392038">8255 15108 13721,'-13'14'856,"5"4"-632,2-11 73,1 1 112,3 4 0,-4-5-67,0 6-79,5 0-151,-11-5-420,11 3 202,1-9-40,7 4-33,6-6-163,6 0 79,2-6-146,11-1 174,-4-7 28,-1 7-17,-2-5-207,-11 5-107,5 0 90,-5-5-28,-1 10-40,0-4 225,-6 1 246,5 3 851,-4-10-570,5 11 3040,-6-11-1528,-1 16-1255,-12-2 39,5 11-1960,-5 0 1428,6 1 0,0-7 0,0-1 0</inkml:trace>
  <inkml:trace contextRef="#ctx0" brushRef="#br0" timeOffset="392967">8625 15042 12925,'-11'33'331,"-1"1"1,1-1 0,-1 1 0,1-1 0,0 6 0,0 2 0,0-6 0,1-13-1385,-1-15 1003,15-1 44,-2-6 6,5-6 28,5 5-11,-5-11-12,6 10 1,0-3 0,1-1-6,-1 4 0,6-4-90,-4 6 163,4 0-829,-6-6 661,0 5 274,-5-11-3456,-2 5 2718,-12 0 0,4 1 1,-4 6-1</inkml:trace>
  <inkml:trace contextRef="#ctx0" brushRef="#br0" timeOffset="395341">8678 15134 13833,'-13'21'655,"6"-2"-549,1-6-55,0-6 61,4 5 246,-4-4-22,1-1-274,3 5-62,-10-11 5,11 11 1,-11-11-202,11 11 341,-5-16-4,12 8-57,1-16-84,6 5 34,0 0-23,1-5 39,-1 5-55,0-1-18,-5-4 6,3 11 6,-3-11 0,5 11-39,0-5 44,0 0-11,6 5-16,-4-11 16,4 10 655,-6-4-643,-5 12 206,-2 2 135,-6 5-252,0 0-84,-6-6-1333,4 5 1384,2-10-46,14-2 1,0-8 33,17-5-33,-9 6-6,11-5 0,-13 11 0,-1-5 0,-6 0 45,1 4 363,-1-4 192,0 6-500,-6 6 281,5-4 314,-10 10-488,4-5-2430,-6 6 2223,5-6 0,-3-1 0,4-6 0</inkml:trace>
  <inkml:trace contextRef="#ctx0" brushRef="#br0" timeOffset="403527">9551 14817 15020,'-22'-9'852,"5"4"-494,11 13-112,4 4-156,-10-11 33,11 11-72,-11-11 5,11 11 16,-11-11 119,11 11 111,-11-4-72,4 5-163,1 0-11,-5-6-39,11 5 95,-5-4-67,0-1 100,5 5-44,-5-5-62,6 6-33,-6-5 106,4 3-107,-3-3 51,-1 5-67,4 0 6,-4 0-7,0-5 7,5 3 10,-5-3 18,6 5-18,0 0 1,-6-5 16,5 9 23,-5-8-11,6 10-29,6-6 1,-5 1 11,5-1 44,-6 0-44,6 0 0,-5 1-17,11-7 6,-10 5-6,9-11-96,-9 11-2692,10-11 1197,-5 5-1473,6-23-213,0 0 2767,1-15 1,-7 17 0,-1 4-1</inkml:trace>
  <inkml:trace contextRef="#ctx0" brushRef="#br0" timeOffset="404387">9789 14843 16796,'-7'21'442,"1"-2"-3719,0-6 0,11-6 2462,-10-7 0,11-1 1,-6-5-1</inkml:trace>
  <inkml:trace contextRef="#ctx0" brushRef="#br0" timeOffset="405320">9922 14989 14118,'-11'18'900,"1"0"0,3 2 0,1-4-351,0-9-247,6 6-151,-6-5-151,5 3 0,-5-9 0,6 4 0</inkml:trace>
  <inkml:trace contextRef="#ctx0" brushRef="#br0" timeOffset="406145">9961 14883 6792,'0'0'0</inkml:trace>
  <inkml:trace contextRef="#ctx0" brushRef="#br0" timeOffset="407960">10213 15055 14202,'-21'13'2129,"8"0"-1855,7 0-95,0-5-3456,5 4 3197,-11-5 1,10 0-1,-3-1 1</inkml:trace>
  <inkml:trace contextRef="#ctx0" brushRef="#br0" timeOffset="408960">10464 14949 16040,'-15'13'1428,"-2"0"-1193,15 1 39,-9-7-44,9 5-191,-4-5-33,0 0-3283,5 5 2457,-5-16 1,6 8 0,0-10 0</inkml:trace>
  <inkml:trace contextRef="#ctx0" brushRef="#br0" timeOffset="409591">10477 14817 19916,'-14'7'0,"2"-1"0</inkml:trace>
  <inkml:trace contextRef="#ctx0" brushRef="#br0" timeOffset="411838">10768 14856 13429,'-7'14'818,"1"-1"-454,6 0-196,0 0-56,0 1-112,0-1 62,0 0-57,6-6 398,-5 5-263,5-5-123,-6 7 62,0-1 224,0 0 89,0 0-252,0 1-90,0-1-50,0 0-6,0 0-44,0 0 44,0 1 62,0-1 17,0 0-67,-6 0 83,5 1-38,-5-1-1,0 0-44,5 0 61,-11-5-33,11 3-1,-11-9-27,10 10-157,-9-5-482,3 6 308,-5-5 364,0-3 40,0-5-74,-1 0-117,1 0-454,0 0 420,6-5 135,-5 3-134,10-10 66,-4 5-162,6-6 297,0 0-50,0-1-12,0 1-279,0 0 100,0 0 79,6 5 470,-4-3-118,10 9 286,-11-10-459,11 11-68,-5-11 40,12 5-45,-10-7 45,9 7 275,-11-5-320,6 11-3025,-5-11 1109,3 11 1267,-3-5 195,-1 0-723,5 4 1177,-11-9 0,5 9 0,-6-4 0</inkml:trace>
  <inkml:trace contextRef="#ctx0" brushRef="#br0" timeOffset="412640">10768 14764 10304,'0'0'0</inkml:trace>
  <inkml:trace contextRef="#ctx0" brushRef="#br0" timeOffset="413900">11033 14764 15704,'-15'13'845,"4"0"-598,11 0-40,-6-5-207,4 4 0,-4-11 0,6 5 0</inkml:trace>
  <inkml:trace contextRef="#ctx0" brushRef="#br0" timeOffset="415723">11007 14830 13161,'14'-2'1327,"4"-2"-1282,-11 10-40,6-6 174,1 0 208,-1 0-6,0 0-258,0 0-111,1 0 156,-1 0-56,0 0 39,0 0-151,0 0 11,1 0 51,-1 0 223,0 0 460,-5 6-605,3-5 17,-3 5-96,5-6-38,0 0-6,0 0 27,1 0 158,-1 0 44,0 0-212,0 0 16,-5 6-190,3-5 140,-3 5 0,-1-6 0,-1 0 0</inkml:trace>
  <inkml:trace contextRef="#ctx0" brushRef="#br0" timeOffset="417200">11337 14751 17294,'13'14'263,"1"4"-218,-1-17 11,0 11-56,0-10 39,-5 9-39,3-9 6,-3 4 50,-1 0-56,5-5 0,-11 11-11,11-11 5,-4 5 0,-1 0 6,5-5 124,-5 5 122,0 0 0,-7-4-134,-7 9-78,-12-3 39,4-1 0,-4 5-23,0-5 56,4 7 80,-10-1 94,11 0-280,-6 0 0,13-5 0,1-3 0</inkml:trace>
  <inkml:trace contextRef="#ctx0" brushRef="#br0" timeOffset="421358">11827 14896 15939,'-8'13'1058,"3"1"-867,5-1 21,0 0-105,0 0 66,0 0-3450,-6 1 0,10-13 2457,-2-8 1,5-2 0,-1-3 0</inkml:trace>
  <inkml:trace contextRef="#ctx0" brushRef="#br0" timeOffset="421910">11866 14764 11066,'0'0'0</inkml:trace>
  <inkml:trace contextRef="#ctx0" brushRef="#br0" timeOffset="423328">12184 14605 16269,'0'21'1501,"0"-2"-807,-6-6-694,5 0 0,-5-6 0,6-1 0</inkml:trace>
  <inkml:trace contextRef="#ctx0" brushRef="#br0" timeOffset="425968">12501 14989 14219,'0'20'1417,"0"-1"-1008,0 0 95,-5-4-504,3 4 0,-4-11 0,6-3 0</inkml:trace>
  <inkml:trace contextRef="#ctx0" brushRef="#br0" timeOffset="427460">12819 14989 14247,'13'-21'588,"0"2"-487,1 6-45,-1 0-6,6-1-50,-4 1 6,4 0-1,-6 0 7,6-1 27,-4 1-39,4 0 0,0-12-51,-4 9-5,4-3 45,-12 7 106,5 10-27,-5-3 21,1-1-89,3 4 0,-9-10-11,10 11 835,-5-11-1295,6 11 146,0-11 202,1 10 117,-7-9-5,5 9 285,-11-10-705,11 11 1378,-5-5-594,1 12 112,-2 1 67,-6 7-62,0-1-39,0 6 73,0 7-312,0-4-58,0 9-11,0-16 45,0 4-50,0-6-113,0 1-3282,0-1 2865,-6 0 1,4-6-1,-4-1 1</inkml:trace>
  <inkml:trace contextRef="#ctx0" brushRef="#br0" timeOffset="428116">13070 14856 12696,'-16'-7'3276,"18"7"-2150,31 1-1126,3 5-23,-14-5 1,0-2-2481,6 1 240,4 0 2422,-11 0 1,-8 0-1,-7 0 1</inkml:trace>
  <inkml:trace contextRef="#ctx0" brushRef="#br0" timeOffset="428608">13388 14909 16516,'-12'32'-298,"0"0"0,0 0 0,1 0 0,-1 0 0,-2 6 0,-1 1 0,3-6 0,6-12 1,6-13-1,0-2 0</inkml:trace>
  <inkml:trace contextRef="#ctx0" brushRef="#br0" timeOffset="430108">13586 14724 17249,'-6'27'863,"5"-7"-499,-5 5-62,0-4-60,5-1-108,-11 5-184,10-10 50,-3 4 0,5-12 0,0-1 0</inkml:trace>
  <inkml:trace contextRef="#ctx0" brushRef="#br0" timeOffset="431908">13613 14671 13217,'13'-7'369,"0"1"902,0 6-985,1 0-241,-1 0-40,0 0 1,0 0-6,1 0 6,-1 0 66,0 0 12,-6 6-39,5-5-34,-5 11 40,7-5-29,-1 7 360,-6-1 43,-1 0-16,-6 0-263,0 1-62,-6-7 56,5 5-101,-11-11-6,11 11 236,-11-11-45,4 5-218,-5 0-51,0-4-162,0 3-499,0-5 443,-1 0 140,1 0 123,0 0 302,0 0 23,11 6-219,9-4-27,8 4-23,10-6-51,-10 6 35,10-5-40,-10 11-6,10-11-5,-11 11-40,5-11 1,-5 11-6,-1-10 78,0 9-10,0-9 184,-5 10-135,-2-5 51,-6 6 247,0 1-113,-6-7 12,-2 5-113,-5-5-38,-6 0-63,10 5-38,-9-10 72,11 3-78,-6-5 208,0 0-56,-1 0-80,1 6-21,-6-4-46,-1 4-5,-1-6-39,-4 6-337,10-5-156,-4 5 543,6-12 146,0 5-157,5-11 0,2 10 0,6-4 0</inkml:trace>
  <inkml:trace contextRef="#ctx0" brushRef="#br0" timeOffset="446507">13957 14499 7464,'0'0'0</inkml:trace>
  <inkml:trace contextRef="#ctx0" brushRef="#br0" timeOffset="449203">13877 14459 14723,'14'15'224,"-7"3"-17,5-17-156,-5 11 77,6-5-122,0 1 106,-5 4-56,4-5 107,-5 6-157,0 0 33,5-5 45,-11 3-62,11-3-16,-10 5-1,9-6 163,-9 5-117,4-5 16,0 1-56,-5 4 0,5-5-5,0 6 0,-5 0 150,11 1-156,-10-1 34,3 0-34,1 0 0,-4 1 11,4-1-5,0 0 5,-5 0 67,5 0-78,-6 1 12,0-1 94,0 0-5,0 0-84,0 1 50,0-1 73,0 0-6,0 0 57,0 1-180,0-1 0,0 0 28,0 0-28,-6-5 129,5 3 28,-5-3-134,6 5 72,-6-6-22,4 5 17,-4-5 90,1 1 44,3 3-101,-4-3-111,0 5-3300,5 0 0,-5-11 2457,12-4 1,-5-5 0,5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1:29:32.08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6403 4075 5963,'0'0'0</inkml:trace>
  <inkml:trace contextRef="#ctx0" brushRef="#br0" timeOffset="1509">6390 4061 15003,'33'-1'14,"0"0"0,0 0 0,0 0 0,1-1 0,2 2 0,1 1 0,-4-2 0,-7 0 48,-1-5-62,-5 6 44,-5-6-32,8 5 32,-14-5 24,10 6 257,-5-6-185,-1 4-78,0-3-46,0 5 7,1 0 195,-1 0-134,0 0-50,0 0-29,0 0 40,1 0-34,-1 0 79,0 0-56,0 0-29,1 0 6,-1 0-11,0 0 0,-6-6 6,5 4-6,-4-4-6,5 6 6,0 0 0,0 0 0,0 0 0,1 0 0,-1 0 0,0 0 0,6 0 6,-4-5-12,10 3 6,-10-4 6,4 6-6,-6 0 0,0 0 6,0 0-1,1 0 34,-1 0-33,0 0 0,0 0 5,1 0 78,-1 0-77,0 0 83,0 0-6,1 0-55,5 0 11,-5 0 33,17 0-72,-9 0 5,11 0-5,-13 0-6,-1 0 44,-6 0-38,7 0-6,-6 0 11,11 0 0,2 0 1,1 0-12,-2 0 16,-7 0-16,-6 0 0,1 0 6,-1 0 0,0 0-1,0 0-5,1 0 45,5-6-39,-5 5-6,17-5 5,-9 6-5,5 0 0,-8-6 11,-6 5-11,0-5 12,1 6 60,-1 0-27,0 0 17,0 0 50,6 0 67,-4 0-106,4 0-6,-6 0-67,1 0 56,-1 0-50,0 0 78,0 0-84,6 0 33,-4 0 12,10 0 5,-4 0-50,-1 0 96,-1 0 189,-5 0-94,-1 0 280,0 0-3748,0 0 0,-5-6 2457,-2-2 1,-6 1 0,0 1 0</inkml:trace>
  <inkml:trace contextRef="#ctx0" brushRef="#br0" timeOffset="3515">8321 3783 14146,'20'0'689,"-1"6"-571,-5-4 16,-7 10 17,5-11-140,-5 11-5,6-11 5,-5 11-5,3-10-6,-3 3 0,-1 1 5,5-4-10,-5 4 5,1 0 5,3-5 1,-3 5-6,-1 0 331,5-5-180,-5 5 314,1 0-392,-8-5 140,-2 11 11,-10-4-219,5 5 85,-6-6-57,5 5 57,-3-5-45,3 12 5,-5-10-44,6 9 44,-5-17-44,10 11-12,-9-10-201,9 9-3070,-10-9 2824,5 4 1,0-6 0,1 0 0</inkml:trace>
  <inkml:trace contextRef="#ctx0" brushRef="#br0" timeOffset="5094">7382 3638 14387,'7'28'1182,"-1"-3"-1036,-6-12 44,0 0-156,0 1-208,0-1-2190,0 0 1271,0-11 1,0-4 0</inkml:trace>
  <inkml:trace contextRef="#ctx0" brushRef="#br0" timeOffset="5917">7382 3519 7514,'0'0'0</inkml:trace>
  <inkml:trace contextRef="#ctx0" brushRef="#br0" timeOffset="12248">10649 5159 14818,'-7'14'571,"1"-1"-217,6 0-24,0 0-78,0 1-95,0-1-107,0 0 6,0 0 0,0 0 28,0 1 23,0-1-6,0 0-40,0 0 6,0 1 23,0-1-34,0 0 17,0 0-28,0 1 16,0-1 1,0 0 111,0 6-167,0-4 33,0 4 12,0-6-46,0 0 74,0 1-68,0 5 34,0-5 5,6 11-11,-5-10-28,5 4 45,-6-6-56,0 7 12,6 0-12,-4 1 39,4-2-34,-6-6 46,5 0-40,-3 0 28,4 1-33,0-1 67,-5 6-40,5-4 51,0 4-17,-5-6-55,5 0-7,-6 1 6,0-1 40,0 0-12,6-6 6,-4 5 56,4-5-29,-6 7-32,0-1 78,0 0 117,5 6-140,-3-4-16,4 4-12,-6-6 11,0 1-61,0 5-11,6 1-1,-5 1 1,5 4 33,0-5 23,-5 7-57,5-7 63,-6-1 44,0 1-62,0-6 28,0 5 51,0 1-67,0-6 44,0 5 12,0 0-107,0-4-11,0 4 62,0 6-62,0-9 11,0 9-6,0-11 29,0-1-28,0 0-6,0 0 50,0 1-5,0 16 22,0-12 0,0 19-22,-6-17-45,5 1 0,-5 4 0,6-4 0,0-1 0,0 5 0,0-10 11,6 16-5,-5-9 61,5 10-67,-6-11 5,6 4-44,-4-5 73,3 7-40,1-1-5,-4-5 25,1 0 0,0 0-8,-3-2-6,-1 3 0,2-1 5,5 0 6,-5 11-11,5-10-5,-6 9-1,0-11-44,0 1 44,0-2-27,0-6 33,6-5 0,-5 3-6,5-3 0,-6 5-3271,0 0 2457,0-11 1,0 2 0,0-10 0</inkml:trace>
  <inkml:trace contextRef="#ctx0" brushRef="#br0" timeOffset="15300">10610 7250 14303,'13'22'711,"-6"1"-481,5-16-191,-11 7-22,11-7 123,-10 5-45,3-5-38,1 0 60,-4 5 74,4-4-79,0 5-73,-5 0-151,11-6 291,-5 5-229,6-10 50,-5 9-23,4-9 18,-5 4-1,0-12-5,5 4-40,-5-9 51,7 3-5,-1 1-1,0-5 1,0 5 5,0-1 0,-5-3 44,4 9-44,-11-10 6,11 11-6,-11-11 0,11 5 0,-5 0 6,1-5-1,3 10-5,-9-9 11,10 9-11,-5-4 6,0 0-12,5 5-3271,-10-11 2457,-2 11 1,-2-5 0,-4 6 0</inkml:trace>
  <inkml:trace contextRef="#ctx0" brushRef="#br0" timeOffset="16687">11205 6456 13917,'7'28'935,"-1"-3"-633,-6-6 51,0-4-50,0 9-107,0-9-34,0 10-111,0-10-12,0 4 6,0-6-3322,0 0 2911,0-11 1,0 2-1,0-10 1</inkml:trace>
  <inkml:trace contextRef="#ctx0" brushRef="#br0" timeOffset="17250">11205 6376 10007,'0'0'0</inkml:trace>
  <inkml:trace contextRef="#ctx0" brushRef="#br0" timeOffset="20717">9763 15280 14796,'21'0'459,"-2"0"-330,-6 0 174,0 0-40,1 0-17,-1 0-150,0 0-24,-6-6 18,5 4-23,-5-4-3344,7 6 2457,-7-5 1,-1 3 0,-6-4 0</inkml:trace>
  <inkml:trace contextRef="#ctx0" brushRef="#br0" timeOffset="22492">10305 15253 14919,'21'0'308,"-2"0"-202,-11-6 40,3 5 62,-3-5 10,5 6 365,0 0-488,0 0-3372,1 0 2635,-7-6 1,-1 5 0,-6-5 0</inkml:trace>
  <inkml:trace contextRef="#ctx0" brushRef="#br1" timeOffset="34867">10570 15386 14723,'26'4'818,"-2"-1"-599,-11-3 33,0 0-118,1 0-128,-1 0-1,0 0-5,0 0 0,-5 0 0,-2 0 0</inkml:trace>
  <inkml:trace contextRef="#ctx0" brushRef="#br1" timeOffset="41205">6932 7951 13362,'21'0'2358,"-2"0"-2234,-6 0 38,0 0 51,0 0-101,6 0-34,2 0-39,11 0-39,-4 0 34,-9-3 0,0 0-1,9 1-2,-6-1 0,0 1-462,8 2 453,-6 0 1,2 0-6,-6 0 0,1 0-15,5 0 1,1 0-3,-1-3 0,1 0 5,-1 2 1,1 0-3,-1-5 0,1 0-422,-1 5 0,1 1 441,-1-3 1,1 0-18,-6 0 1,-1 0 5,-1 3 0,0-1 79,7-5-56,-5 6 50,4 0-45,-10 0 11,4 0 45,-6 0 399,0 0-410,0 0-45,1 0 848,11-6-881,-3 4 83,4-3-5,-7 5 56,-6 0 34,7 0-51,-6 0-22,5 0-95,1 0 44,6 0-50,-7 0 0,2 0-3,2 0 0,1 0-17,-4 0 1,1 0-9,4 0 0,0 0 23,10 0 5,-15 0 0,0 0 39,6 0-34,-1 0 40,2 0-874,-8 0 0,1 0 834,16 0-373,-12-3 0,2 0 371,-3 2 0,1 0-3,3-5 0,0 0 0,-3 6 0,-1-1 33,9-5-27,-7 6-6,-10 0 0,10 0 5,-10 0-5,10 0-56,-5 0-16,1-6 21,4 5 1489,-10-5-1444,10 6 6,-11 0 51,11 0 49,-10 0 824,10 0-857,1 0-61,2 0-6,5 0 0,-14 0 0,0 0-23,1 0 1,1 0-988,3 0 0,3 0 0,-1 0 1010,2 0 0,2 0 0,-2 0 0,3 0 0,0 0 0,-3 0 0,3 0 0,1 0 0,-1 0 0,5 0 0,1 0 0,-6 0-1196,4 0 0,-1 0 1194,-1 0 1,3 0 0,1 0 0,0 0-1,-1 0 1,-1 0-1,1 0 1,-2 0-401,-4 0 1,-1 0 0,0 0 0,1 0 399,2 0 1,1 0-1,-1 0 1,-6 0-30,-4 0 0,-3 0 6,1 0 0,-1 0-81,7 0 27,-5 0 74,4-6-68,-5 5 67,1-5 12,16 6 50,-14 0-51,9 0 46,-7 0-1,-10 0 17,10 0 1373,-10 0-1353,8 0 0,2 0-85,-7 0 1,2 0 151,8-1 0,7 0 1,1-1-1,-5 0-171,4-2 1,-1 0-3,-5 3 1,3-1 0,-1 0 0,-5 0-16,9-4 2586,-4 6-2642,-18-6-699,-12 5-337,-2-5 1126,-12 6 0,5 0 0,2 0 0</inkml:trace>
  <inkml:trace contextRef="#ctx0" brushRef="#br1" timeOffset="42637">10874 7673 17137,'15'6'577,"3"-5"-571,-11 11 61,6-11-62,0 5 7,1 0 4,-1-4-10,0 4 0,-6-1 5,5-3-6,-4 4 7,-1 0 55,5-5-62,-5 5-5,0 0 12,5-5-1,-5 5 392,1 0 141,-2 2-398,-12-1-29,-2 5 6,-11-5-39,-7 12 17,-2-4-51,9-3 1,0 1 33,-9 1-3,8-1 0,2-1 143,-4 3-72,-3-2-3396,11-1 1923,13-10-293,-4-2 1614,17-2 0,-10-4 0,4 6 0</inkml:trace>
  <inkml:trace contextRef="#ctx0" brushRef="#br1" timeOffset="44700">11403 7713 15104,'-1'7'706,"-4"5"-695,11-5-5,0 0 50,-4 5 67,9-4 163,-9 5-230,4 0-51,-6 0-5,6-5 51,-5 3 89,5-3-34,-6 5-22,0 0 50,0 0-100,-6-5 128,5 3-134,-5-3 51,0 5 27,-1 0 1,-1 1 178,-4-7-285,11 5-375,-11-11 274,5 5-67,-6-6-5,-1 0-197,7-6 364,1-1-72,0-1-185,5-3 28,-5 3-34,6-5-40,0 0 360,0 0 38,0-1 1054,6 7-700,1 1-466,6 6 23,1 0 0,-7 0 0,-1 0 0</inkml:trace>
  <inkml:trace contextRef="#ctx0" brushRef="#br1" timeOffset="45592">11377 7554 12483,'0'0'0</inkml:trace>
  <inkml:trace contextRef="#ctx0" brushRef="#br2" timeOffset="58676">11659 15245 24575,'3'-3'0,"1"1"0,-2 1 0,3 0 0,0-1 0,1 1 0,0 0 0,0-1 0,1 2 0,0-2 0,-1 1 0,2 0 0,-1-1 0,1 1 0,0-1 0,-1 1 0,1 0 0,-2-1 0,0 2 0,-2-1 0,-1 1 0,-2-1 0,1 1 0,0 0 0,0 0 0,1 0 0,1-1 0,5 0 0,-2 0 0,2 0 0,-2 1 0,-3-1 0,1 1 0,-2-2 0,1 2 0,-1 0 0,-1-1 0,0 1 0,0-1 0,2 1 0,2-1 0,-1 0 0,-2 0 0,1 1 0,0-1 0,1 0 0,1 0 0,-2 0 0,-2 1 0,-1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5185DE-A0B5-4772-B237-14C12C2CA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BDB742-D49A-4C5F-B37B-8FCDBD3A8E88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459D-C625-45A5-8A1B-4A34B78BD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5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7DA0-6394-4823-98A4-C9F626C89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9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A8A4-2981-40B6-98C7-23183DB0D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D30A-6040-4E37-9D8A-E8F5BFB27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2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77FEA-6A8E-4CC8-AAE1-354CB2D31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93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7464-89B3-434C-BC73-4C17A6425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9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6336C-DB8E-4382-ACE3-5956A2147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5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FB737-38E0-4824-B4A2-14D36CFA7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3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AF188-72B5-4E7F-8CB2-EF1B5B292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6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7FC8F-5697-4EC0-B6CF-E8E1CCD2E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7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7F386-3DCD-4D86-885C-04163CA8C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5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4F0CB8E-DA5A-4F5B-9EAE-7AAAAD863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3452816" y="776291"/>
            <a:ext cx="535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en-US" sz="1800">
                <a:solidFill>
                  <a:schemeClr val="accent2"/>
                </a:solidFill>
              </a:rPr>
              <a:t>TEP4290 Modeling of Built Environment Systems</a:t>
            </a:r>
            <a:endParaRPr lang="en-US" altLang="en-US" sz="1800">
              <a:solidFill>
                <a:schemeClr val="accent2"/>
              </a:solidFill>
            </a:endParaRPr>
          </a:p>
        </p:txBody>
      </p:sp>
      <p:grpSp>
        <p:nvGrpSpPr>
          <p:cNvPr id="4100" name="Group 23"/>
          <p:cNvGrpSpPr>
            <a:grpSpLocks/>
          </p:cNvGrpSpPr>
          <p:nvPr/>
        </p:nvGrpSpPr>
        <p:grpSpPr bwMode="auto">
          <a:xfrm>
            <a:off x="0" y="0"/>
            <a:ext cx="12192000" cy="609600"/>
            <a:chOff x="0" y="0"/>
            <a:chExt cx="5760" cy="384"/>
          </a:xfrm>
        </p:grpSpPr>
        <p:sp>
          <p:nvSpPr>
            <p:cNvPr id="4118" name="Rectangle 16"/>
            <p:cNvSpPr>
              <a:spLocks noChangeArrowheads="1"/>
            </p:cNvSpPr>
            <p:nvPr/>
          </p:nvSpPr>
          <p:spPr bwMode="auto">
            <a:xfrm rot="-5400000">
              <a:off x="2688" y="-2688"/>
              <a:ext cx="384" cy="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nb-NO" altLang="en-US" sz="3600">
                <a:latin typeface="Times" panose="02020603050405020304" pitchFamily="18" charset="0"/>
              </a:endParaRPr>
            </a:p>
          </p:txBody>
        </p:sp>
        <p:pic>
          <p:nvPicPr>
            <p:cNvPr id="411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02" y="-336"/>
              <a:ext cx="196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0" name="Text Box 22"/>
            <p:cNvSpPr txBox="1">
              <a:spLocks noChangeArrowheads="1"/>
            </p:cNvSpPr>
            <p:nvPr/>
          </p:nvSpPr>
          <p:spPr bwMode="auto">
            <a:xfrm>
              <a:off x="2459" y="86"/>
              <a:ext cx="8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Spring 2021</a:t>
              </a:r>
            </a:p>
          </p:txBody>
        </p:sp>
      </p:grpSp>
      <p:sp>
        <p:nvSpPr>
          <p:cNvPr id="4101" name="Text Box 24"/>
          <p:cNvSpPr txBox="1">
            <a:spLocks noChangeArrowheads="1"/>
          </p:cNvSpPr>
          <p:nvPr/>
        </p:nvSpPr>
        <p:spPr bwMode="auto">
          <a:xfrm>
            <a:off x="1786124" y="1295402"/>
            <a:ext cx="86308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b-NO" altLang="en-US" sz="2800" b="1" dirty="0" err="1">
                <a:solidFill>
                  <a:schemeClr val="accent2"/>
                </a:solidFill>
              </a:rPr>
              <a:t>Remarks</a:t>
            </a:r>
            <a:r>
              <a:rPr lang="nb-NO" altLang="en-US" sz="2800" b="1" dirty="0">
                <a:solidFill>
                  <a:schemeClr val="accent2"/>
                </a:solidFill>
              </a:rPr>
              <a:t> </a:t>
            </a:r>
            <a:r>
              <a:rPr lang="nb-NO" altLang="en-US" sz="2800" b="1" dirty="0" err="1">
                <a:solidFill>
                  <a:schemeClr val="accent2"/>
                </a:solidFill>
              </a:rPr>
              <a:t>on</a:t>
            </a:r>
            <a:r>
              <a:rPr lang="nb-NO" altLang="en-US" sz="2800" b="1" dirty="0">
                <a:solidFill>
                  <a:schemeClr val="accent2"/>
                </a:solidFill>
              </a:rPr>
              <a:t> </a:t>
            </a:r>
            <a:r>
              <a:rPr lang="nb-NO" altLang="en-US" sz="2800" b="1" dirty="0" err="1">
                <a:solidFill>
                  <a:schemeClr val="accent2"/>
                </a:solidFill>
              </a:rPr>
              <a:t>warm</a:t>
            </a:r>
            <a:r>
              <a:rPr lang="nb-NO" altLang="en-US" sz="2800" b="1" dirty="0">
                <a:solidFill>
                  <a:schemeClr val="accent2"/>
                </a:solidFill>
              </a:rPr>
              <a:t>-up 3 and </a:t>
            </a:r>
            <a:r>
              <a:rPr lang="nb-NO" altLang="en-US" sz="2800" b="1" dirty="0" err="1">
                <a:solidFill>
                  <a:schemeClr val="accent2"/>
                </a:solidFill>
              </a:rPr>
              <a:t>multiplication</a:t>
            </a:r>
            <a:r>
              <a:rPr lang="nb-NO" altLang="en-US" sz="2800" b="1" dirty="0">
                <a:solidFill>
                  <a:schemeClr val="accent2"/>
                </a:solidFill>
              </a:rPr>
              <a:t> </a:t>
            </a:r>
            <a:r>
              <a:rPr lang="nb-NO" altLang="en-US" sz="2800" b="1" dirty="0" err="1">
                <a:solidFill>
                  <a:schemeClr val="accent2"/>
                </a:solidFill>
              </a:rPr>
              <a:t>tutorial</a:t>
            </a:r>
            <a:endParaRPr lang="nb-NO" altLang="en-US" sz="2800" b="1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b-NO" altLang="en-US" sz="1800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accent2"/>
                </a:solidFill>
              </a:rPr>
              <a:t>Fernando Aguilar Lopez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grpSp>
        <p:nvGrpSpPr>
          <p:cNvPr id="4115" name="Group 3"/>
          <p:cNvGrpSpPr>
            <a:grpSpLocks/>
          </p:cNvGrpSpPr>
          <p:nvPr/>
        </p:nvGrpSpPr>
        <p:grpSpPr bwMode="auto">
          <a:xfrm>
            <a:off x="9282642" y="7146"/>
            <a:ext cx="2895600" cy="685800"/>
            <a:chOff x="6261100" y="-38100"/>
            <a:chExt cx="2895600" cy="685800"/>
          </a:xfrm>
        </p:grpSpPr>
        <p:sp>
          <p:nvSpPr>
            <p:cNvPr id="33" name="Rectangle 32"/>
            <p:cNvSpPr/>
            <p:nvPr/>
          </p:nvSpPr>
          <p:spPr>
            <a:xfrm>
              <a:off x="6261100" y="-38100"/>
              <a:ext cx="28956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4117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0" y="0"/>
              <a:ext cx="2808892" cy="63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24" name="Picture 28" descr="Image result for python langu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3" b="13300"/>
          <a:stretch/>
        </p:blipFill>
        <p:spPr bwMode="auto">
          <a:xfrm>
            <a:off x="2839620" y="3180054"/>
            <a:ext cx="5967832" cy="150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Image result for jupyt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18730"/>
          <a:stretch/>
        </p:blipFill>
        <p:spPr bwMode="auto">
          <a:xfrm>
            <a:off x="3685950" y="4914319"/>
            <a:ext cx="4528004" cy="14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8BFB-2CA4-354E-97A3-5DF12C87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1C34-21F3-604E-AEE2-F2ECFBE0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DSM and building model under control</a:t>
            </a:r>
          </a:p>
          <a:p>
            <a:r>
              <a:rPr lang="en-GB" dirty="0"/>
              <a:t>Plots, exporting and reading results seemed fine as well</a:t>
            </a:r>
          </a:p>
          <a:p>
            <a:r>
              <a:rPr lang="en-GB" dirty="0"/>
              <a:t>Multiplication with Python arrays was main issue (time/cohort)</a:t>
            </a:r>
          </a:p>
          <a:p>
            <a:pPr lvl="1"/>
            <a:r>
              <a:rPr lang="en-GB" dirty="0"/>
              <a:t>We will do a tutorial on this</a:t>
            </a:r>
          </a:p>
          <a:p>
            <a:r>
              <a:rPr lang="en-GB" dirty="0"/>
              <a:t>Consider lifetime when deciding the timeframe of your model</a:t>
            </a:r>
          </a:p>
        </p:txBody>
      </p:sp>
    </p:spTree>
    <p:extLst>
      <p:ext uri="{BB962C8B-B14F-4D97-AF65-F5344CB8AC3E}">
        <p14:creationId xmlns:p14="http://schemas.microsoft.com/office/powerpoint/2010/main" val="32193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93FC-8218-1C40-9974-86EBE59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could be the issue here? </a:t>
            </a:r>
          </a:p>
        </p:txBody>
      </p:sp>
      <p:pic>
        <p:nvPicPr>
          <p:cNvPr id="6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5B8D8B32-AD0F-5B4C-B3D0-A9EFB216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1" y="1600200"/>
            <a:ext cx="1230630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93FC-8218-1C40-9974-86EBE59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GB"/>
              <a:t>Model builds entire stock of 2008 in one single year: Flows and cohorts will be wrong</a:t>
            </a:r>
            <a:endParaRPr lang="en-GB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ACD8163-C7D9-454A-953D-BED89499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438400"/>
            <a:ext cx="11874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856F-177D-454A-8ECC-664F5E33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between </a:t>
            </a:r>
            <a:r>
              <a:rPr lang="en-GB" dirty="0" err="1"/>
              <a:t>np.multiply</a:t>
            </a:r>
            <a:r>
              <a:rPr lang="en-GB" dirty="0"/>
              <a:t>(), </a:t>
            </a:r>
            <a:r>
              <a:rPr lang="en-GB" dirty="0" err="1"/>
              <a:t>np.dot</a:t>
            </a:r>
            <a:r>
              <a:rPr lang="en-GB" dirty="0"/>
              <a:t>(), and *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693D73-85B9-2F46-B348-1E666A2AE4AA}"/>
                  </a:ext>
                </a:extLst>
              </p14:cNvPr>
              <p14:cNvContentPartPr/>
              <p14:nvPr/>
            </p14:nvContentPartPr>
            <p14:xfrm>
              <a:off x="712080" y="1509840"/>
              <a:ext cx="10632600" cy="445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693D73-85B9-2F46-B348-1E666A2AE4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720" y="1493640"/>
                <a:ext cx="10658160" cy="44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87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856F-177D-454A-8ECC-664F5E33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between </a:t>
            </a:r>
            <a:r>
              <a:rPr lang="en-GB" dirty="0" err="1"/>
              <a:t>np.multiply</a:t>
            </a:r>
            <a:r>
              <a:rPr lang="en-GB" dirty="0"/>
              <a:t>(), </a:t>
            </a:r>
            <a:r>
              <a:rPr lang="en-GB" dirty="0" err="1"/>
              <a:t>np.dot</a:t>
            </a:r>
            <a:r>
              <a:rPr lang="en-GB" dirty="0"/>
              <a:t>(), and *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DF3D3DA-6E68-E942-AF08-2FB8C81B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7400"/>
            <a:ext cx="8534400" cy="3362808"/>
          </a:xfrm>
        </p:spPr>
      </p:pic>
    </p:spTree>
    <p:extLst>
      <p:ext uri="{BB962C8B-B14F-4D97-AF65-F5344CB8AC3E}">
        <p14:creationId xmlns:p14="http://schemas.microsoft.com/office/powerpoint/2010/main" val="319849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2B6D-03A0-ED45-8C34-ABB7A7F0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np.einsum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0A7C-BBF5-0D4A-80FF-EBEC2D3B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we have 2 arrays and we want to</a:t>
            </a:r>
          </a:p>
          <a:p>
            <a:pPr lvl="1"/>
            <a:r>
              <a:rPr lang="en-GB" dirty="0"/>
              <a:t>Multiply in a particular way</a:t>
            </a:r>
          </a:p>
          <a:p>
            <a:pPr lvl="1"/>
            <a:r>
              <a:rPr lang="en-GB" dirty="0"/>
              <a:t>Sum along an axis</a:t>
            </a:r>
          </a:p>
          <a:p>
            <a:pPr lvl="1"/>
            <a:r>
              <a:rPr lang="en-GB" dirty="0"/>
              <a:t>Transpose in particular order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53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CDD2-B9AA-7245-A368-365FE2F6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np.einsum</a:t>
            </a:r>
            <a:r>
              <a:rPr lang="en-GB" dirty="0"/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F46041-9C5E-3841-B1FB-003B272A0A8B}"/>
                  </a:ext>
                </a:extLst>
              </p14:cNvPr>
              <p14:cNvContentPartPr/>
              <p14:nvPr/>
            </p14:nvContentPartPr>
            <p14:xfrm>
              <a:off x="673560" y="1547640"/>
              <a:ext cx="4398840" cy="40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F46041-9C5E-3841-B1FB-003B272A0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531440"/>
                <a:ext cx="4431240" cy="41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30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CDD2-B9AA-7245-A368-365FE2F6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np.einsum</a:t>
            </a:r>
            <a:r>
              <a:rPr lang="en-GB" dirty="0"/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F46041-9C5E-3841-B1FB-003B272A0A8B}"/>
                  </a:ext>
                </a:extLst>
              </p14:cNvPr>
              <p14:cNvContentPartPr/>
              <p14:nvPr/>
            </p14:nvContentPartPr>
            <p14:xfrm>
              <a:off x="673560" y="1547640"/>
              <a:ext cx="4398840" cy="409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F46041-9C5E-3841-B1FB-003B272A0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1531440"/>
                <a:ext cx="4431240" cy="4123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47917B-22C4-804D-83D2-3CEC8F026C7F}"/>
              </a:ext>
            </a:extLst>
          </p:cNvPr>
          <p:cNvSpPr txBox="1"/>
          <p:nvPr/>
        </p:nvSpPr>
        <p:spPr>
          <a:xfrm>
            <a:off x="6477000" y="1417638"/>
            <a:ext cx="504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Repeating letters in input means that values along those axes will be multiplied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I twice: each col of A multiplied with each row of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Omitting letter from output means that values will be summed along that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Unsumed</a:t>
            </a:r>
            <a:r>
              <a:rPr lang="en-GB" dirty="0"/>
              <a:t> axes can be turned into any desired order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EEC162-DF13-4D4E-9473-9812B0867A9B}"/>
                  </a:ext>
                </a:extLst>
              </p14:cNvPr>
              <p14:cNvContentPartPr/>
              <p14:nvPr/>
            </p14:nvContentPartPr>
            <p14:xfrm>
              <a:off x="2300400" y="1266840"/>
              <a:ext cx="1982520" cy="427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EEC162-DF13-4D4E-9473-9812B0867A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4200" y="1250640"/>
                <a:ext cx="2008080" cy="43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8595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200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</vt:lpstr>
      <vt:lpstr>Default Design</vt:lpstr>
      <vt:lpstr>PowerPoint Presentation</vt:lpstr>
      <vt:lpstr>In a nutshell</vt:lpstr>
      <vt:lpstr>What could be the issue here? </vt:lpstr>
      <vt:lpstr>Model builds entire stock of 2008 in one single year: Flows and cohorts will be wrong</vt:lpstr>
      <vt:lpstr>Difference between np.multiply(), np.dot(), and *</vt:lpstr>
      <vt:lpstr>Difference between np.multiply(), np.dot(), and *</vt:lpstr>
      <vt:lpstr>Why use np.einsum()</vt:lpstr>
      <vt:lpstr>np.einsum()</vt:lpstr>
      <vt:lpstr>np.einsum()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Mueller</dc:creator>
  <cp:lastModifiedBy>Fernando Aguilar Lopez</cp:lastModifiedBy>
  <cp:revision>202</cp:revision>
  <dcterms:created xsi:type="dcterms:W3CDTF">2007-12-21T12:07:52Z</dcterms:created>
  <dcterms:modified xsi:type="dcterms:W3CDTF">2021-02-15T11:31:12Z</dcterms:modified>
</cp:coreProperties>
</file>